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0" r:id="rId3"/>
    <p:sldMasterId id="2147483693" r:id="rId4"/>
    <p:sldMasterId id="2147483713" r:id="rId5"/>
  </p:sldMasterIdLst>
  <p:sldIdLst>
    <p:sldId id="263" r:id="rId6"/>
    <p:sldId id="360" r:id="rId7"/>
    <p:sldId id="326" r:id="rId8"/>
    <p:sldId id="298" r:id="rId9"/>
    <p:sldId id="312" r:id="rId10"/>
    <p:sldId id="314" r:id="rId11"/>
    <p:sldId id="300" r:id="rId12"/>
    <p:sldId id="337" r:id="rId13"/>
    <p:sldId id="309" r:id="rId14"/>
    <p:sldId id="299" r:id="rId15"/>
    <p:sldId id="339" r:id="rId16"/>
    <p:sldId id="354" r:id="rId17"/>
    <p:sldId id="315" r:id="rId18"/>
    <p:sldId id="352" r:id="rId19"/>
    <p:sldId id="332" r:id="rId20"/>
    <p:sldId id="361" r:id="rId21"/>
    <p:sldId id="362" r:id="rId22"/>
    <p:sldId id="363" r:id="rId23"/>
    <p:sldId id="364" r:id="rId24"/>
    <p:sldId id="340" r:id="rId25"/>
    <p:sldId id="336" r:id="rId26"/>
    <p:sldId id="318" r:id="rId27"/>
    <p:sldId id="319" r:id="rId28"/>
    <p:sldId id="369" r:id="rId29"/>
    <p:sldId id="366" r:id="rId30"/>
    <p:sldId id="367" r:id="rId31"/>
    <p:sldId id="368" r:id="rId32"/>
    <p:sldId id="371" r:id="rId33"/>
    <p:sldId id="37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8CDC"/>
    <a:srgbClr val="D3B5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08" autoAdjust="0"/>
    <p:restoredTop sz="92689" autoAdjust="0"/>
  </p:normalViewPr>
  <p:slideViewPr>
    <p:cSldViewPr snapToGrid="0">
      <p:cViewPr varScale="1">
        <p:scale>
          <a:sx n="66" d="100"/>
          <a:sy n="66" d="100"/>
        </p:scale>
        <p:origin x="9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83CCD-D63A-BFEC-D418-95DBB03991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CCE24A-CCD2-B843-4E03-572D4B6453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090BA8-C4F1-DF5A-0ABB-F7C78B44557C}"/>
              </a:ext>
            </a:extLst>
          </p:cNvPr>
          <p:cNvSpPr>
            <a:spLocks noGrp="1"/>
          </p:cNvSpPr>
          <p:nvPr>
            <p:ph type="dt" sz="half" idx="10"/>
          </p:nvPr>
        </p:nvSpPr>
        <p:spPr/>
        <p:txBody>
          <a:bodyPr/>
          <a:lstStyle/>
          <a:p>
            <a:fld id="{50FBF039-98C7-4BD2-918D-C2880465AAAC}" type="datetimeFigureOut">
              <a:rPr lang="en-US" smtClean="0"/>
              <a:t>5/2/2024</a:t>
            </a:fld>
            <a:endParaRPr lang="en-US"/>
          </a:p>
        </p:txBody>
      </p:sp>
      <p:sp>
        <p:nvSpPr>
          <p:cNvPr id="5" name="Footer Placeholder 4">
            <a:extLst>
              <a:ext uri="{FF2B5EF4-FFF2-40B4-BE49-F238E27FC236}">
                <a16:creationId xmlns:a16="http://schemas.microsoft.com/office/drawing/2014/main" id="{D2A183FB-C4C4-F06C-30FB-697CADB3D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7BC31-231C-0CA7-653F-953E2D90FB7A}"/>
              </a:ext>
            </a:extLst>
          </p:cNvPr>
          <p:cNvSpPr>
            <a:spLocks noGrp="1"/>
          </p:cNvSpPr>
          <p:nvPr>
            <p:ph type="sldNum" sz="quarter" idx="12"/>
          </p:nvPr>
        </p:nvSpPr>
        <p:spPr/>
        <p:txBody>
          <a:bodyPr/>
          <a:lstStyle/>
          <a:p>
            <a:fld id="{09907E82-8077-49DE-BC28-BCBBA9607977}" type="slidenum">
              <a:rPr lang="en-US" smtClean="0"/>
              <a:t>‹#›</a:t>
            </a:fld>
            <a:endParaRPr lang="en-US"/>
          </a:p>
        </p:txBody>
      </p:sp>
    </p:spTree>
    <p:extLst>
      <p:ext uri="{BB962C8B-B14F-4D97-AF65-F5344CB8AC3E}">
        <p14:creationId xmlns:p14="http://schemas.microsoft.com/office/powerpoint/2010/main" val="3548554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78BB5-0017-58CF-C993-281DECC121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8961B5-F0AD-DBC0-EFDA-841EFDBA5D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3A05CD-B7E7-4427-D318-78FA2BDDDBE5}"/>
              </a:ext>
            </a:extLst>
          </p:cNvPr>
          <p:cNvSpPr>
            <a:spLocks noGrp="1"/>
          </p:cNvSpPr>
          <p:nvPr>
            <p:ph type="dt" sz="half" idx="10"/>
          </p:nvPr>
        </p:nvSpPr>
        <p:spPr/>
        <p:txBody>
          <a:bodyPr/>
          <a:lstStyle/>
          <a:p>
            <a:fld id="{50FBF039-98C7-4BD2-918D-C2880465AAAC}" type="datetimeFigureOut">
              <a:rPr lang="en-US" smtClean="0"/>
              <a:t>5/2/2024</a:t>
            </a:fld>
            <a:endParaRPr lang="en-US"/>
          </a:p>
        </p:txBody>
      </p:sp>
      <p:sp>
        <p:nvSpPr>
          <p:cNvPr id="5" name="Footer Placeholder 4">
            <a:extLst>
              <a:ext uri="{FF2B5EF4-FFF2-40B4-BE49-F238E27FC236}">
                <a16:creationId xmlns:a16="http://schemas.microsoft.com/office/drawing/2014/main" id="{5321FA70-7A59-1BC9-F764-0573999EF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32288B-9D1E-F981-15EB-59D6694D272B}"/>
              </a:ext>
            </a:extLst>
          </p:cNvPr>
          <p:cNvSpPr>
            <a:spLocks noGrp="1"/>
          </p:cNvSpPr>
          <p:nvPr>
            <p:ph type="sldNum" sz="quarter" idx="12"/>
          </p:nvPr>
        </p:nvSpPr>
        <p:spPr/>
        <p:txBody>
          <a:bodyPr/>
          <a:lstStyle/>
          <a:p>
            <a:fld id="{09907E82-8077-49DE-BC28-BCBBA9607977}" type="slidenum">
              <a:rPr lang="en-US" smtClean="0"/>
              <a:t>‹#›</a:t>
            </a:fld>
            <a:endParaRPr lang="en-US"/>
          </a:p>
        </p:txBody>
      </p:sp>
    </p:spTree>
    <p:extLst>
      <p:ext uri="{BB962C8B-B14F-4D97-AF65-F5344CB8AC3E}">
        <p14:creationId xmlns:p14="http://schemas.microsoft.com/office/powerpoint/2010/main" val="3600321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51658D-7DF1-750A-5621-6481D67056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97B96C-FEDC-85E1-B510-92B14CE352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8C09A5-41AB-EFB1-2EE5-7A819AEDB30E}"/>
              </a:ext>
            </a:extLst>
          </p:cNvPr>
          <p:cNvSpPr>
            <a:spLocks noGrp="1"/>
          </p:cNvSpPr>
          <p:nvPr>
            <p:ph type="dt" sz="half" idx="10"/>
          </p:nvPr>
        </p:nvSpPr>
        <p:spPr/>
        <p:txBody>
          <a:bodyPr/>
          <a:lstStyle/>
          <a:p>
            <a:fld id="{50FBF039-98C7-4BD2-918D-C2880465AAAC}" type="datetimeFigureOut">
              <a:rPr lang="en-US" smtClean="0"/>
              <a:t>5/2/2024</a:t>
            </a:fld>
            <a:endParaRPr lang="en-US"/>
          </a:p>
        </p:txBody>
      </p:sp>
      <p:sp>
        <p:nvSpPr>
          <p:cNvPr id="5" name="Footer Placeholder 4">
            <a:extLst>
              <a:ext uri="{FF2B5EF4-FFF2-40B4-BE49-F238E27FC236}">
                <a16:creationId xmlns:a16="http://schemas.microsoft.com/office/drawing/2014/main" id="{5D4C131D-C8BD-774D-F3CE-ED9BD3B8B5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A3DC8-1EE9-E6B6-3385-A4F92B76A481}"/>
              </a:ext>
            </a:extLst>
          </p:cNvPr>
          <p:cNvSpPr>
            <a:spLocks noGrp="1"/>
          </p:cNvSpPr>
          <p:nvPr>
            <p:ph type="sldNum" sz="quarter" idx="12"/>
          </p:nvPr>
        </p:nvSpPr>
        <p:spPr/>
        <p:txBody>
          <a:bodyPr/>
          <a:lstStyle/>
          <a:p>
            <a:fld id="{09907E82-8077-49DE-BC28-BCBBA9607977}" type="slidenum">
              <a:rPr lang="en-US" smtClean="0"/>
              <a:t>‹#›</a:t>
            </a:fld>
            <a:endParaRPr lang="en-US"/>
          </a:p>
        </p:txBody>
      </p:sp>
    </p:spTree>
    <p:extLst>
      <p:ext uri="{BB962C8B-B14F-4D97-AF65-F5344CB8AC3E}">
        <p14:creationId xmlns:p14="http://schemas.microsoft.com/office/powerpoint/2010/main" val="1259940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68805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033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980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Rectangle: Rounded Corners 1">
            <a:extLst>
              <a:ext uri="{FF2B5EF4-FFF2-40B4-BE49-F238E27FC236}">
                <a16:creationId xmlns:a16="http://schemas.microsoft.com/office/drawing/2014/main" id="{F8E4A850-2981-460F-9846-48EBA0D5F3EC}"/>
              </a:ext>
            </a:extLst>
          </p:cNvPr>
          <p:cNvSpPr/>
          <p:nvPr userDrawn="1"/>
        </p:nvSpPr>
        <p:spPr>
          <a:xfrm>
            <a:off x="1085065" y="1621765"/>
            <a:ext cx="2045865" cy="4641011"/>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7">
            <a:extLst>
              <a:ext uri="{FF2B5EF4-FFF2-40B4-BE49-F238E27FC236}">
                <a16:creationId xmlns:a16="http://schemas.microsoft.com/office/drawing/2014/main" id="{9D26A4C8-7982-4005-A516-A16E744638DF}"/>
              </a:ext>
            </a:extLst>
          </p:cNvPr>
          <p:cNvSpPr/>
          <p:nvPr userDrawn="1"/>
        </p:nvSpPr>
        <p:spPr>
          <a:xfrm>
            <a:off x="3743733" y="1621765"/>
            <a:ext cx="2045865" cy="464101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8">
            <a:extLst>
              <a:ext uri="{FF2B5EF4-FFF2-40B4-BE49-F238E27FC236}">
                <a16:creationId xmlns:a16="http://schemas.microsoft.com/office/drawing/2014/main" id="{04575A1D-163E-4E18-9569-1D3E23086BDF}"/>
              </a:ext>
            </a:extLst>
          </p:cNvPr>
          <p:cNvSpPr/>
          <p:nvPr userDrawn="1"/>
        </p:nvSpPr>
        <p:spPr>
          <a:xfrm>
            <a:off x="6402401" y="1621765"/>
            <a:ext cx="2045865" cy="464101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9">
            <a:extLst>
              <a:ext uri="{FF2B5EF4-FFF2-40B4-BE49-F238E27FC236}">
                <a16:creationId xmlns:a16="http://schemas.microsoft.com/office/drawing/2014/main" id="{A93F3913-43AF-432D-857D-C8FEEFACC427}"/>
              </a:ext>
            </a:extLst>
          </p:cNvPr>
          <p:cNvSpPr/>
          <p:nvPr userDrawn="1"/>
        </p:nvSpPr>
        <p:spPr>
          <a:xfrm>
            <a:off x="9061069" y="1621765"/>
            <a:ext cx="2045865" cy="4641011"/>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그림 개체 틀 2">
            <a:extLst>
              <a:ext uri="{FF2B5EF4-FFF2-40B4-BE49-F238E27FC236}">
                <a16:creationId xmlns:a16="http://schemas.microsoft.com/office/drawing/2014/main" id="{9885ADD6-0DB5-49CC-9209-CE288DFDF480}"/>
              </a:ext>
            </a:extLst>
          </p:cNvPr>
          <p:cNvSpPr>
            <a:spLocks noGrp="1" noChangeAspect="1"/>
          </p:cNvSpPr>
          <p:nvPr>
            <p:ph type="pic" sz="quarter" idx="11" hasCustomPrompt="1"/>
          </p:nvPr>
        </p:nvSpPr>
        <p:spPr>
          <a:xfrm>
            <a:off x="1137445" y="1690611"/>
            <a:ext cx="1941107" cy="1941107"/>
          </a:xfrm>
          <a:prstGeom prst="ellipse">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그림 개체 틀 2">
            <a:extLst>
              <a:ext uri="{FF2B5EF4-FFF2-40B4-BE49-F238E27FC236}">
                <a16:creationId xmlns:a16="http://schemas.microsoft.com/office/drawing/2014/main" id="{97DB9F7C-2637-4A7D-B020-09DE1576EBC1}"/>
              </a:ext>
            </a:extLst>
          </p:cNvPr>
          <p:cNvSpPr>
            <a:spLocks noGrp="1" noChangeAspect="1"/>
          </p:cNvSpPr>
          <p:nvPr>
            <p:ph type="pic" sz="quarter" idx="12" hasCustomPrompt="1"/>
          </p:nvPr>
        </p:nvSpPr>
        <p:spPr>
          <a:xfrm>
            <a:off x="3796113" y="4269899"/>
            <a:ext cx="1941107" cy="1941107"/>
          </a:xfrm>
          <a:prstGeom prst="ellipse">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0" name="그림 개체 틀 2">
            <a:extLst>
              <a:ext uri="{FF2B5EF4-FFF2-40B4-BE49-F238E27FC236}">
                <a16:creationId xmlns:a16="http://schemas.microsoft.com/office/drawing/2014/main" id="{B8F2FE5E-A158-4AB1-B584-2CE324A9FCBC}"/>
              </a:ext>
            </a:extLst>
          </p:cNvPr>
          <p:cNvSpPr>
            <a:spLocks noGrp="1" noChangeAspect="1"/>
          </p:cNvSpPr>
          <p:nvPr>
            <p:ph type="pic" sz="quarter" idx="13" hasCustomPrompt="1"/>
          </p:nvPr>
        </p:nvSpPr>
        <p:spPr>
          <a:xfrm>
            <a:off x="6454781" y="1690611"/>
            <a:ext cx="1941107" cy="1941107"/>
          </a:xfrm>
          <a:prstGeom prst="ellipse">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1" name="그림 개체 틀 2">
            <a:extLst>
              <a:ext uri="{FF2B5EF4-FFF2-40B4-BE49-F238E27FC236}">
                <a16:creationId xmlns:a16="http://schemas.microsoft.com/office/drawing/2014/main" id="{F1286852-3DBD-423B-8687-CE65E1A5C13E}"/>
              </a:ext>
            </a:extLst>
          </p:cNvPr>
          <p:cNvSpPr>
            <a:spLocks noGrp="1" noChangeAspect="1"/>
          </p:cNvSpPr>
          <p:nvPr>
            <p:ph type="pic" sz="quarter" idx="14" hasCustomPrompt="1"/>
          </p:nvPr>
        </p:nvSpPr>
        <p:spPr>
          <a:xfrm>
            <a:off x="9113448" y="4269899"/>
            <a:ext cx="1941107" cy="1941107"/>
          </a:xfrm>
          <a:prstGeom prst="ellipse">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810683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2E446F10-D98D-44F2-99D1-B739E5438054}"/>
              </a:ext>
            </a:extLst>
          </p:cNvPr>
          <p:cNvSpPr/>
          <p:nvPr userDrawn="1"/>
        </p:nvSpPr>
        <p:spPr>
          <a:xfrm>
            <a:off x="0" y="2253343"/>
            <a:ext cx="12192000" cy="235131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10">
            <a:extLst>
              <a:ext uri="{FF2B5EF4-FFF2-40B4-BE49-F238E27FC236}">
                <a16:creationId xmlns:a16="http://schemas.microsoft.com/office/drawing/2014/main" id="{6DC19109-ACB6-4629-AB01-D465B05ECDBF}"/>
              </a:ext>
            </a:extLst>
          </p:cNvPr>
          <p:cNvSpPr>
            <a:spLocks noGrp="1"/>
          </p:cNvSpPr>
          <p:nvPr>
            <p:ph type="pic" sz="quarter" idx="14" hasCustomPrompt="1"/>
          </p:nvPr>
        </p:nvSpPr>
        <p:spPr>
          <a:xfrm>
            <a:off x="1088571" y="1580606"/>
            <a:ext cx="9945150" cy="3696788"/>
          </a:xfrm>
          <a:custGeom>
            <a:avLst/>
            <a:gdLst>
              <a:gd name="connsiteX0" fmla="*/ 8797786 w 9945150"/>
              <a:gd name="connsiteY0" fmla="*/ 343988 h 3696788"/>
              <a:gd name="connsiteX1" fmla="*/ 9945150 w 9945150"/>
              <a:gd name="connsiteY1" fmla="*/ 343988 h 3696788"/>
              <a:gd name="connsiteX2" fmla="*/ 8854411 w 9945150"/>
              <a:gd name="connsiteY2" fmla="*/ 3696788 h 3696788"/>
              <a:gd name="connsiteX3" fmla="*/ 7707047 w 9945150"/>
              <a:gd name="connsiteY3" fmla="*/ 3696788 h 3696788"/>
              <a:gd name="connsiteX4" fmla="*/ 6228770 w 9945150"/>
              <a:gd name="connsiteY4" fmla="*/ 343988 h 3696788"/>
              <a:gd name="connsiteX5" fmla="*/ 7376134 w 9945150"/>
              <a:gd name="connsiteY5" fmla="*/ 343988 h 3696788"/>
              <a:gd name="connsiteX6" fmla="*/ 6285395 w 9945150"/>
              <a:gd name="connsiteY6" fmla="*/ 3696788 h 3696788"/>
              <a:gd name="connsiteX7" fmla="*/ 5138031 w 9945150"/>
              <a:gd name="connsiteY7" fmla="*/ 3696788 h 3696788"/>
              <a:gd name="connsiteX8" fmla="*/ 3659754 w 9945150"/>
              <a:gd name="connsiteY8" fmla="*/ 343988 h 3696788"/>
              <a:gd name="connsiteX9" fmla="*/ 4807118 w 9945150"/>
              <a:gd name="connsiteY9" fmla="*/ 343988 h 3696788"/>
              <a:gd name="connsiteX10" fmla="*/ 3716379 w 9945150"/>
              <a:gd name="connsiteY10" fmla="*/ 3696788 h 3696788"/>
              <a:gd name="connsiteX11" fmla="*/ 2569016 w 9945150"/>
              <a:gd name="connsiteY11" fmla="*/ 3696788 h 3696788"/>
              <a:gd name="connsiteX12" fmla="*/ 1090739 w 9945150"/>
              <a:gd name="connsiteY12" fmla="*/ 343988 h 3696788"/>
              <a:gd name="connsiteX13" fmla="*/ 2238103 w 9945150"/>
              <a:gd name="connsiteY13" fmla="*/ 343988 h 3696788"/>
              <a:gd name="connsiteX14" fmla="*/ 1147364 w 9945150"/>
              <a:gd name="connsiteY14" fmla="*/ 3696788 h 3696788"/>
              <a:gd name="connsiteX15" fmla="*/ 0 w 9945150"/>
              <a:gd name="connsiteY15" fmla="*/ 3696788 h 3696788"/>
              <a:gd name="connsiteX16" fmla="*/ 7635204 w 9945150"/>
              <a:gd name="connsiteY16" fmla="*/ 0 h 3696788"/>
              <a:gd name="connsiteX17" fmla="*/ 8782568 w 9945150"/>
              <a:gd name="connsiteY17" fmla="*/ 0 h 3696788"/>
              <a:gd name="connsiteX18" fmla="*/ 7691829 w 9945150"/>
              <a:gd name="connsiteY18" fmla="*/ 3352800 h 3696788"/>
              <a:gd name="connsiteX19" fmla="*/ 6544465 w 9945150"/>
              <a:gd name="connsiteY19" fmla="*/ 3352800 h 3696788"/>
              <a:gd name="connsiteX20" fmla="*/ 5066188 w 9945150"/>
              <a:gd name="connsiteY20" fmla="*/ 0 h 3696788"/>
              <a:gd name="connsiteX21" fmla="*/ 6213552 w 9945150"/>
              <a:gd name="connsiteY21" fmla="*/ 0 h 3696788"/>
              <a:gd name="connsiteX22" fmla="*/ 5122813 w 9945150"/>
              <a:gd name="connsiteY22" fmla="*/ 3352800 h 3696788"/>
              <a:gd name="connsiteX23" fmla="*/ 3975449 w 9945150"/>
              <a:gd name="connsiteY23" fmla="*/ 3352800 h 3696788"/>
              <a:gd name="connsiteX24" fmla="*/ 2497173 w 9945150"/>
              <a:gd name="connsiteY24" fmla="*/ 0 h 3696788"/>
              <a:gd name="connsiteX25" fmla="*/ 3644536 w 9945150"/>
              <a:gd name="connsiteY25" fmla="*/ 0 h 3696788"/>
              <a:gd name="connsiteX26" fmla="*/ 2553798 w 9945150"/>
              <a:gd name="connsiteY26" fmla="*/ 3352800 h 3696788"/>
              <a:gd name="connsiteX27" fmla="*/ 1406434 w 9945150"/>
              <a:gd name="connsiteY27" fmla="*/ 3352800 h 369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945150" h="3696788">
                <a:moveTo>
                  <a:pt x="8797786" y="343988"/>
                </a:moveTo>
                <a:lnTo>
                  <a:pt x="9945150" y="343988"/>
                </a:lnTo>
                <a:lnTo>
                  <a:pt x="8854411" y="3696788"/>
                </a:lnTo>
                <a:lnTo>
                  <a:pt x="7707047" y="3696788"/>
                </a:lnTo>
                <a:close/>
                <a:moveTo>
                  <a:pt x="6228770" y="343988"/>
                </a:moveTo>
                <a:lnTo>
                  <a:pt x="7376134" y="343988"/>
                </a:lnTo>
                <a:lnTo>
                  <a:pt x="6285395" y="3696788"/>
                </a:lnTo>
                <a:lnTo>
                  <a:pt x="5138031" y="3696788"/>
                </a:lnTo>
                <a:close/>
                <a:moveTo>
                  <a:pt x="3659754" y="343988"/>
                </a:moveTo>
                <a:lnTo>
                  <a:pt x="4807118" y="343988"/>
                </a:lnTo>
                <a:lnTo>
                  <a:pt x="3716379" y="3696788"/>
                </a:lnTo>
                <a:lnTo>
                  <a:pt x="2569016" y="3696788"/>
                </a:lnTo>
                <a:close/>
                <a:moveTo>
                  <a:pt x="1090739" y="343988"/>
                </a:moveTo>
                <a:lnTo>
                  <a:pt x="2238103" y="343988"/>
                </a:lnTo>
                <a:lnTo>
                  <a:pt x="1147364" y="3696788"/>
                </a:lnTo>
                <a:lnTo>
                  <a:pt x="0" y="3696788"/>
                </a:lnTo>
                <a:close/>
                <a:moveTo>
                  <a:pt x="7635204" y="0"/>
                </a:moveTo>
                <a:lnTo>
                  <a:pt x="8782568" y="0"/>
                </a:lnTo>
                <a:lnTo>
                  <a:pt x="7691829" y="3352800"/>
                </a:lnTo>
                <a:lnTo>
                  <a:pt x="6544465" y="3352800"/>
                </a:lnTo>
                <a:close/>
                <a:moveTo>
                  <a:pt x="5066188" y="0"/>
                </a:moveTo>
                <a:lnTo>
                  <a:pt x="6213552" y="0"/>
                </a:lnTo>
                <a:lnTo>
                  <a:pt x="5122813" y="3352800"/>
                </a:lnTo>
                <a:lnTo>
                  <a:pt x="3975449" y="3352800"/>
                </a:lnTo>
                <a:close/>
                <a:moveTo>
                  <a:pt x="2497173" y="0"/>
                </a:moveTo>
                <a:lnTo>
                  <a:pt x="3644536" y="0"/>
                </a:lnTo>
                <a:lnTo>
                  <a:pt x="2553798" y="3352800"/>
                </a:lnTo>
                <a:lnTo>
                  <a:pt x="1406434" y="33528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383012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243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1C8382BE-D6AA-47A2-A947-A38349E8B3D6}"/>
              </a:ext>
            </a:extLst>
          </p:cNvPr>
          <p:cNvSpPr>
            <a:spLocks noGrp="1"/>
          </p:cNvSpPr>
          <p:nvPr>
            <p:ph type="pic" sz="quarter" idx="43" hasCustomPrompt="1"/>
          </p:nvPr>
        </p:nvSpPr>
        <p:spPr>
          <a:xfrm>
            <a:off x="6600622" y="1305993"/>
            <a:ext cx="4334608" cy="433509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3" name="Arc 431">
            <a:extLst>
              <a:ext uri="{FF2B5EF4-FFF2-40B4-BE49-F238E27FC236}">
                <a16:creationId xmlns:a16="http://schemas.microsoft.com/office/drawing/2014/main" id="{C8213F32-E4C0-43E5-B4CD-C8E76182B064}"/>
              </a:ext>
            </a:extLst>
          </p:cNvPr>
          <p:cNvSpPr/>
          <p:nvPr userDrawn="1"/>
        </p:nvSpPr>
        <p:spPr>
          <a:xfrm>
            <a:off x="6320628" y="1026240"/>
            <a:ext cx="4894597" cy="4894597"/>
          </a:xfrm>
          <a:prstGeom prst="arc">
            <a:avLst>
              <a:gd name="adj1" fmla="val 12493243"/>
              <a:gd name="adj2" fmla="val 8891088"/>
            </a:avLst>
          </a:prstGeom>
          <a:ln w="25400">
            <a:solidFill>
              <a:schemeClr val="accent1"/>
            </a:solidFill>
            <a:headEnd type="none"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06525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374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C20F4-9796-9629-5797-74A95910AE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0DB5E4-994C-03E5-F2BE-E0BEB70725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F0BBB9-93B9-589A-D5A7-F1716A21AB4A}"/>
              </a:ext>
            </a:extLst>
          </p:cNvPr>
          <p:cNvSpPr>
            <a:spLocks noGrp="1"/>
          </p:cNvSpPr>
          <p:nvPr>
            <p:ph type="dt" sz="half" idx="10"/>
          </p:nvPr>
        </p:nvSpPr>
        <p:spPr/>
        <p:txBody>
          <a:bodyPr/>
          <a:lstStyle/>
          <a:p>
            <a:fld id="{50FBF039-98C7-4BD2-918D-C2880465AAAC}" type="datetimeFigureOut">
              <a:rPr lang="en-US" smtClean="0"/>
              <a:t>5/2/2024</a:t>
            </a:fld>
            <a:endParaRPr lang="en-US"/>
          </a:p>
        </p:txBody>
      </p:sp>
      <p:sp>
        <p:nvSpPr>
          <p:cNvPr id="5" name="Footer Placeholder 4">
            <a:extLst>
              <a:ext uri="{FF2B5EF4-FFF2-40B4-BE49-F238E27FC236}">
                <a16:creationId xmlns:a16="http://schemas.microsoft.com/office/drawing/2014/main" id="{D958E8B8-6098-6F72-97FF-047F7459CA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3E1CC2-F289-8220-387D-35637671E988}"/>
              </a:ext>
            </a:extLst>
          </p:cNvPr>
          <p:cNvSpPr>
            <a:spLocks noGrp="1"/>
          </p:cNvSpPr>
          <p:nvPr>
            <p:ph type="sldNum" sz="quarter" idx="12"/>
          </p:nvPr>
        </p:nvSpPr>
        <p:spPr/>
        <p:txBody>
          <a:bodyPr/>
          <a:lstStyle/>
          <a:p>
            <a:fld id="{09907E82-8077-49DE-BC28-BCBBA9607977}" type="slidenum">
              <a:rPr lang="en-US" smtClean="0"/>
              <a:t>‹#›</a:t>
            </a:fld>
            <a:endParaRPr lang="en-US"/>
          </a:p>
        </p:txBody>
      </p:sp>
    </p:spTree>
    <p:extLst>
      <p:ext uri="{BB962C8B-B14F-4D97-AF65-F5344CB8AC3E}">
        <p14:creationId xmlns:p14="http://schemas.microsoft.com/office/powerpoint/2010/main" val="3536292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grpSp>
        <p:nvGrpSpPr>
          <p:cNvPr id="2" name="Group 57">
            <a:extLst>
              <a:ext uri="{FF2B5EF4-FFF2-40B4-BE49-F238E27FC236}">
                <a16:creationId xmlns:a16="http://schemas.microsoft.com/office/drawing/2014/main" id="{7C38E266-3A45-4113-836B-E85A6BC56619}"/>
              </a:ext>
            </a:extLst>
          </p:cNvPr>
          <p:cNvGrpSpPr/>
          <p:nvPr userDrawn="1"/>
        </p:nvGrpSpPr>
        <p:grpSpPr>
          <a:xfrm>
            <a:off x="850796" y="1991644"/>
            <a:ext cx="2126862" cy="3673670"/>
            <a:chOff x="1438761" y="2033015"/>
            <a:chExt cx="1980000" cy="3420000"/>
          </a:xfrm>
        </p:grpSpPr>
        <p:sp>
          <p:nvSpPr>
            <p:cNvPr id="3" name="Rounded Rectangle 58">
              <a:extLst>
                <a:ext uri="{FF2B5EF4-FFF2-40B4-BE49-F238E27FC236}">
                  <a16:creationId xmlns:a16="http://schemas.microsoft.com/office/drawing/2014/main" id="{FCAB020C-EE36-4E4E-A65A-B2B745902977}"/>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59">
              <a:extLst>
                <a:ext uri="{FF2B5EF4-FFF2-40B4-BE49-F238E27FC236}">
                  <a16:creationId xmlns:a16="http://schemas.microsoft.com/office/drawing/2014/main" id="{F00D10E6-99CA-4979-9CEB-1815CECED8D7}"/>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5" name="Group 60">
              <a:extLst>
                <a:ext uri="{FF2B5EF4-FFF2-40B4-BE49-F238E27FC236}">
                  <a16:creationId xmlns:a16="http://schemas.microsoft.com/office/drawing/2014/main" id="{5D38B13A-F324-4C27-9781-BAB6ADB982D6}"/>
                </a:ext>
              </a:extLst>
            </p:cNvPr>
            <p:cNvGrpSpPr/>
            <p:nvPr userDrawn="1"/>
          </p:nvGrpSpPr>
          <p:grpSpPr>
            <a:xfrm>
              <a:off x="2332851" y="5138854"/>
              <a:ext cx="191820" cy="211002"/>
              <a:chOff x="2453209" y="5151638"/>
              <a:chExt cx="191820" cy="211002"/>
            </a:xfrm>
          </p:grpSpPr>
          <p:sp>
            <p:nvSpPr>
              <p:cNvPr id="6" name="Oval 61">
                <a:extLst>
                  <a:ext uri="{FF2B5EF4-FFF2-40B4-BE49-F238E27FC236}">
                    <a16:creationId xmlns:a16="http://schemas.microsoft.com/office/drawing/2014/main" id="{1E4DFEDF-4CB0-4B2A-8436-B8DFCED6379F}"/>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ounded Rectangle 62">
                <a:extLst>
                  <a:ext uri="{FF2B5EF4-FFF2-40B4-BE49-F238E27FC236}">
                    <a16:creationId xmlns:a16="http://schemas.microsoft.com/office/drawing/2014/main" id="{CC0C30F9-D948-413E-8B55-BC831503C377}"/>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8" name="Group 51">
            <a:extLst>
              <a:ext uri="{FF2B5EF4-FFF2-40B4-BE49-F238E27FC236}">
                <a16:creationId xmlns:a16="http://schemas.microsoft.com/office/drawing/2014/main" id="{C88341F7-56F1-40FF-84B0-0F61D50FF748}"/>
              </a:ext>
            </a:extLst>
          </p:cNvPr>
          <p:cNvGrpSpPr/>
          <p:nvPr userDrawn="1"/>
        </p:nvGrpSpPr>
        <p:grpSpPr>
          <a:xfrm>
            <a:off x="3428276" y="1957776"/>
            <a:ext cx="2126862" cy="3673670"/>
            <a:chOff x="1438761" y="2033015"/>
            <a:chExt cx="1980000" cy="3420000"/>
          </a:xfrm>
        </p:grpSpPr>
        <p:sp>
          <p:nvSpPr>
            <p:cNvPr id="9" name="Rounded Rectangle 52">
              <a:extLst>
                <a:ext uri="{FF2B5EF4-FFF2-40B4-BE49-F238E27FC236}">
                  <a16:creationId xmlns:a16="http://schemas.microsoft.com/office/drawing/2014/main" id="{B0985BDA-59C6-4C3A-B0B5-4351C6D09101}"/>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53">
              <a:extLst>
                <a:ext uri="{FF2B5EF4-FFF2-40B4-BE49-F238E27FC236}">
                  <a16:creationId xmlns:a16="http://schemas.microsoft.com/office/drawing/2014/main" id="{A042CF08-721B-43B2-9E93-5B9F86230981}"/>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1" name="Group 54">
              <a:extLst>
                <a:ext uri="{FF2B5EF4-FFF2-40B4-BE49-F238E27FC236}">
                  <a16:creationId xmlns:a16="http://schemas.microsoft.com/office/drawing/2014/main" id="{1024F1CF-4419-4BCF-BDF4-BFB9BC71C32D}"/>
                </a:ext>
              </a:extLst>
            </p:cNvPr>
            <p:cNvGrpSpPr/>
            <p:nvPr userDrawn="1"/>
          </p:nvGrpSpPr>
          <p:grpSpPr>
            <a:xfrm>
              <a:off x="2332851" y="5138854"/>
              <a:ext cx="191820" cy="211002"/>
              <a:chOff x="2453209" y="5151638"/>
              <a:chExt cx="191820" cy="211002"/>
            </a:xfrm>
          </p:grpSpPr>
          <p:sp>
            <p:nvSpPr>
              <p:cNvPr id="12" name="Oval 55">
                <a:extLst>
                  <a:ext uri="{FF2B5EF4-FFF2-40B4-BE49-F238E27FC236}">
                    <a16:creationId xmlns:a16="http://schemas.microsoft.com/office/drawing/2014/main" id="{7889EBB6-7762-4C53-AA59-229F885F0AAE}"/>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ounded Rectangle 56">
                <a:extLst>
                  <a:ext uri="{FF2B5EF4-FFF2-40B4-BE49-F238E27FC236}">
                    <a16:creationId xmlns:a16="http://schemas.microsoft.com/office/drawing/2014/main" id="{3B6A84AA-3B13-4D42-8BCB-F34EF054FD42}"/>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14" name="Picture Placeholder 9">
            <a:extLst>
              <a:ext uri="{FF2B5EF4-FFF2-40B4-BE49-F238E27FC236}">
                <a16:creationId xmlns:a16="http://schemas.microsoft.com/office/drawing/2014/main" id="{ED0C1CEF-57E9-4E6C-8127-7E4DB9B7543F}"/>
              </a:ext>
            </a:extLst>
          </p:cNvPr>
          <p:cNvSpPr>
            <a:spLocks noGrp="1"/>
          </p:cNvSpPr>
          <p:nvPr>
            <p:ph type="pic" sz="quarter" idx="11" hasCustomPrompt="1"/>
          </p:nvPr>
        </p:nvSpPr>
        <p:spPr>
          <a:xfrm>
            <a:off x="4356027" y="2241136"/>
            <a:ext cx="1060913" cy="290555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5" name="Picture Placeholder 9">
            <a:extLst>
              <a:ext uri="{FF2B5EF4-FFF2-40B4-BE49-F238E27FC236}">
                <a16:creationId xmlns:a16="http://schemas.microsoft.com/office/drawing/2014/main" id="{BBC8E798-08DA-41F7-BCDC-2C25CB02AA80}"/>
              </a:ext>
            </a:extLst>
          </p:cNvPr>
          <p:cNvSpPr>
            <a:spLocks noGrp="1"/>
          </p:cNvSpPr>
          <p:nvPr>
            <p:ph type="pic" sz="quarter" idx="12" hasCustomPrompt="1"/>
          </p:nvPr>
        </p:nvSpPr>
        <p:spPr>
          <a:xfrm>
            <a:off x="1002845" y="2290033"/>
            <a:ext cx="1087042" cy="29055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grpSp>
        <p:nvGrpSpPr>
          <p:cNvPr id="16" name="Group 5">
            <a:extLst>
              <a:ext uri="{FF2B5EF4-FFF2-40B4-BE49-F238E27FC236}">
                <a16:creationId xmlns:a16="http://schemas.microsoft.com/office/drawing/2014/main" id="{953E6E3E-6BF7-48FC-ABA6-F2F500798B34}"/>
              </a:ext>
            </a:extLst>
          </p:cNvPr>
          <p:cNvGrpSpPr/>
          <p:nvPr userDrawn="1"/>
        </p:nvGrpSpPr>
        <p:grpSpPr>
          <a:xfrm>
            <a:off x="2077784" y="1819949"/>
            <a:ext cx="2304289" cy="3980137"/>
            <a:chOff x="1438761" y="2033015"/>
            <a:chExt cx="1980000" cy="3420000"/>
          </a:xfrm>
        </p:grpSpPr>
        <p:sp>
          <p:nvSpPr>
            <p:cNvPr id="17" name="Rounded Rectangle 41">
              <a:extLst>
                <a:ext uri="{FF2B5EF4-FFF2-40B4-BE49-F238E27FC236}">
                  <a16:creationId xmlns:a16="http://schemas.microsoft.com/office/drawing/2014/main" id="{B5C47641-B6A1-4524-9326-0292B9566D48}"/>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Rectangle 42">
              <a:extLst>
                <a:ext uri="{FF2B5EF4-FFF2-40B4-BE49-F238E27FC236}">
                  <a16:creationId xmlns:a16="http://schemas.microsoft.com/office/drawing/2014/main" id="{4F05009A-4281-4A32-B685-E4AD624B5F66}"/>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9" name="Group 6">
              <a:extLst>
                <a:ext uri="{FF2B5EF4-FFF2-40B4-BE49-F238E27FC236}">
                  <a16:creationId xmlns:a16="http://schemas.microsoft.com/office/drawing/2014/main" id="{1122D6D7-4A75-40FE-95ED-65F088DA646A}"/>
                </a:ext>
              </a:extLst>
            </p:cNvPr>
            <p:cNvGrpSpPr/>
            <p:nvPr userDrawn="1"/>
          </p:nvGrpSpPr>
          <p:grpSpPr>
            <a:xfrm>
              <a:off x="2332851" y="5138854"/>
              <a:ext cx="191820" cy="211002"/>
              <a:chOff x="2453209" y="5151638"/>
              <a:chExt cx="191820" cy="211002"/>
            </a:xfrm>
          </p:grpSpPr>
          <p:sp>
            <p:nvSpPr>
              <p:cNvPr id="20" name="Oval 44">
                <a:extLst>
                  <a:ext uri="{FF2B5EF4-FFF2-40B4-BE49-F238E27FC236}">
                    <a16:creationId xmlns:a16="http://schemas.microsoft.com/office/drawing/2014/main" id="{DC08EBE6-17EC-4925-95D2-44EEB1A9C8E5}"/>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Rounded Rectangle 45">
                <a:extLst>
                  <a:ext uri="{FF2B5EF4-FFF2-40B4-BE49-F238E27FC236}">
                    <a16:creationId xmlns:a16="http://schemas.microsoft.com/office/drawing/2014/main" id="{400C7886-B263-46B9-A5FF-CEFBD9C6E189}"/>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2" name="Picture Placeholder 9">
            <a:extLst>
              <a:ext uri="{FF2B5EF4-FFF2-40B4-BE49-F238E27FC236}">
                <a16:creationId xmlns:a16="http://schemas.microsoft.com/office/drawing/2014/main" id="{FD089088-98C8-4962-BA4F-09618B525A2E}"/>
              </a:ext>
            </a:extLst>
          </p:cNvPr>
          <p:cNvSpPr>
            <a:spLocks noGrp="1"/>
          </p:cNvSpPr>
          <p:nvPr>
            <p:ph type="pic" sz="quarter" idx="10" hasCustomPrompt="1"/>
          </p:nvPr>
        </p:nvSpPr>
        <p:spPr>
          <a:xfrm>
            <a:off x="2217448" y="2151585"/>
            <a:ext cx="2023386" cy="3142249"/>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3" name="Text Placeholder 9">
            <a:extLst>
              <a:ext uri="{FF2B5EF4-FFF2-40B4-BE49-F238E27FC236}">
                <a16:creationId xmlns:a16="http://schemas.microsoft.com/office/drawing/2014/main" id="{E43FD022-E10D-415B-9524-05BF4806917A}"/>
              </a:ext>
            </a:extLst>
          </p:cNvPr>
          <p:cNvSpPr>
            <a:spLocks noGrp="1"/>
          </p:cNvSpPr>
          <p:nvPr>
            <p:ph type="body" sz="quarter" idx="13"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069812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294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03BB2A3-F768-49BE-8C47-84A00BFE6981}"/>
              </a:ext>
            </a:extLst>
          </p:cNvPr>
          <p:cNvSpPr>
            <a:spLocks noGrp="1"/>
          </p:cNvSpPr>
          <p:nvPr>
            <p:ph type="pic" idx="12"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733116 h 6858000"/>
              <a:gd name="connsiteX3" fmla="*/ 11907421 w 12192000"/>
              <a:gd name="connsiteY3" fmla="*/ 754971 h 6858000"/>
              <a:gd name="connsiteX4" fmla="*/ 4835485 w 12192000"/>
              <a:gd name="connsiteY4" fmla="*/ 4225159 h 6858000"/>
              <a:gd name="connsiteX5" fmla="*/ 3131054 w 12192000"/>
              <a:gd name="connsiteY5" fmla="*/ 6545165 h 6858000"/>
              <a:gd name="connsiteX6" fmla="*/ 296765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733116"/>
                </a:lnTo>
                <a:lnTo>
                  <a:pt x="11907421" y="754971"/>
                </a:lnTo>
                <a:cubicBezTo>
                  <a:pt x="9224455" y="1029960"/>
                  <a:pt x="6712117" y="2253165"/>
                  <a:pt x="4835485" y="4225159"/>
                </a:cubicBezTo>
                <a:cubicBezTo>
                  <a:pt x="4165259" y="4929443"/>
                  <a:pt x="3594441" y="5709981"/>
                  <a:pt x="3131054" y="6545165"/>
                </a:cubicBezTo>
                <a:lnTo>
                  <a:pt x="2967653" y="6858000"/>
                </a:lnTo>
                <a:lnTo>
                  <a:pt x="0" y="6858000"/>
                </a:lnTo>
                <a:close/>
              </a:path>
            </a:pathLst>
          </a:custGeom>
          <a:solidFill>
            <a:schemeClr val="bg1">
              <a:lumMod val="95000"/>
            </a:schemeClr>
          </a:solidFill>
          <a:ln w="50800">
            <a:noFill/>
          </a:ln>
        </p:spPr>
        <p:txBody>
          <a:bodyPr wrap="square" lIns="1737360" tIns="2194560" anchor="t">
            <a:noAutofit/>
          </a:bodyPr>
          <a:lstStyle>
            <a:lvl1pPr marL="0" indent="0" algn="l">
              <a:buNone/>
              <a:defRPr sz="20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063772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186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27BEFC-E125-445A-A382-C5C1662C028B}"/>
              </a:ext>
            </a:extLst>
          </p:cNvPr>
          <p:cNvSpPr/>
          <p:nvPr userDrawn="1"/>
        </p:nvSpPr>
        <p:spPr>
          <a:xfrm>
            <a:off x="0" y="3356993"/>
            <a:ext cx="12192000" cy="35010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 name="그림 개체 틀 2">
            <a:extLst>
              <a:ext uri="{FF2B5EF4-FFF2-40B4-BE49-F238E27FC236}">
                <a16:creationId xmlns:a16="http://schemas.microsoft.com/office/drawing/2014/main" id="{491D8BC1-6ECB-40BD-9D14-7087CA0A0F2C}"/>
              </a:ext>
            </a:extLst>
          </p:cNvPr>
          <p:cNvSpPr>
            <a:spLocks noGrp="1"/>
          </p:cNvSpPr>
          <p:nvPr>
            <p:ph type="pic" sz="quarter" idx="10" hasCustomPrompt="1"/>
          </p:nvPr>
        </p:nvSpPr>
        <p:spPr>
          <a:xfrm>
            <a:off x="0" y="0"/>
            <a:ext cx="12192000" cy="3265714"/>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85000"/>
                    <a:lumOff val="1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672359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9718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60383E-BB27-466E-8B4F-3A6A0747C0A3}"/>
              </a:ext>
            </a:extLst>
          </p:cNvPr>
          <p:cNvSpPr/>
          <p:nvPr userDrawn="1"/>
        </p:nvSpPr>
        <p:spPr>
          <a:xfrm>
            <a:off x="5857336" y="260648"/>
            <a:ext cx="5876372" cy="63367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 name="Picture Placeholder 2">
            <a:extLst>
              <a:ext uri="{FF2B5EF4-FFF2-40B4-BE49-F238E27FC236}">
                <a16:creationId xmlns:a16="http://schemas.microsoft.com/office/drawing/2014/main" id="{3F6019D0-AACC-46F1-9ADD-BA96B9734CDC}"/>
              </a:ext>
            </a:extLst>
          </p:cNvPr>
          <p:cNvSpPr>
            <a:spLocks noGrp="1"/>
          </p:cNvSpPr>
          <p:nvPr>
            <p:ph type="pic" idx="14" hasCustomPrompt="1"/>
          </p:nvPr>
        </p:nvSpPr>
        <p:spPr>
          <a:xfrm>
            <a:off x="734769" y="1196752"/>
            <a:ext cx="10849205" cy="3456384"/>
          </a:xfrm>
          <a:prstGeom prst="rect">
            <a:avLst/>
          </a:prstGeom>
          <a:solidFill>
            <a:schemeClr val="bg1">
              <a:lumMod val="95000"/>
            </a:schemeClr>
          </a:solidFill>
          <a:ln w="19050">
            <a:noFill/>
          </a:ln>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제목 1">
            <a:extLst>
              <a:ext uri="{FF2B5EF4-FFF2-40B4-BE49-F238E27FC236}">
                <a16:creationId xmlns:a16="http://schemas.microsoft.com/office/drawing/2014/main" id="{DAAB4E0D-646B-4381-B834-F3A0DAD523E1}"/>
              </a:ext>
            </a:extLst>
          </p:cNvPr>
          <p:cNvSpPr>
            <a:spLocks noGrp="1"/>
          </p:cNvSpPr>
          <p:nvPr>
            <p:ph type="title" hasCustomPrompt="1"/>
          </p:nvPr>
        </p:nvSpPr>
        <p:spPr>
          <a:xfrm>
            <a:off x="0" y="269852"/>
            <a:ext cx="12192000" cy="710877"/>
          </a:xfrm>
          <a:prstGeom prst="rect">
            <a:avLst/>
          </a:prstGeom>
        </p:spPr>
        <p:txBody>
          <a:bodyPr anchor="ctr">
            <a:noAutofit/>
          </a:bodyPr>
          <a:lstStyle>
            <a:lvl1pPr algn="ctr">
              <a:defRPr sz="4800" b="0" baseline="0">
                <a:solidFill>
                  <a:schemeClr val="tx1">
                    <a:lumMod val="75000"/>
                    <a:lumOff val="25000"/>
                  </a:schemeClr>
                </a:solidFill>
                <a:latin typeface="Arial" pitchFamily="34" charset="0"/>
                <a:cs typeface="Arial" pitchFamily="34" charset="0"/>
              </a:defRPr>
            </a:lvl1pPr>
          </a:lstStyle>
          <a:p>
            <a:r>
              <a:rPr lang="en-US" altLang="ko-KR" dirty="0"/>
              <a:t>IMAGES AND CONTENTS</a:t>
            </a:r>
            <a:endParaRPr lang="ko-KR" altLang="en-US" dirty="0"/>
          </a:p>
        </p:txBody>
      </p:sp>
    </p:spTree>
    <p:extLst>
      <p:ext uri="{BB962C8B-B14F-4D97-AF65-F5344CB8AC3E}">
        <p14:creationId xmlns:p14="http://schemas.microsoft.com/office/powerpoint/2010/main" val="472502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3771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3787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51370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2B771-B7AE-6088-C6B2-83A2F4B370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CDEA86-FB7F-7B17-5BD8-C3F371F7E9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7F6476-8D74-A138-4E73-D36C80056F52}"/>
              </a:ext>
            </a:extLst>
          </p:cNvPr>
          <p:cNvSpPr>
            <a:spLocks noGrp="1"/>
          </p:cNvSpPr>
          <p:nvPr>
            <p:ph type="dt" sz="half" idx="10"/>
          </p:nvPr>
        </p:nvSpPr>
        <p:spPr/>
        <p:txBody>
          <a:bodyPr/>
          <a:lstStyle/>
          <a:p>
            <a:fld id="{50FBF039-98C7-4BD2-918D-C2880465AAAC}" type="datetimeFigureOut">
              <a:rPr lang="en-US" smtClean="0"/>
              <a:t>5/2/2024</a:t>
            </a:fld>
            <a:endParaRPr lang="en-US"/>
          </a:p>
        </p:txBody>
      </p:sp>
      <p:sp>
        <p:nvSpPr>
          <p:cNvPr id="5" name="Footer Placeholder 4">
            <a:extLst>
              <a:ext uri="{FF2B5EF4-FFF2-40B4-BE49-F238E27FC236}">
                <a16:creationId xmlns:a16="http://schemas.microsoft.com/office/drawing/2014/main" id="{5DA5C647-C070-53FF-FE54-B8ABEC1DDD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5A93D-3CE6-D76F-B17D-CAE1378B941E}"/>
              </a:ext>
            </a:extLst>
          </p:cNvPr>
          <p:cNvSpPr>
            <a:spLocks noGrp="1"/>
          </p:cNvSpPr>
          <p:nvPr>
            <p:ph type="sldNum" sz="quarter" idx="12"/>
          </p:nvPr>
        </p:nvSpPr>
        <p:spPr/>
        <p:txBody>
          <a:bodyPr/>
          <a:lstStyle/>
          <a:p>
            <a:fld id="{09907E82-8077-49DE-BC28-BCBBA9607977}" type="slidenum">
              <a:rPr lang="en-US" smtClean="0"/>
              <a:t>‹#›</a:t>
            </a:fld>
            <a:endParaRPr lang="en-US"/>
          </a:p>
        </p:txBody>
      </p:sp>
    </p:spTree>
    <p:extLst>
      <p:ext uri="{BB962C8B-B14F-4D97-AF65-F5344CB8AC3E}">
        <p14:creationId xmlns:p14="http://schemas.microsoft.com/office/powerpoint/2010/main" val="2808031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8107503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0AB7A6DC-B505-4DE2-8B34-F46C78467F90}"/>
              </a:ext>
            </a:extLst>
          </p:cNvPr>
          <p:cNvSpPr>
            <a:spLocks noGrp="1"/>
          </p:cNvSpPr>
          <p:nvPr>
            <p:ph type="pic" sz="quarter" idx="41" hasCustomPrompt="1"/>
          </p:nvPr>
        </p:nvSpPr>
        <p:spPr>
          <a:xfrm>
            <a:off x="0" y="0"/>
            <a:ext cx="4689695"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8775531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DA224-0098-4A41-7942-824DF00267D1}"/>
              </a:ext>
            </a:extLst>
          </p:cNvPr>
          <p:cNvSpPr>
            <a:spLocks noGrp="1"/>
          </p:cNvSpPr>
          <p:nvPr>
            <p:ph type="ctrTitle"/>
          </p:nvPr>
        </p:nvSpPr>
        <p:spPr>
          <a:xfrm>
            <a:off x="1524001" y="1122363"/>
            <a:ext cx="9144000"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190F2AA5-BAA0-BAC9-1D97-DDAF2B33DA3E}"/>
              </a:ext>
            </a:extLst>
          </p:cNvPr>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196E48-42DB-BA7A-9176-ABB7E01D36D7}"/>
              </a:ext>
            </a:extLst>
          </p:cNvPr>
          <p:cNvSpPr>
            <a:spLocks noGrp="1"/>
          </p:cNvSpPr>
          <p:nvPr>
            <p:ph type="dt" sz="half" idx="10"/>
          </p:nvPr>
        </p:nvSpPr>
        <p:spPr/>
        <p:txBody>
          <a:bodyPr/>
          <a:lstStyle/>
          <a:p>
            <a:fld id="{2A2C6ED6-9259-43A8-90A8-893E02158321}" type="datetimeFigureOut">
              <a:rPr lang="en-US" smtClean="0"/>
              <a:t>5/2/2024</a:t>
            </a:fld>
            <a:endParaRPr lang="en-US"/>
          </a:p>
        </p:txBody>
      </p:sp>
      <p:sp>
        <p:nvSpPr>
          <p:cNvPr id="5" name="Footer Placeholder 4">
            <a:extLst>
              <a:ext uri="{FF2B5EF4-FFF2-40B4-BE49-F238E27FC236}">
                <a16:creationId xmlns:a16="http://schemas.microsoft.com/office/drawing/2014/main" id="{B56BD9DA-571F-7BB9-26EC-2D3B9510CB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5C2546-F508-43AA-56B7-23041B60D300}"/>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2455373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1B0EF-D3DA-89C0-2E87-4FB7A45075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8F9F0A-C8C7-45DA-1338-4CAB4FB947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F8304C-3868-9607-0FE7-AB9BA160FAC9}"/>
              </a:ext>
            </a:extLst>
          </p:cNvPr>
          <p:cNvSpPr>
            <a:spLocks noGrp="1"/>
          </p:cNvSpPr>
          <p:nvPr>
            <p:ph type="dt" sz="half" idx="10"/>
          </p:nvPr>
        </p:nvSpPr>
        <p:spPr/>
        <p:txBody>
          <a:bodyPr/>
          <a:lstStyle/>
          <a:p>
            <a:fld id="{2A2C6ED6-9259-43A8-90A8-893E02158321}" type="datetimeFigureOut">
              <a:rPr lang="en-US" smtClean="0"/>
              <a:t>5/2/2024</a:t>
            </a:fld>
            <a:endParaRPr lang="en-US"/>
          </a:p>
        </p:txBody>
      </p:sp>
      <p:sp>
        <p:nvSpPr>
          <p:cNvPr id="5" name="Footer Placeholder 4">
            <a:extLst>
              <a:ext uri="{FF2B5EF4-FFF2-40B4-BE49-F238E27FC236}">
                <a16:creationId xmlns:a16="http://schemas.microsoft.com/office/drawing/2014/main" id="{912CEB16-87AC-43BF-BA7D-38177928D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309C6-911A-ED67-419D-726B37D8FD56}"/>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2779948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87AE-E0D2-97AC-C61F-2BA197DA542C}"/>
              </a:ext>
            </a:extLst>
          </p:cNvPr>
          <p:cNvSpPr>
            <a:spLocks noGrp="1"/>
          </p:cNvSpPr>
          <p:nvPr>
            <p:ph type="title"/>
          </p:nvPr>
        </p:nvSpPr>
        <p:spPr>
          <a:xfrm>
            <a:off x="831850" y="1709740"/>
            <a:ext cx="10515600"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6538F429-2723-7C31-5898-289BB1A74D07}"/>
              </a:ext>
            </a:extLst>
          </p:cNvPr>
          <p:cNvSpPr>
            <a:spLocks noGrp="1"/>
          </p:cNvSpPr>
          <p:nvPr>
            <p:ph type="body" idx="1"/>
          </p:nvPr>
        </p:nvSpPr>
        <p:spPr>
          <a:xfrm>
            <a:off x="831850" y="4589465"/>
            <a:ext cx="10515600"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8DAA89-4000-7A47-C88C-1BFC8BBEC48E}"/>
              </a:ext>
            </a:extLst>
          </p:cNvPr>
          <p:cNvSpPr>
            <a:spLocks noGrp="1"/>
          </p:cNvSpPr>
          <p:nvPr>
            <p:ph type="dt" sz="half" idx="10"/>
          </p:nvPr>
        </p:nvSpPr>
        <p:spPr/>
        <p:txBody>
          <a:bodyPr/>
          <a:lstStyle/>
          <a:p>
            <a:fld id="{2A2C6ED6-9259-43A8-90A8-893E02158321}" type="datetimeFigureOut">
              <a:rPr lang="en-US" smtClean="0"/>
              <a:t>5/2/2024</a:t>
            </a:fld>
            <a:endParaRPr lang="en-US"/>
          </a:p>
        </p:txBody>
      </p:sp>
      <p:sp>
        <p:nvSpPr>
          <p:cNvPr id="5" name="Footer Placeholder 4">
            <a:extLst>
              <a:ext uri="{FF2B5EF4-FFF2-40B4-BE49-F238E27FC236}">
                <a16:creationId xmlns:a16="http://schemas.microsoft.com/office/drawing/2014/main" id="{75626B48-1DFF-0D4E-D2AA-49AB5D6140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A41DBC-09F1-EA71-B684-403342DCDE10}"/>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11718524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7CE8-6485-9B85-C406-92E8570FC4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53F434-1B6A-CA76-0E32-A2986A14D9C9}"/>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AF5E3A-5276-93C7-662C-45FAE00F56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A2B9DA-D98E-E25A-66B4-E9A66BE8BA91}"/>
              </a:ext>
            </a:extLst>
          </p:cNvPr>
          <p:cNvSpPr>
            <a:spLocks noGrp="1"/>
          </p:cNvSpPr>
          <p:nvPr>
            <p:ph type="dt" sz="half" idx="10"/>
          </p:nvPr>
        </p:nvSpPr>
        <p:spPr/>
        <p:txBody>
          <a:bodyPr/>
          <a:lstStyle/>
          <a:p>
            <a:fld id="{2A2C6ED6-9259-43A8-90A8-893E02158321}" type="datetimeFigureOut">
              <a:rPr lang="en-US" smtClean="0"/>
              <a:t>5/2/2024</a:t>
            </a:fld>
            <a:endParaRPr lang="en-US"/>
          </a:p>
        </p:txBody>
      </p:sp>
      <p:sp>
        <p:nvSpPr>
          <p:cNvPr id="6" name="Footer Placeholder 5">
            <a:extLst>
              <a:ext uri="{FF2B5EF4-FFF2-40B4-BE49-F238E27FC236}">
                <a16:creationId xmlns:a16="http://schemas.microsoft.com/office/drawing/2014/main" id="{31C02D8C-2A86-320A-BF87-4DBF2923F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99F03E-C8F2-67F9-126D-EAAFA0535A3D}"/>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21492051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E2B3E-7FA1-AEE2-7910-59B5F1CF8CCD}"/>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4E555E-8E06-94E9-DB0B-3450BBE44A25}"/>
              </a:ext>
            </a:extLst>
          </p:cNvPr>
          <p:cNvSpPr>
            <a:spLocks noGrp="1"/>
          </p:cNvSpPr>
          <p:nvPr>
            <p:ph type="body" idx="1"/>
          </p:nvPr>
        </p:nvSpPr>
        <p:spPr>
          <a:xfrm>
            <a:off x="839789"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B92D14-2A70-B7F4-F45E-A035E5B278B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065A17-0F38-1A1B-5471-D7869BC73359}"/>
              </a:ext>
            </a:extLst>
          </p:cNvPr>
          <p:cNvSpPr>
            <a:spLocks noGrp="1"/>
          </p:cNvSpPr>
          <p:nvPr>
            <p:ph type="body" sz="quarter" idx="3"/>
          </p:nvPr>
        </p:nvSpPr>
        <p:spPr>
          <a:xfrm>
            <a:off x="6172200"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8E2A56-FCA0-260A-5029-BF6E5BB982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9EDB1C-D4E8-4AB3-0704-1DDB833288A6}"/>
              </a:ext>
            </a:extLst>
          </p:cNvPr>
          <p:cNvSpPr>
            <a:spLocks noGrp="1"/>
          </p:cNvSpPr>
          <p:nvPr>
            <p:ph type="dt" sz="half" idx="10"/>
          </p:nvPr>
        </p:nvSpPr>
        <p:spPr/>
        <p:txBody>
          <a:bodyPr/>
          <a:lstStyle/>
          <a:p>
            <a:fld id="{2A2C6ED6-9259-43A8-90A8-893E02158321}" type="datetimeFigureOut">
              <a:rPr lang="en-US" smtClean="0"/>
              <a:t>5/2/2024</a:t>
            </a:fld>
            <a:endParaRPr lang="en-US"/>
          </a:p>
        </p:txBody>
      </p:sp>
      <p:sp>
        <p:nvSpPr>
          <p:cNvPr id="8" name="Footer Placeholder 7">
            <a:extLst>
              <a:ext uri="{FF2B5EF4-FFF2-40B4-BE49-F238E27FC236}">
                <a16:creationId xmlns:a16="http://schemas.microsoft.com/office/drawing/2014/main" id="{88D8AA49-E5D3-8827-4B02-7C44BF3A6D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387E82-DDFB-28D8-5871-DB74797ED3A2}"/>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4445536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176F3-C9A9-FE24-E0CC-409414233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C30EAA-11BE-7BC4-F4B0-00EFDD2BA03F}"/>
              </a:ext>
            </a:extLst>
          </p:cNvPr>
          <p:cNvSpPr>
            <a:spLocks noGrp="1"/>
          </p:cNvSpPr>
          <p:nvPr>
            <p:ph type="dt" sz="half" idx="10"/>
          </p:nvPr>
        </p:nvSpPr>
        <p:spPr/>
        <p:txBody>
          <a:bodyPr/>
          <a:lstStyle/>
          <a:p>
            <a:fld id="{2A2C6ED6-9259-43A8-90A8-893E02158321}" type="datetimeFigureOut">
              <a:rPr lang="en-US" smtClean="0"/>
              <a:t>5/2/2024</a:t>
            </a:fld>
            <a:endParaRPr lang="en-US"/>
          </a:p>
        </p:txBody>
      </p:sp>
      <p:sp>
        <p:nvSpPr>
          <p:cNvPr id="4" name="Footer Placeholder 3">
            <a:extLst>
              <a:ext uri="{FF2B5EF4-FFF2-40B4-BE49-F238E27FC236}">
                <a16:creationId xmlns:a16="http://schemas.microsoft.com/office/drawing/2014/main" id="{2D69FA1A-1836-7B2D-4885-B61E4212F3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4C438A-4B7A-5C73-CFB2-CC7CEABF3E64}"/>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6401506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76C67C-1B5A-2463-E8F4-703BC0F46ACA}"/>
              </a:ext>
            </a:extLst>
          </p:cNvPr>
          <p:cNvSpPr>
            <a:spLocks noGrp="1"/>
          </p:cNvSpPr>
          <p:nvPr>
            <p:ph type="dt" sz="half" idx="10"/>
          </p:nvPr>
        </p:nvSpPr>
        <p:spPr/>
        <p:txBody>
          <a:bodyPr/>
          <a:lstStyle/>
          <a:p>
            <a:fld id="{2A2C6ED6-9259-43A8-90A8-893E02158321}" type="datetimeFigureOut">
              <a:rPr lang="en-US" smtClean="0"/>
              <a:t>5/2/2024</a:t>
            </a:fld>
            <a:endParaRPr lang="en-US"/>
          </a:p>
        </p:txBody>
      </p:sp>
      <p:sp>
        <p:nvSpPr>
          <p:cNvPr id="3" name="Footer Placeholder 2">
            <a:extLst>
              <a:ext uri="{FF2B5EF4-FFF2-40B4-BE49-F238E27FC236}">
                <a16:creationId xmlns:a16="http://schemas.microsoft.com/office/drawing/2014/main" id="{E6A0BE22-7364-C4A6-B4C7-FE436A1E39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94CA2F-8061-6A6E-E7D8-E0063002316A}"/>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20090486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FCA73-2F4E-6EAA-709F-03882D2B3319}"/>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3D59E349-5B23-085B-CD07-81A4A775066A}"/>
              </a:ext>
            </a:extLst>
          </p:cNvPr>
          <p:cNvSpPr>
            <a:spLocks noGrp="1"/>
          </p:cNvSpPr>
          <p:nvPr>
            <p:ph idx="1"/>
          </p:nvPr>
        </p:nvSpPr>
        <p:spPr>
          <a:xfrm>
            <a:off x="5183188" y="987427"/>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072B17-8D36-8869-32F8-65FE5F5768D3}"/>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10290-8D3A-42B4-F0CD-2A5C3B2C488C}"/>
              </a:ext>
            </a:extLst>
          </p:cNvPr>
          <p:cNvSpPr>
            <a:spLocks noGrp="1"/>
          </p:cNvSpPr>
          <p:nvPr>
            <p:ph type="dt" sz="half" idx="10"/>
          </p:nvPr>
        </p:nvSpPr>
        <p:spPr/>
        <p:txBody>
          <a:bodyPr/>
          <a:lstStyle/>
          <a:p>
            <a:fld id="{2A2C6ED6-9259-43A8-90A8-893E02158321}" type="datetimeFigureOut">
              <a:rPr lang="en-US" smtClean="0"/>
              <a:t>5/2/2024</a:t>
            </a:fld>
            <a:endParaRPr lang="en-US"/>
          </a:p>
        </p:txBody>
      </p:sp>
      <p:sp>
        <p:nvSpPr>
          <p:cNvPr id="6" name="Footer Placeholder 5">
            <a:extLst>
              <a:ext uri="{FF2B5EF4-FFF2-40B4-BE49-F238E27FC236}">
                <a16:creationId xmlns:a16="http://schemas.microsoft.com/office/drawing/2014/main" id="{BE579B63-06B1-3195-B39C-6D8DAC6A7E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91285B-C7B4-BB97-98BD-4DCC7314FF50}"/>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3621012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3BAAB-5613-985B-C736-276AEF6649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552E77-D004-2CB5-76A4-8DA2B484D0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F466F3-9113-0A80-8B4A-77C9C9BE1B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A66048-475E-A358-AE95-23AF8CCB0A45}"/>
              </a:ext>
            </a:extLst>
          </p:cNvPr>
          <p:cNvSpPr>
            <a:spLocks noGrp="1"/>
          </p:cNvSpPr>
          <p:nvPr>
            <p:ph type="dt" sz="half" idx="10"/>
          </p:nvPr>
        </p:nvSpPr>
        <p:spPr/>
        <p:txBody>
          <a:bodyPr/>
          <a:lstStyle/>
          <a:p>
            <a:fld id="{50FBF039-98C7-4BD2-918D-C2880465AAAC}" type="datetimeFigureOut">
              <a:rPr lang="en-US" smtClean="0"/>
              <a:t>5/2/2024</a:t>
            </a:fld>
            <a:endParaRPr lang="en-US"/>
          </a:p>
        </p:txBody>
      </p:sp>
      <p:sp>
        <p:nvSpPr>
          <p:cNvPr id="6" name="Footer Placeholder 5">
            <a:extLst>
              <a:ext uri="{FF2B5EF4-FFF2-40B4-BE49-F238E27FC236}">
                <a16:creationId xmlns:a16="http://schemas.microsoft.com/office/drawing/2014/main" id="{AE291BBD-A746-B1AF-4448-A075816A0F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C47129-E9B7-508B-60A9-5D6D9A850803}"/>
              </a:ext>
            </a:extLst>
          </p:cNvPr>
          <p:cNvSpPr>
            <a:spLocks noGrp="1"/>
          </p:cNvSpPr>
          <p:nvPr>
            <p:ph type="sldNum" sz="quarter" idx="12"/>
          </p:nvPr>
        </p:nvSpPr>
        <p:spPr/>
        <p:txBody>
          <a:bodyPr/>
          <a:lstStyle/>
          <a:p>
            <a:fld id="{09907E82-8077-49DE-BC28-BCBBA9607977}" type="slidenum">
              <a:rPr lang="en-US" smtClean="0"/>
              <a:t>‹#›</a:t>
            </a:fld>
            <a:endParaRPr lang="en-US"/>
          </a:p>
        </p:txBody>
      </p:sp>
    </p:spTree>
    <p:extLst>
      <p:ext uri="{BB962C8B-B14F-4D97-AF65-F5344CB8AC3E}">
        <p14:creationId xmlns:p14="http://schemas.microsoft.com/office/powerpoint/2010/main" val="3718579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A8F2-1E02-7CC7-FC68-933A26DBFBA8}"/>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48843D0F-117F-5359-7DE5-DC339C3C0C4D}"/>
              </a:ext>
            </a:extLst>
          </p:cNvPr>
          <p:cNvSpPr>
            <a:spLocks noGrp="1"/>
          </p:cNvSpPr>
          <p:nvPr>
            <p:ph type="pic" idx="1"/>
          </p:nvPr>
        </p:nvSpPr>
        <p:spPr>
          <a:xfrm>
            <a:off x="5183188" y="987427"/>
            <a:ext cx="6172200"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203CA9C5-A15C-21B2-0E81-BCBCA209E39C}"/>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E71CB2-C218-C3E1-AE70-3F15FE45A3D6}"/>
              </a:ext>
            </a:extLst>
          </p:cNvPr>
          <p:cNvSpPr>
            <a:spLocks noGrp="1"/>
          </p:cNvSpPr>
          <p:nvPr>
            <p:ph type="dt" sz="half" idx="10"/>
          </p:nvPr>
        </p:nvSpPr>
        <p:spPr/>
        <p:txBody>
          <a:bodyPr/>
          <a:lstStyle/>
          <a:p>
            <a:fld id="{2A2C6ED6-9259-43A8-90A8-893E02158321}" type="datetimeFigureOut">
              <a:rPr lang="en-US" smtClean="0"/>
              <a:t>5/2/2024</a:t>
            </a:fld>
            <a:endParaRPr lang="en-US"/>
          </a:p>
        </p:txBody>
      </p:sp>
      <p:sp>
        <p:nvSpPr>
          <p:cNvPr id="6" name="Footer Placeholder 5">
            <a:extLst>
              <a:ext uri="{FF2B5EF4-FFF2-40B4-BE49-F238E27FC236}">
                <a16:creationId xmlns:a16="http://schemas.microsoft.com/office/drawing/2014/main" id="{8A14885A-B6BA-4F16-9C59-867F81C2F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1D9418-4DC1-8A7B-7178-1C5AFBE8156B}"/>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15595118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5D502-4FFA-B291-3F50-CBD43493C7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0A4063-5AC4-9FC9-EDD8-AE4D0B8AE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64425C-CDF7-95D2-8F60-895EB1D5A729}"/>
              </a:ext>
            </a:extLst>
          </p:cNvPr>
          <p:cNvSpPr>
            <a:spLocks noGrp="1"/>
          </p:cNvSpPr>
          <p:nvPr>
            <p:ph type="dt" sz="half" idx="10"/>
          </p:nvPr>
        </p:nvSpPr>
        <p:spPr/>
        <p:txBody>
          <a:bodyPr/>
          <a:lstStyle/>
          <a:p>
            <a:fld id="{2A2C6ED6-9259-43A8-90A8-893E02158321}" type="datetimeFigureOut">
              <a:rPr lang="en-US" smtClean="0"/>
              <a:t>5/2/2024</a:t>
            </a:fld>
            <a:endParaRPr lang="en-US"/>
          </a:p>
        </p:txBody>
      </p:sp>
      <p:sp>
        <p:nvSpPr>
          <p:cNvPr id="5" name="Footer Placeholder 4">
            <a:extLst>
              <a:ext uri="{FF2B5EF4-FFF2-40B4-BE49-F238E27FC236}">
                <a16:creationId xmlns:a16="http://schemas.microsoft.com/office/drawing/2014/main" id="{EEEEC417-942E-9921-CE49-D4A69A779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14CE0E-C0DF-4063-52F9-AAAD2D65506E}"/>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122296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D91171-8AE2-F6FE-AD57-FF41476BD3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C6407B-EFDE-AFD0-25C8-E7010D0435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BAF687-2479-8AA8-0555-065037A0EB20}"/>
              </a:ext>
            </a:extLst>
          </p:cNvPr>
          <p:cNvSpPr>
            <a:spLocks noGrp="1"/>
          </p:cNvSpPr>
          <p:nvPr>
            <p:ph type="dt" sz="half" idx="10"/>
          </p:nvPr>
        </p:nvSpPr>
        <p:spPr/>
        <p:txBody>
          <a:bodyPr/>
          <a:lstStyle/>
          <a:p>
            <a:fld id="{2A2C6ED6-9259-43A8-90A8-893E02158321}" type="datetimeFigureOut">
              <a:rPr lang="en-US" smtClean="0"/>
              <a:t>5/2/2024</a:t>
            </a:fld>
            <a:endParaRPr lang="en-US"/>
          </a:p>
        </p:txBody>
      </p:sp>
      <p:sp>
        <p:nvSpPr>
          <p:cNvPr id="5" name="Footer Placeholder 4">
            <a:extLst>
              <a:ext uri="{FF2B5EF4-FFF2-40B4-BE49-F238E27FC236}">
                <a16:creationId xmlns:a16="http://schemas.microsoft.com/office/drawing/2014/main" id="{3E3E4964-4A68-CA7A-3388-390E04BEF2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4E4FA-9B9B-A5FA-D7BF-61AB5AE4C3B5}"/>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33453385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0" y="339511"/>
            <a:ext cx="11573197" cy="724247"/>
          </a:xfrm>
          <a:prstGeom prst="rect">
            <a:avLst/>
          </a:prstGeom>
        </p:spPr>
        <p:txBody>
          <a:bodyPr anchor="ctr"/>
          <a:lstStyle>
            <a:lvl1pPr marL="0" indent="0" algn="ctr">
              <a:buNone/>
              <a:defRPr sz="5398"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191230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5355071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7929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5495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Rectangle: Rounded Corners 1">
            <a:extLst>
              <a:ext uri="{FF2B5EF4-FFF2-40B4-BE49-F238E27FC236}">
                <a16:creationId xmlns:a16="http://schemas.microsoft.com/office/drawing/2014/main" id="{F8E4A850-2981-460F-9846-48EBA0D5F3EC}"/>
              </a:ext>
            </a:extLst>
          </p:cNvPr>
          <p:cNvSpPr/>
          <p:nvPr userDrawn="1"/>
        </p:nvSpPr>
        <p:spPr>
          <a:xfrm>
            <a:off x="1085065" y="1621765"/>
            <a:ext cx="2045865" cy="4641011"/>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7">
            <a:extLst>
              <a:ext uri="{FF2B5EF4-FFF2-40B4-BE49-F238E27FC236}">
                <a16:creationId xmlns:a16="http://schemas.microsoft.com/office/drawing/2014/main" id="{9D26A4C8-7982-4005-A516-A16E744638DF}"/>
              </a:ext>
            </a:extLst>
          </p:cNvPr>
          <p:cNvSpPr/>
          <p:nvPr userDrawn="1"/>
        </p:nvSpPr>
        <p:spPr>
          <a:xfrm>
            <a:off x="3743733" y="1621765"/>
            <a:ext cx="2045865" cy="464101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8">
            <a:extLst>
              <a:ext uri="{FF2B5EF4-FFF2-40B4-BE49-F238E27FC236}">
                <a16:creationId xmlns:a16="http://schemas.microsoft.com/office/drawing/2014/main" id="{04575A1D-163E-4E18-9569-1D3E23086BDF}"/>
              </a:ext>
            </a:extLst>
          </p:cNvPr>
          <p:cNvSpPr/>
          <p:nvPr userDrawn="1"/>
        </p:nvSpPr>
        <p:spPr>
          <a:xfrm>
            <a:off x="6402401" y="1621765"/>
            <a:ext cx="2045865" cy="464101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9">
            <a:extLst>
              <a:ext uri="{FF2B5EF4-FFF2-40B4-BE49-F238E27FC236}">
                <a16:creationId xmlns:a16="http://schemas.microsoft.com/office/drawing/2014/main" id="{A93F3913-43AF-432D-857D-C8FEEFACC427}"/>
              </a:ext>
            </a:extLst>
          </p:cNvPr>
          <p:cNvSpPr/>
          <p:nvPr userDrawn="1"/>
        </p:nvSpPr>
        <p:spPr>
          <a:xfrm>
            <a:off x="9061069" y="1621765"/>
            <a:ext cx="2045865" cy="4641011"/>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그림 개체 틀 2">
            <a:extLst>
              <a:ext uri="{FF2B5EF4-FFF2-40B4-BE49-F238E27FC236}">
                <a16:creationId xmlns:a16="http://schemas.microsoft.com/office/drawing/2014/main" id="{9885ADD6-0DB5-49CC-9209-CE288DFDF480}"/>
              </a:ext>
            </a:extLst>
          </p:cNvPr>
          <p:cNvSpPr>
            <a:spLocks noGrp="1" noChangeAspect="1"/>
          </p:cNvSpPr>
          <p:nvPr>
            <p:ph type="pic" sz="quarter" idx="11" hasCustomPrompt="1"/>
          </p:nvPr>
        </p:nvSpPr>
        <p:spPr>
          <a:xfrm>
            <a:off x="1137445" y="1690611"/>
            <a:ext cx="1941107" cy="1941107"/>
          </a:xfrm>
          <a:prstGeom prst="ellipse">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그림 개체 틀 2">
            <a:extLst>
              <a:ext uri="{FF2B5EF4-FFF2-40B4-BE49-F238E27FC236}">
                <a16:creationId xmlns:a16="http://schemas.microsoft.com/office/drawing/2014/main" id="{97DB9F7C-2637-4A7D-B020-09DE1576EBC1}"/>
              </a:ext>
            </a:extLst>
          </p:cNvPr>
          <p:cNvSpPr>
            <a:spLocks noGrp="1" noChangeAspect="1"/>
          </p:cNvSpPr>
          <p:nvPr>
            <p:ph type="pic" sz="quarter" idx="12" hasCustomPrompt="1"/>
          </p:nvPr>
        </p:nvSpPr>
        <p:spPr>
          <a:xfrm>
            <a:off x="3796113" y="4269899"/>
            <a:ext cx="1941107" cy="1941107"/>
          </a:xfrm>
          <a:prstGeom prst="ellipse">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0" name="그림 개체 틀 2">
            <a:extLst>
              <a:ext uri="{FF2B5EF4-FFF2-40B4-BE49-F238E27FC236}">
                <a16:creationId xmlns:a16="http://schemas.microsoft.com/office/drawing/2014/main" id="{B8F2FE5E-A158-4AB1-B584-2CE324A9FCBC}"/>
              </a:ext>
            </a:extLst>
          </p:cNvPr>
          <p:cNvSpPr>
            <a:spLocks noGrp="1" noChangeAspect="1"/>
          </p:cNvSpPr>
          <p:nvPr>
            <p:ph type="pic" sz="quarter" idx="13" hasCustomPrompt="1"/>
          </p:nvPr>
        </p:nvSpPr>
        <p:spPr>
          <a:xfrm>
            <a:off x="6454781" y="1690611"/>
            <a:ext cx="1941107" cy="1941107"/>
          </a:xfrm>
          <a:prstGeom prst="ellipse">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1" name="그림 개체 틀 2">
            <a:extLst>
              <a:ext uri="{FF2B5EF4-FFF2-40B4-BE49-F238E27FC236}">
                <a16:creationId xmlns:a16="http://schemas.microsoft.com/office/drawing/2014/main" id="{F1286852-3DBD-423B-8687-CE65E1A5C13E}"/>
              </a:ext>
            </a:extLst>
          </p:cNvPr>
          <p:cNvSpPr>
            <a:spLocks noGrp="1" noChangeAspect="1"/>
          </p:cNvSpPr>
          <p:nvPr>
            <p:ph type="pic" sz="quarter" idx="14" hasCustomPrompt="1"/>
          </p:nvPr>
        </p:nvSpPr>
        <p:spPr>
          <a:xfrm>
            <a:off x="9113448" y="4269899"/>
            <a:ext cx="1941107" cy="1941107"/>
          </a:xfrm>
          <a:prstGeom prst="ellipse">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31064289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2E446F10-D98D-44F2-99D1-B739E5438054}"/>
              </a:ext>
            </a:extLst>
          </p:cNvPr>
          <p:cNvSpPr/>
          <p:nvPr userDrawn="1"/>
        </p:nvSpPr>
        <p:spPr>
          <a:xfrm>
            <a:off x="0" y="2253343"/>
            <a:ext cx="12192000" cy="235131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10">
            <a:extLst>
              <a:ext uri="{FF2B5EF4-FFF2-40B4-BE49-F238E27FC236}">
                <a16:creationId xmlns:a16="http://schemas.microsoft.com/office/drawing/2014/main" id="{6DC19109-ACB6-4629-AB01-D465B05ECDBF}"/>
              </a:ext>
            </a:extLst>
          </p:cNvPr>
          <p:cNvSpPr>
            <a:spLocks noGrp="1"/>
          </p:cNvSpPr>
          <p:nvPr>
            <p:ph type="pic" sz="quarter" idx="14" hasCustomPrompt="1"/>
          </p:nvPr>
        </p:nvSpPr>
        <p:spPr>
          <a:xfrm>
            <a:off x="1088571" y="1580606"/>
            <a:ext cx="9945150" cy="3696788"/>
          </a:xfrm>
          <a:custGeom>
            <a:avLst/>
            <a:gdLst>
              <a:gd name="connsiteX0" fmla="*/ 8797786 w 9945150"/>
              <a:gd name="connsiteY0" fmla="*/ 343988 h 3696788"/>
              <a:gd name="connsiteX1" fmla="*/ 9945150 w 9945150"/>
              <a:gd name="connsiteY1" fmla="*/ 343988 h 3696788"/>
              <a:gd name="connsiteX2" fmla="*/ 8854411 w 9945150"/>
              <a:gd name="connsiteY2" fmla="*/ 3696788 h 3696788"/>
              <a:gd name="connsiteX3" fmla="*/ 7707047 w 9945150"/>
              <a:gd name="connsiteY3" fmla="*/ 3696788 h 3696788"/>
              <a:gd name="connsiteX4" fmla="*/ 6228770 w 9945150"/>
              <a:gd name="connsiteY4" fmla="*/ 343988 h 3696788"/>
              <a:gd name="connsiteX5" fmla="*/ 7376134 w 9945150"/>
              <a:gd name="connsiteY5" fmla="*/ 343988 h 3696788"/>
              <a:gd name="connsiteX6" fmla="*/ 6285395 w 9945150"/>
              <a:gd name="connsiteY6" fmla="*/ 3696788 h 3696788"/>
              <a:gd name="connsiteX7" fmla="*/ 5138031 w 9945150"/>
              <a:gd name="connsiteY7" fmla="*/ 3696788 h 3696788"/>
              <a:gd name="connsiteX8" fmla="*/ 3659754 w 9945150"/>
              <a:gd name="connsiteY8" fmla="*/ 343988 h 3696788"/>
              <a:gd name="connsiteX9" fmla="*/ 4807118 w 9945150"/>
              <a:gd name="connsiteY9" fmla="*/ 343988 h 3696788"/>
              <a:gd name="connsiteX10" fmla="*/ 3716379 w 9945150"/>
              <a:gd name="connsiteY10" fmla="*/ 3696788 h 3696788"/>
              <a:gd name="connsiteX11" fmla="*/ 2569016 w 9945150"/>
              <a:gd name="connsiteY11" fmla="*/ 3696788 h 3696788"/>
              <a:gd name="connsiteX12" fmla="*/ 1090739 w 9945150"/>
              <a:gd name="connsiteY12" fmla="*/ 343988 h 3696788"/>
              <a:gd name="connsiteX13" fmla="*/ 2238103 w 9945150"/>
              <a:gd name="connsiteY13" fmla="*/ 343988 h 3696788"/>
              <a:gd name="connsiteX14" fmla="*/ 1147364 w 9945150"/>
              <a:gd name="connsiteY14" fmla="*/ 3696788 h 3696788"/>
              <a:gd name="connsiteX15" fmla="*/ 0 w 9945150"/>
              <a:gd name="connsiteY15" fmla="*/ 3696788 h 3696788"/>
              <a:gd name="connsiteX16" fmla="*/ 7635204 w 9945150"/>
              <a:gd name="connsiteY16" fmla="*/ 0 h 3696788"/>
              <a:gd name="connsiteX17" fmla="*/ 8782568 w 9945150"/>
              <a:gd name="connsiteY17" fmla="*/ 0 h 3696788"/>
              <a:gd name="connsiteX18" fmla="*/ 7691829 w 9945150"/>
              <a:gd name="connsiteY18" fmla="*/ 3352800 h 3696788"/>
              <a:gd name="connsiteX19" fmla="*/ 6544465 w 9945150"/>
              <a:gd name="connsiteY19" fmla="*/ 3352800 h 3696788"/>
              <a:gd name="connsiteX20" fmla="*/ 5066188 w 9945150"/>
              <a:gd name="connsiteY20" fmla="*/ 0 h 3696788"/>
              <a:gd name="connsiteX21" fmla="*/ 6213552 w 9945150"/>
              <a:gd name="connsiteY21" fmla="*/ 0 h 3696788"/>
              <a:gd name="connsiteX22" fmla="*/ 5122813 w 9945150"/>
              <a:gd name="connsiteY22" fmla="*/ 3352800 h 3696788"/>
              <a:gd name="connsiteX23" fmla="*/ 3975449 w 9945150"/>
              <a:gd name="connsiteY23" fmla="*/ 3352800 h 3696788"/>
              <a:gd name="connsiteX24" fmla="*/ 2497173 w 9945150"/>
              <a:gd name="connsiteY24" fmla="*/ 0 h 3696788"/>
              <a:gd name="connsiteX25" fmla="*/ 3644536 w 9945150"/>
              <a:gd name="connsiteY25" fmla="*/ 0 h 3696788"/>
              <a:gd name="connsiteX26" fmla="*/ 2553798 w 9945150"/>
              <a:gd name="connsiteY26" fmla="*/ 3352800 h 3696788"/>
              <a:gd name="connsiteX27" fmla="*/ 1406434 w 9945150"/>
              <a:gd name="connsiteY27" fmla="*/ 3352800 h 369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945150" h="3696788">
                <a:moveTo>
                  <a:pt x="8797786" y="343988"/>
                </a:moveTo>
                <a:lnTo>
                  <a:pt x="9945150" y="343988"/>
                </a:lnTo>
                <a:lnTo>
                  <a:pt x="8854411" y="3696788"/>
                </a:lnTo>
                <a:lnTo>
                  <a:pt x="7707047" y="3696788"/>
                </a:lnTo>
                <a:close/>
                <a:moveTo>
                  <a:pt x="6228770" y="343988"/>
                </a:moveTo>
                <a:lnTo>
                  <a:pt x="7376134" y="343988"/>
                </a:lnTo>
                <a:lnTo>
                  <a:pt x="6285395" y="3696788"/>
                </a:lnTo>
                <a:lnTo>
                  <a:pt x="5138031" y="3696788"/>
                </a:lnTo>
                <a:close/>
                <a:moveTo>
                  <a:pt x="3659754" y="343988"/>
                </a:moveTo>
                <a:lnTo>
                  <a:pt x="4807118" y="343988"/>
                </a:lnTo>
                <a:lnTo>
                  <a:pt x="3716379" y="3696788"/>
                </a:lnTo>
                <a:lnTo>
                  <a:pt x="2569016" y="3696788"/>
                </a:lnTo>
                <a:close/>
                <a:moveTo>
                  <a:pt x="1090739" y="343988"/>
                </a:moveTo>
                <a:lnTo>
                  <a:pt x="2238103" y="343988"/>
                </a:lnTo>
                <a:lnTo>
                  <a:pt x="1147364" y="3696788"/>
                </a:lnTo>
                <a:lnTo>
                  <a:pt x="0" y="3696788"/>
                </a:lnTo>
                <a:close/>
                <a:moveTo>
                  <a:pt x="7635204" y="0"/>
                </a:moveTo>
                <a:lnTo>
                  <a:pt x="8782568" y="0"/>
                </a:lnTo>
                <a:lnTo>
                  <a:pt x="7691829" y="3352800"/>
                </a:lnTo>
                <a:lnTo>
                  <a:pt x="6544465" y="3352800"/>
                </a:lnTo>
                <a:close/>
                <a:moveTo>
                  <a:pt x="5066188" y="0"/>
                </a:moveTo>
                <a:lnTo>
                  <a:pt x="6213552" y="0"/>
                </a:lnTo>
                <a:lnTo>
                  <a:pt x="5122813" y="3352800"/>
                </a:lnTo>
                <a:lnTo>
                  <a:pt x="3975449" y="3352800"/>
                </a:lnTo>
                <a:close/>
                <a:moveTo>
                  <a:pt x="2497173" y="0"/>
                </a:moveTo>
                <a:lnTo>
                  <a:pt x="3644536" y="0"/>
                </a:lnTo>
                <a:lnTo>
                  <a:pt x="2553798" y="3352800"/>
                </a:lnTo>
                <a:lnTo>
                  <a:pt x="1406434" y="33528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1228322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672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01909-E67E-21A9-592F-F29D485D20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E4DCD1-C4B4-5EC0-C74F-5B4D47C664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FCE954-3321-4FDD-D8A2-8338CDDC83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ABD336-A2D8-6321-A9B8-C04B754D25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433550-7212-1D47-22CF-2B3C48B161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F83750-D88D-8D91-FA98-665562C5832B}"/>
              </a:ext>
            </a:extLst>
          </p:cNvPr>
          <p:cNvSpPr>
            <a:spLocks noGrp="1"/>
          </p:cNvSpPr>
          <p:nvPr>
            <p:ph type="dt" sz="half" idx="10"/>
          </p:nvPr>
        </p:nvSpPr>
        <p:spPr/>
        <p:txBody>
          <a:bodyPr/>
          <a:lstStyle/>
          <a:p>
            <a:fld id="{50FBF039-98C7-4BD2-918D-C2880465AAAC}" type="datetimeFigureOut">
              <a:rPr lang="en-US" smtClean="0"/>
              <a:t>5/2/2024</a:t>
            </a:fld>
            <a:endParaRPr lang="en-US"/>
          </a:p>
        </p:txBody>
      </p:sp>
      <p:sp>
        <p:nvSpPr>
          <p:cNvPr id="8" name="Footer Placeholder 7">
            <a:extLst>
              <a:ext uri="{FF2B5EF4-FFF2-40B4-BE49-F238E27FC236}">
                <a16:creationId xmlns:a16="http://schemas.microsoft.com/office/drawing/2014/main" id="{6A5D8F72-477B-3749-873E-DA9B8981C7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689851-DD28-2BC9-B480-DC9DA6A88D07}"/>
              </a:ext>
            </a:extLst>
          </p:cNvPr>
          <p:cNvSpPr>
            <a:spLocks noGrp="1"/>
          </p:cNvSpPr>
          <p:nvPr>
            <p:ph type="sldNum" sz="quarter" idx="12"/>
          </p:nvPr>
        </p:nvSpPr>
        <p:spPr/>
        <p:txBody>
          <a:bodyPr/>
          <a:lstStyle/>
          <a:p>
            <a:fld id="{09907E82-8077-49DE-BC28-BCBBA9607977}" type="slidenum">
              <a:rPr lang="en-US" smtClean="0"/>
              <a:t>‹#›</a:t>
            </a:fld>
            <a:endParaRPr lang="en-US"/>
          </a:p>
        </p:txBody>
      </p:sp>
    </p:spTree>
    <p:extLst>
      <p:ext uri="{BB962C8B-B14F-4D97-AF65-F5344CB8AC3E}">
        <p14:creationId xmlns:p14="http://schemas.microsoft.com/office/powerpoint/2010/main" val="10067136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1C8382BE-D6AA-47A2-A947-A38349E8B3D6}"/>
              </a:ext>
            </a:extLst>
          </p:cNvPr>
          <p:cNvSpPr>
            <a:spLocks noGrp="1"/>
          </p:cNvSpPr>
          <p:nvPr>
            <p:ph type="pic" sz="quarter" idx="43" hasCustomPrompt="1"/>
          </p:nvPr>
        </p:nvSpPr>
        <p:spPr>
          <a:xfrm>
            <a:off x="6600622" y="1305993"/>
            <a:ext cx="4334608" cy="433509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3" name="Arc 431">
            <a:extLst>
              <a:ext uri="{FF2B5EF4-FFF2-40B4-BE49-F238E27FC236}">
                <a16:creationId xmlns:a16="http://schemas.microsoft.com/office/drawing/2014/main" id="{C8213F32-E4C0-43E5-B4CD-C8E76182B064}"/>
              </a:ext>
            </a:extLst>
          </p:cNvPr>
          <p:cNvSpPr/>
          <p:nvPr userDrawn="1"/>
        </p:nvSpPr>
        <p:spPr>
          <a:xfrm>
            <a:off x="6320628" y="1026240"/>
            <a:ext cx="4894597" cy="4894597"/>
          </a:xfrm>
          <a:prstGeom prst="arc">
            <a:avLst>
              <a:gd name="adj1" fmla="val 12493243"/>
              <a:gd name="adj2" fmla="val 8891088"/>
            </a:avLst>
          </a:prstGeom>
          <a:ln w="25400">
            <a:solidFill>
              <a:schemeClr val="accent1"/>
            </a:solidFill>
            <a:headEnd type="none"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816256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1062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grpSp>
        <p:nvGrpSpPr>
          <p:cNvPr id="2" name="Group 57">
            <a:extLst>
              <a:ext uri="{FF2B5EF4-FFF2-40B4-BE49-F238E27FC236}">
                <a16:creationId xmlns:a16="http://schemas.microsoft.com/office/drawing/2014/main" id="{7C38E266-3A45-4113-836B-E85A6BC56619}"/>
              </a:ext>
            </a:extLst>
          </p:cNvPr>
          <p:cNvGrpSpPr/>
          <p:nvPr userDrawn="1"/>
        </p:nvGrpSpPr>
        <p:grpSpPr>
          <a:xfrm>
            <a:off x="850796" y="1991644"/>
            <a:ext cx="2126862" cy="3673670"/>
            <a:chOff x="1438761" y="2033015"/>
            <a:chExt cx="1980000" cy="3420000"/>
          </a:xfrm>
        </p:grpSpPr>
        <p:sp>
          <p:nvSpPr>
            <p:cNvPr id="3" name="Rounded Rectangle 58">
              <a:extLst>
                <a:ext uri="{FF2B5EF4-FFF2-40B4-BE49-F238E27FC236}">
                  <a16:creationId xmlns:a16="http://schemas.microsoft.com/office/drawing/2014/main" id="{FCAB020C-EE36-4E4E-A65A-B2B745902977}"/>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59">
              <a:extLst>
                <a:ext uri="{FF2B5EF4-FFF2-40B4-BE49-F238E27FC236}">
                  <a16:creationId xmlns:a16="http://schemas.microsoft.com/office/drawing/2014/main" id="{F00D10E6-99CA-4979-9CEB-1815CECED8D7}"/>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5" name="Group 60">
              <a:extLst>
                <a:ext uri="{FF2B5EF4-FFF2-40B4-BE49-F238E27FC236}">
                  <a16:creationId xmlns:a16="http://schemas.microsoft.com/office/drawing/2014/main" id="{5D38B13A-F324-4C27-9781-BAB6ADB982D6}"/>
                </a:ext>
              </a:extLst>
            </p:cNvPr>
            <p:cNvGrpSpPr/>
            <p:nvPr userDrawn="1"/>
          </p:nvGrpSpPr>
          <p:grpSpPr>
            <a:xfrm>
              <a:off x="2332851" y="5138854"/>
              <a:ext cx="191820" cy="211002"/>
              <a:chOff x="2453209" y="5151638"/>
              <a:chExt cx="191820" cy="211002"/>
            </a:xfrm>
          </p:grpSpPr>
          <p:sp>
            <p:nvSpPr>
              <p:cNvPr id="6" name="Oval 61">
                <a:extLst>
                  <a:ext uri="{FF2B5EF4-FFF2-40B4-BE49-F238E27FC236}">
                    <a16:creationId xmlns:a16="http://schemas.microsoft.com/office/drawing/2014/main" id="{1E4DFEDF-4CB0-4B2A-8436-B8DFCED6379F}"/>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ounded Rectangle 62">
                <a:extLst>
                  <a:ext uri="{FF2B5EF4-FFF2-40B4-BE49-F238E27FC236}">
                    <a16:creationId xmlns:a16="http://schemas.microsoft.com/office/drawing/2014/main" id="{CC0C30F9-D948-413E-8B55-BC831503C377}"/>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8" name="Group 51">
            <a:extLst>
              <a:ext uri="{FF2B5EF4-FFF2-40B4-BE49-F238E27FC236}">
                <a16:creationId xmlns:a16="http://schemas.microsoft.com/office/drawing/2014/main" id="{C88341F7-56F1-40FF-84B0-0F61D50FF748}"/>
              </a:ext>
            </a:extLst>
          </p:cNvPr>
          <p:cNvGrpSpPr/>
          <p:nvPr userDrawn="1"/>
        </p:nvGrpSpPr>
        <p:grpSpPr>
          <a:xfrm>
            <a:off x="3428276" y="1957776"/>
            <a:ext cx="2126862" cy="3673670"/>
            <a:chOff x="1438761" y="2033015"/>
            <a:chExt cx="1980000" cy="3420000"/>
          </a:xfrm>
        </p:grpSpPr>
        <p:sp>
          <p:nvSpPr>
            <p:cNvPr id="9" name="Rounded Rectangle 52">
              <a:extLst>
                <a:ext uri="{FF2B5EF4-FFF2-40B4-BE49-F238E27FC236}">
                  <a16:creationId xmlns:a16="http://schemas.microsoft.com/office/drawing/2014/main" id="{B0985BDA-59C6-4C3A-B0B5-4351C6D09101}"/>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53">
              <a:extLst>
                <a:ext uri="{FF2B5EF4-FFF2-40B4-BE49-F238E27FC236}">
                  <a16:creationId xmlns:a16="http://schemas.microsoft.com/office/drawing/2014/main" id="{A042CF08-721B-43B2-9E93-5B9F86230981}"/>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1" name="Group 54">
              <a:extLst>
                <a:ext uri="{FF2B5EF4-FFF2-40B4-BE49-F238E27FC236}">
                  <a16:creationId xmlns:a16="http://schemas.microsoft.com/office/drawing/2014/main" id="{1024F1CF-4419-4BCF-BDF4-BFB9BC71C32D}"/>
                </a:ext>
              </a:extLst>
            </p:cNvPr>
            <p:cNvGrpSpPr/>
            <p:nvPr userDrawn="1"/>
          </p:nvGrpSpPr>
          <p:grpSpPr>
            <a:xfrm>
              <a:off x="2332851" y="5138854"/>
              <a:ext cx="191820" cy="211002"/>
              <a:chOff x="2453209" y="5151638"/>
              <a:chExt cx="191820" cy="211002"/>
            </a:xfrm>
          </p:grpSpPr>
          <p:sp>
            <p:nvSpPr>
              <p:cNvPr id="12" name="Oval 55">
                <a:extLst>
                  <a:ext uri="{FF2B5EF4-FFF2-40B4-BE49-F238E27FC236}">
                    <a16:creationId xmlns:a16="http://schemas.microsoft.com/office/drawing/2014/main" id="{7889EBB6-7762-4C53-AA59-229F885F0AAE}"/>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ounded Rectangle 56">
                <a:extLst>
                  <a:ext uri="{FF2B5EF4-FFF2-40B4-BE49-F238E27FC236}">
                    <a16:creationId xmlns:a16="http://schemas.microsoft.com/office/drawing/2014/main" id="{3B6A84AA-3B13-4D42-8BCB-F34EF054FD42}"/>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14" name="Picture Placeholder 9">
            <a:extLst>
              <a:ext uri="{FF2B5EF4-FFF2-40B4-BE49-F238E27FC236}">
                <a16:creationId xmlns:a16="http://schemas.microsoft.com/office/drawing/2014/main" id="{ED0C1CEF-57E9-4E6C-8127-7E4DB9B7543F}"/>
              </a:ext>
            </a:extLst>
          </p:cNvPr>
          <p:cNvSpPr>
            <a:spLocks noGrp="1"/>
          </p:cNvSpPr>
          <p:nvPr>
            <p:ph type="pic" sz="quarter" idx="11" hasCustomPrompt="1"/>
          </p:nvPr>
        </p:nvSpPr>
        <p:spPr>
          <a:xfrm>
            <a:off x="4356027" y="2241136"/>
            <a:ext cx="1060913" cy="290555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5" name="Picture Placeholder 9">
            <a:extLst>
              <a:ext uri="{FF2B5EF4-FFF2-40B4-BE49-F238E27FC236}">
                <a16:creationId xmlns:a16="http://schemas.microsoft.com/office/drawing/2014/main" id="{BBC8E798-08DA-41F7-BCDC-2C25CB02AA80}"/>
              </a:ext>
            </a:extLst>
          </p:cNvPr>
          <p:cNvSpPr>
            <a:spLocks noGrp="1"/>
          </p:cNvSpPr>
          <p:nvPr>
            <p:ph type="pic" sz="quarter" idx="12" hasCustomPrompt="1"/>
          </p:nvPr>
        </p:nvSpPr>
        <p:spPr>
          <a:xfrm>
            <a:off x="1002845" y="2290033"/>
            <a:ext cx="1087042" cy="29055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grpSp>
        <p:nvGrpSpPr>
          <p:cNvPr id="16" name="Group 5">
            <a:extLst>
              <a:ext uri="{FF2B5EF4-FFF2-40B4-BE49-F238E27FC236}">
                <a16:creationId xmlns:a16="http://schemas.microsoft.com/office/drawing/2014/main" id="{953E6E3E-6BF7-48FC-ABA6-F2F500798B34}"/>
              </a:ext>
            </a:extLst>
          </p:cNvPr>
          <p:cNvGrpSpPr/>
          <p:nvPr userDrawn="1"/>
        </p:nvGrpSpPr>
        <p:grpSpPr>
          <a:xfrm>
            <a:off x="2077784" y="1819949"/>
            <a:ext cx="2304289" cy="3980137"/>
            <a:chOff x="1438761" y="2033015"/>
            <a:chExt cx="1980000" cy="3420000"/>
          </a:xfrm>
        </p:grpSpPr>
        <p:sp>
          <p:nvSpPr>
            <p:cNvPr id="17" name="Rounded Rectangle 41">
              <a:extLst>
                <a:ext uri="{FF2B5EF4-FFF2-40B4-BE49-F238E27FC236}">
                  <a16:creationId xmlns:a16="http://schemas.microsoft.com/office/drawing/2014/main" id="{B5C47641-B6A1-4524-9326-0292B9566D48}"/>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Rectangle 42">
              <a:extLst>
                <a:ext uri="{FF2B5EF4-FFF2-40B4-BE49-F238E27FC236}">
                  <a16:creationId xmlns:a16="http://schemas.microsoft.com/office/drawing/2014/main" id="{4F05009A-4281-4A32-B685-E4AD624B5F66}"/>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9" name="Group 6">
              <a:extLst>
                <a:ext uri="{FF2B5EF4-FFF2-40B4-BE49-F238E27FC236}">
                  <a16:creationId xmlns:a16="http://schemas.microsoft.com/office/drawing/2014/main" id="{1122D6D7-4A75-40FE-95ED-65F088DA646A}"/>
                </a:ext>
              </a:extLst>
            </p:cNvPr>
            <p:cNvGrpSpPr/>
            <p:nvPr userDrawn="1"/>
          </p:nvGrpSpPr>
          <p:grpSpPr>
            <a:xfrm>
              <a:off x="2332851" y="5138854"/>
              <a:ext cx="191820" cy="211002"/>
              <a:chOff x="2453209" y="5151638"/>
              <a:chExt cx="191820" cy="211002"/>
            </a:xfrm>
          </p:grpSpPr>
          <p:sp>
            <p:nvSpPr>
              <p:cNvPr id="20" name="Oval 44">
                <a:extLst>
                  <a:ext uri="{FF2B5EF4-FFF2-40B4-BE49-F238E27FC236}">
                    <a16:creationId xmlns:a16="http://schemas.microsoft.com/office/drawing/2014/main" id="{DC08EBE6-17EC-4925-95D2-44EEB1A9C8E5}"/>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Rounded Rectangle 45">
                <a:extLst>
                  <a:ext uri="{FF2B5EF4-FFF2-40B4-BE49-F238E27FC236}">
                    <a16:creationId xmlns:a16="http://schemas.microsoft.com/office/drawing/2014/main" id="{400C7886-B263-46B9-A5FF-CEFBD9C6E189}"/>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2" name="Picture Placeholder 9">
            <a:extLst>
              <a:ext uri="{FF2B5EF4-FFF2-40B4-BE49-F238E27FC236}">
                <a16:creationId xmlns:a16="http://schemas.microsoft.com/office/drawing/2014/main" id="{FD089088-98C8-4962-BA4F-09618B525A2E}"/>
              </a:ext>
            </a:extLst>
          </p:cNvPr>
          <p:cNvSpPr>
            <a:spLocks noGrp="1"/>
          </p:cNvSpPr>
          <p:nvPr>
            <p:ph type="pic" sz="quarter" idx="10" hasCustomPrompt="1"/>
          </p:nvPr>
        </p:nvSpPr>
        <p:spPr>
          <a:xfrm>
            <a:off x="2217448" y="2151585"/>
            <a:ext cx="2023386" cy="3142249"/>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3" name="Text Placeholder 9">
            <a:extLst>
              <a:ext uri="{FF2B5EF4-FFF2-40B4-BE49-F238E27FC236}">
                <a16:creationId xmlns:a16="http://schemas.microsoft.com/office/drawing/2014/main" id="{E43FD022-E10D-415B-9524-05BF4806917A}"/>
              </a:ext>
            </a:extLst>
          </p:cNvPr>
          <p:cNvSpPr>
            <a:spLocks noGrp="1"/>
          </p:cNvSpPr>
          <p:nvPr>
            <p:ph type="body" sz="quarter" idx="13"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3276670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1486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03BB2A3-F768-49BE-8C47-84A00BFE6981}"/>
              </a:ext>
            </a:extLst>
          </p:cNvPr>
          <p:cNvSpPr>
            <a:spLocks noGrp="1"/>
          </p:cNvSpPr>
          <p:nvPr>
            <p:ph type="pic" idx="12"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733116 h 6858000"/>
              <a:gd name="connsiteX3" fmla="*/ 11907421 w 12192000"/>
              <a:gd name="connsiteY3" fmla="*/ 754971 h 6858000"/>
              <a:gd name="connsiteX4" fmla="*/ 4835485 w 12192000"/>
              <a:gd name="connsiteY4" fmla="*/ 4225159 h 6858000"/>
              <a:gd name="connsiteX5" fmla="*/ 3131054 w 12192000"/>
              <a:gd name="connsiteY5" fmla="*/ 6545165 h 6858000"/>
              <a:gd name="connsiteX6" fmla="*/ 296765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733116"/>
                </a:lnTo>
                <a:lnTo>
                  <a:pt x="11907421" y="754971"/>
                </a:lnTo>
                <a:cubicBezTo>
                  <a:pt x="9224455" y="1029960"/>
                  <a:pt x="6712117" y="2253165"/>
                  <a:pt x="4835485" y="4225159"/>
                </a:cubicBezTo>
                <a:cubicBezTo>
                  <a:pt x="4165259" y="4929443"/>
                  <a:pt x="3594441" y="5709981"/>
                  <a:pt x="3131054" y="6545165"/>
                </a:cubicBezTo>
                <a:lnTo>
                  <a:pt x="2967653" y="6858000"/>
                </a:lnTo>
                <a:lnTo>
                  <a:pt x="0" y="6858000"/>
                </a:lnTo>
                <a:close/>
              </a:path>
            </a:pathLst>
          </a:custGeom>
          <a:solidFill>
            <a:schemeClr val="bg1">
              <a:lumMod val="95000"/>
            </a:schemeClr>
          </a:solidFill>
          <a:ln w="50800">
            <a:noFill/>
          </a:ln>
        </p:spPr>
        <p:txBody>
          <a:bodyPr wrap="square" lIns="1737360" tIns="2194560" anchor="t">
            <a:noAutofit/>
          </a:bodyPr>
          <a:lstStyle>
            <a:lvl1pPr marL="0" indent="0" algn="l">
              <a:buNone/>
              <a:defRPr sz="20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625969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6071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27BEFC-E125-445A-A382-C5C1662C028B}"/>
              </a:ext>
            </a:extLst>
          </p:cNvPr>
          <p:cNvSpPr/>
          <p:nvPr userDrawn="1"/>
        </p:nvSpPr>
        <p:spPr>
          <a:xfrm>
            <a:off x="0" y="3356993"/>
            <a:ext cx="12192000" cy="35010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 name="그림 개체 틀 2">
            <a:extLst>
              <a:ext uri="{FF2B5EF4-FFF2-40B4-BE49-F238E27FC236}">
                <a16:creationId xmlns:a16="http://schemas.microsoft.com/office/drawing/2014/main" id="{491D8BC1-6ECB-40BD-9D14-7087CA0A0F2C}"/>
              </a:ext>
            </a:extLst>
          </p:cNvPr>
          <p:cNvSpPr>
            <a:spLocks noGrp="1"/>
          </p:cNvSpPr>
          <p:nvPr>
            <p:ph type="pic" sz="quarter" idx="10" hasCustomPrompt="1"/>
          </p:nvPr>
        </p:nvSpPr>
        <p:spPr>
          <a:xfrm>
            <a:off x="0" y="0"/>
            <a:ext cx="12192000" cy="3265714"/>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85000"/>
                    <a:lumOff val="1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409021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0474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60383E-BB27-466E-8B4F-3A6A0747C0A3}"/>
              </a:ext>
            </a:extLst>
          </p:cNvPr>
          <p:cNvSpPr/>
          <p:nvPr userDrawn="1"/>
        </p:nvSpPr>
        <p:spPr>
          <a:xfrm>
            <a:off x="5857336" y="260648"/>
            <a:ext cx="5876372" cy="63367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 name="Picture Placeholder 2">
            <a:extLst>
              <a:ext uri="{FF2B5EF4-FFF2-40B4-BE49-F238E27FC236}">
                <a16:creationId xmlns:a16="http://schemas.microsoft.com/office/drawing/2014/main" id="{3F6019D0-AACC-46F1-9ADD-BA96B9734CDC}"/>
              </a:ext>
            </a:extLst>
          </p:cNvPr>
          <p:cNvSpPr>
            <a:spLocks noGrp="1"/>
          </p:cNvSpPr>
          <p:nvPr>
            <p:ph type="pic" idx="14" hasCustomPrompt="1"/>
          </p:nvPr>
        </p:nvSpPr>
        <p:spPr>
          <a:xfrm>
            <a:off x="734769" y="1196752"/>
            <a:ext cx="10849205" cy="3456384"/>
          </a:xfrm>
          <a:prstGeom prst="rect">
            <a:avLst/>
          </a:prstGeom>
          <a:solidFill>
            <a:schemeClr val="bg1">
              <a:lumMod val="95000"/>
            </a:schemeClr>
          </a:solidFill>
          <a:ln w="19050">
            <a:noFill/>
          </a:ln>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제목 1">
            <a:extLst>
              <a:ext uri="{FF2B5EF4-FFF2-40B4-BE49-F238E27FC236}">
                <a16:creationId xmlns:a16="http://schemas.microsoft.com/office/drawing/2014/main" id="{DAAB4E0D-646B-4381-B834-F3A0DAD523E1}"/>
              </a:ext>
            </a:extLst>
          </p:cNvPr>
          <p:cNvSpPr>
            <a:spLocks noGrp="1"/>
          </p:cNvSpPr>
          <p:nvPr>
            <p:ph type="title" hasCustomPrompt="1"/>
          </p:nvPr>
        </p:nvSpPr>
        <p:spPr>
          <a:xfrm>
            <a:off x="0" y="269852"/>
            <a:ext cx="12192000" cy="710877"/>
          </a:xfrm>
          <a:prstGeom prst="rect">
            <a:avLst/>
          </a:prstGeom>
        </p:spPr>
        <p:txBody>
          <a:bodyPr anchor="ctr">
            <a:noAutofit/>
          </a:bodyPr>
          <a:lstStyle>
            <a:lvl1pPr algn="ctr">
              <a:defRPr sz="4800" b="0" baseline="0">
                <a:solidFill>
                  <a:schemeClr val="tx1">
                    <a:lumMod val="75000"/>
                    <a:lumOff val="25000"/>
                  </a:schemeClr>
                </a:solidFill>
                <a:latin typeface="Arial" pitchFamily="34" charset="0"/>
                <a:cs typeface="Arial" pitchFamily="34" charset="0"/>
              </a:defRPr>
            </a:lvl1pPr>
          </a:lstStyle>
          <a:p>
            <a:r>
              <a:rPr lang="en-US" altLang="ko-KR" dirty="0"/>
              <a:t>IMAGES AND CONTENTS</a:t>
            </a:r>
            <a:endParaRPr lang="ko-KR" altLang="en-US" dirty="0"/>
          </a:p>
        </p:txBody>
      </p:sp>
    </p:spTree>
    <p:extLst>
      <p:ext uri="{BB962C8B-B14F-4D97-AF65-F5344CB8AC3E}">
        <p14:creationId xmlns:p14="http://schemas.microsoft.com/office/powerpoint/2010/main" val="38680636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075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CCFD0-97D9-79B7-BB4E-2D74B5A4DD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CBDC58-D5B0-8334-7536-2B5BD7CA0DBB}"/>
              </a:ext>
            </a:extLst>
          </p:cNvPr>
          <p:cNvSpPr>
            <a:spLocks noGrp="1"/>
          </p:cNvSpPr>
          <p:nvPr>
            <p:ph type="dt" sz="half" idx="10"/>
          </p:nvPr>
        </p:nvSpPr>
        <p:spPr/>
        <p:txBody>
          <a:bodyPr/>
          <a:lstStyle/>
          <a:p>
            <a:fld id="{50FBF039-98C7-4BD2-918D-C2880465AAAC}" type="datetimeFigureOut">
              <a:rPr lang="en-US" smtClean="0"/>
              <a:t>5/2/2024</a:t>
            </a:fld>
            <a:endParaRPr lang="en-US"/>
          </a:p>
        </p:txBody>
      </p:sp>
      <p:sp>
        <p:nvSpPr>
          <p:cNvPr id="4" name="Footer Placeholder 3">
            <a:extLst>
              <a:ext uri="{FF2B5EF4-FFF2-40B4-BE49-F238E27FC236}">
                <a16:creationId xmlns:a16="http://schemas.microsoft.com/office/drawing/2014/main" id="{E93BEA1C-1B4D-3E76-AD8B-30A9226555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04C62F-B5D3-28F2-DBE0-EC239590AE1E}"/>
              </a:ext>
            </a:extLst>
          </p:cNvPr>
          <p:cNvSpPr>
            <a:spLocks noGrp="1"/>
          </p:cNvSpPr>
          <p:nvPr>
            <p:ph type="sldNum" sz="quarter" idx="12"/>
          </p:nvPr>
        </p:nvSpPr>
        <p:spPr/>
        <p:txBody>
          <a:bodyPr/>
          <a:lstStyle/>
          <a:p>
            <a:fld id="{09907E82-8077-49DE-BC28-BCBBA9607977}" type="slidenum">
              <a:rPr lang="en-US" smtClean="0"/>
              <a:t>‹#›</a:t>
            </a:fld>
            <a:endParaRPr lang="en-US"/>
          </a:p>
        </p:txBody>
      </p:sp>
    </p:spTree>
    <p:extLst>
      <p:ext uri="{BB962C8B-B14F-4D97-AF65-F5344CB8AC3E}">
        <p14:creationId xmlns:p14="http://schemas.microsoft.com/office/powerpoint/2010/main" val="17555447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7547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3519296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4272875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69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8D989A-13AC-1687-9170-A372092E82DE}"/>
              </a:ext>
            </a:extLst>
          </p:cNvPr>
          <p:cNvSpPr>
            <a:spLocks noGrp="1"/>
          </p:cNvSpPr>
          <p:nvPr>
            <p:ph type="dt" sz="half" idx="10"/>
          </p:nvPr>
        </p:nvSpPr>
        <p:spPr/>
        <p:txBody>
          <a:bodyPr/>
          <a:lstStyle/>
          <a:p>
            <a:fld id="{50FBF039-98C7-4BD2-918D-C2880465AAAC}" type="datetimeFigureOut">
              <a:rPr lang="en-US" smtClean="0"/>
              <a:t>5/2/2024</a:t>
            </a:fld>
            <a:endParaRPr lang="en-US"/>
          </a:p>
        </p:txBody>
      </p:sp>
      <p:sp>
        <p:nvSpPr>
          <p:cNvPr id="3" name="Footer Placeholder 2">
            <a:extLst>
              <a:ext uri="{FF2B5EF4-FFF2-40B4-BE49-F238E27FC236}">
                <a16:creationId xmlns:a16="http://schemas.microsoft.com/office/drawing/2014/main" id="{3851B396-B020-4836-E7A4-C7BF2FD372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E3FB0B-50F9-13DE-66D5-302A7A073D7A}"/>
              </a:ext>
            </a:extLst>
          </p:cNvPr>
          <p:cNvSpPr>
            <a:spLocks noGrp="1"/>
          </p:cNvSpPr>
          <p:nvPr>
            <p:ph type="sldNum" sz="quarter" idx="12"/>
          </p:nvPr>
        </p:nvSpPr>
        <p:spPr/>
        <p:txBody>
          <a:bodyPr/>
          <a:lstStyle/>
          <a:p>
            <a:fld id="{09907E82-8077-49DE-BC28-BCBBA9607977}" type="slidenum">
              <a:rPr lang="en-US" smtClean="0"/>
              <a:t>‹#›</a:t>
            </a:fld>
            <a:endParaRPr lang="en-US"/>
          </a:p>
        </p:txBody>
      </p:sp>
    </p:spTree>
    <p:extLst>
      <p:ext uri="{BB962C8B-B14F-4D97-AF65-F5344CB8AC3E}">
        <p14:creationId xmlns:p14="http://schemas.microsoft.com/office/powerpoint/2010/main" val="391606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35588-4EC5-D66C-6B08-3BAC5DB21B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A119D5-0C6B-10FC-59B6-88CB518477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45AE10-FFE3-4B23-087C-0219D6CF57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854943-AFB9-6DBD-ADD9-706DFC7B8CDE}"/>
              </a:ext>
            </a:extLst>
          </p:cNvPr>
          <p:cNvSpPr>
            <a:spLocks noGrp="1"/>
          </p:cNvSpPr>
          <p:nvPr>
            <p:ph type="dt" sz="half" idx="10"/>
          </p:nvPr>
        </p:nvSpPr>
        <p:spPr/>
        <p:txBody>
          <a:bodyPr/>
          <a:lstStyle/>
          <a:p>
            <a:fld id="{50FBF039-98C7-4BD2-918D-C2880465AAAC}" type="datetimeFigureOut">
              <a:rPr lang="en-US" smtClean="0"/>
              <a:t>5/2/2024</a:t>
            </a:fld>
            <a:endParaRPr lang="en-US"/>
          </a:p>
        </p:txBody>
      </p:sp>
      <p:sp>
        <p:nvSpPr>
          <p:cNvPr id="6" name="Footer Placeholder 5">
            <a:extLst>
              <a:ext uri="{FF2B5EF4-FFF2-40B4-BE49-F238E27FC236}">
                <a16:creationId xmlns:a16="http://schemas.microsoft.com/office/drawing/2014/main" id="{515E7DE6-A9AF-57A9-B6E7-68F3B73DA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BB1364-F269-BA12-5D65-A72AEA2695F7}"/>
              </a:ext>
            </a:extLst>
          </p:cNvPr>
          <p:cNvSpPr>
            <a:spLocks noGrp="1"/>
          </p:cNvSpPr>
          <p:nvPr>
            <p:ph type="sldNum" sz="quarter" idx="12"/>
          </p:nvPr>
        </p:nvSpPr>
        <p:spPr/>
        <p:txBody>
          <a:bodyPr/>
          <a:lstStyle/>
          <a:p>
            <a:fld id="{09907E82-8077-49DE-BC28-BCBBA9607977}" type="slidenum">
              <a:rPr lang="en-US" smtClean="0"/>
              <a:t>‹#›</a:t>
            </a:fld>
            <a:endParaRPr lang="en-US"/>
          </a:p>
        </p:txBody>
      </p:sp>
    </p:spTree>
    <p:extLst>
      <p:ext uri="{BB962C8B-B14F-4D97-AF65-F5344CB8AC3E}">
        <p14:creationId xmlns:p14="http://schemas.microsoft.com/office/powerpoint/2010/main" val="2895406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475F2-87ED-2E43-2C0A-B364650A52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CED9D2-2D68-7C67-AE63-E7BC43FC8B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BFBDFB-2CD5-387B-B655-89E0929E2A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315691-4CC2-25DD-614D-7F01E141D3AA}"/>
              </a:ext>
            </a:extLst>
          </p:cNvPr>
          <p:cNvSpPr>
            <a:spLocks noGrp="1"/>
          </p:cNvSpPr>
          <p:nvPr>
            <p:ph type="dt" sz="half" idx="10"/>
          </p:nvPr>
        </p:nvSpPr>
        <p:spPr/>
        <p:txBody>
          <a:bodyPr/>
          <a:lstStyle/>
          <a:p>
            <a:fld id="{50FBF039-98C7-4BD2-918D-C2880465AAAC}" type="datetimeFigureOut">
              <a:rPr lang="en-US" smtClean="0"/>
              <a:t>5/2/2024</a:t>
            </a:fld>
            <a:endParaRPr lang="en-US"/>
          </a:p>
        </p:txBody>
      </p:sp>
      <p:sp>
        <p:nvSpPr>
          <p:cNvPr id="6" name="Footer Placeholder 5">
            <a:extLst>
              <a:ext uri="{FF2B5EF4-FFF2-40B4-BE49-F238E27FC236}">
                <a16:creationId xmlns:a16="http://schemas.microsoft.com/office/drawing/2014/main" id="{15557B17-77BC-0004-4133-CB64A14F9D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EF61A9-7EC5-0EC3-4122-3AFD4CE57BB5}"/>
              </a:ext>
            </a:extLst>
          </p:cNvPr>
          <p:cNvSpPr>
            <a:spLocks noGrp="1"/>
          </p:cNvSpPr>
          <p:nvPr>
            <p:ph type="sldNum" sz="quarter" idx="12"/>
          </p:nvPr>
        </p:nvSpPr>
        <p:spPr/>
        <p:txBody>
          <a:bodyPr/>
          <a:lstStyle/>
          <a:p>
            <a:fld id="{09907E82-8077-49DE-BC28-BCBBA9607977}" type="slidenum">
              <a:rPr lang="en-US" smtClean="0"/>
              <a:t>‹#›</a:t>
            </a:fld>
            <a:endParaRPr lang="en-US"/>
          </a:p>
        </p:txBody>
      </p:sp>
    </p:spTree>
    <p:extLst>
      <p:ext uri="{BB962C8B-B14F-4D97-AF65-F5344CB8AC3E}">
        <p14:creationId xmlns:p14="http://schemas.microsoft.com/office/powerpoint/2010/main" val="1113675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4.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44651A-EE29-1322-0A7D-9968959211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591FF3-3132-B5C6-6FC6-B9A321B53D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D36CB3-0BB0-4B98-97FD-DAA316B4C5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BF039-98C7-4BD2-918D-C2880465AAAC}" type="datetimeFigureOut">
              <a:rPr lang="en-US" smtClean="0"/>
              <a:t>5/2/2024</a:t>
            </a:fld>
            <a:endParaRPr lang="en-US"/>
          </a:p>
        </p:txBody>
      </p:sp>
      <p:sp>
        <p:nvSpPr>
          <p:cNvPr id="5" name="Footer Placeholder 4">
            <a:extLst>
              <a:ext uri="{FF2B5EF4-FFF2-40B4-BE49-F238E27FC236}">
                <a16:creationId xmlns:a16="http://schemas.microsoft.com/office/drawing/2014/main" id="{A8D7BD0C-C954-98FC-E75C-C5476EA5DE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AB43BA-70D0-B1E9-502B-4DE5AF90F8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07E82-8077-49DE-BC28-BCBBA9607977}" type="slidenum">
              <a:rPr lang="en-US" smtClean="0"/>
              <a:t>‹#›</a:t>
            </a:fld>
            <a:endParaRPr lang="en-US"/>
          </a:p>
        </p:txBody>
      </p:sp>
    </p:spTree>
    <p:extLst>
      <p:ext uri="{BB962C8B-B14F-4D97-AF65-F5344CB8AC3E}">
        <p14:creationId xmlns:p14="http://schemas.microsoft.com/office/powerpoint/2010/main" val="4141764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574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715"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61F30D-E0B1-9825-2E3A-26A8F42D1606}"/>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5BD618-A4E0-8A2F-FC42-14DF84E6C148}"/>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F71F0E-CD69-1102-2D52-3069BBA9B8AE}"/>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C6ED6-9259-43A8-90A8-893E02158321}" type="datetimeFigureOut">
              <a:rPr lang="en-US" smtClean="0"/>
              <a:t>5/2/2024</a:t>
            </a:fld>
            <a:endParaRPr lang="en-US"/>
          </a:p>
        </p:txBody>
      </p:sp>
      <p:sp>
        <p:nvSpPr>
          <p:cNvPr id="5" name="Footer Placeholder 4">
            <a:extLst>
              <a:ext uri="{FF2B5EF4-FFF2-40B4-BE49-F238E27FC236}">
                <a16:creationId xmlns:a16="http://schemas.microsoft.com/office/drawing/2014/main" id="{1A6D3983-BF4A-93F0-5115-712FE4792453}"/>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14F6E3-CD6B-3BDA-66D2-252BD5B0C13A}"/>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084F4-EA95-4B73-8318-3A50D6489C66}" type="slidenum">
              <a:rPr lang="en-US" smtClean="0"/>
              <a:t>‹#›</a:t>
            </a:fld>
            <a:endParaRPr lang="en-US"/>
          </a:p>
        </p:txBody>
      </p:sp>
    </p:spTree>
    <p:extLst>
      <p:ext uri="{BB962C8B-B14F-4D97-AF65-F5344CB8AC3E}">
        <p14:creationId xmlns:p14="http://schemas.microsoft.com/office/powerpoint/2010/main" val="338514949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57258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174767"/>
      </p:ext>
    </p:extLst>
  </p:cSld>
  <p:clrMap bg1="lt1" tx1="dk1" bg2="lt2" tx2="dk2" accent1="accent1" accent2="accent2" accent3="accent3" accent4="accent4" accent5="accent5" accent6="accent6" hlink="hlink" folHlink="folHlink"/>
  <p:sldLayoutIdLst>
    <p:sldLayoutId id="214748371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7.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hyperlink" Target="https://www.desfran.com/benefits-of-offshore-banking/" TargetMode="Externa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41EDA6-2EC1-A0DE-0205-488D79CEE8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 y="893"/>
            <a:ext cx="12188826" cy="6856214"/>
          </a:xfrm>
          <a:prstGeom prst="rect">
            <a:avLst/>
          </a:prstGeom>
          <a:noFill/>
          <a:ln>
            <a:noFill/>
          </a:ln>
        </p:spPr>
      </p:pic>
      <p:sp>
        <p:nvSpPr>
          <p:cNvPr id="5" name="Rectangle 4">
            <a:extLst>
              <a:ext uri="{FF2B5EF4-FFF2-40B4-BE49-F238E27FC236}">
                <a16:creationId xmlns:a16="http://schemas.microsoft.com/office/drawing/2014/main" id="{4A15C3A9-AC1E-7D1A-8B14-DE23E3B9108B}"/>
              </a:ext>
            </a:extLst>
          </p:cNvPr>
          <p:cNvSpPr/>
          <p:nvPr/>
        </p:nvSpPr>
        <p:spPr>
          <a:xfrm>
            <a:off x="3359448" y="5762962"/>
            <a:ext cx="5500393" cy="757703"/>
          </a:xfrm>
          <a:prstGeom prst="rect">
            <a:avLst/>
          </a:prstGeom>
        </p:spPr>
        <p:txBody>
          <a:bodyPr wrap="none">
            <a:spAutoFit/>
          </a:bodyPr>
          <a:lstStyle/>
          <a:p>
            <a:pPr algn="r" defTabSz="914126" rtl="1">
              <a:lnSpc>
                <a:spcPct val="150000"/>
              </a:lnSpc>
            </a:pPr>
            <a:r>
              <a:rPr lang="fa-IR" sz="1600" dirty="0">
                <a:solidFill>
                  <a:srgbClr val="2BA599"/>
                </a:solidFill>
                <a:effectLst>
                  <a:outerShdw blurRad="38100" dist="38100" dir="2700000" algn="tl">
                    <a:srgbClr val="000000">
                      <a:alpha val="43137"/>
                    </a:srgbClr>
                  </a:outerShdw>
                </a:effectLst>
                <a:latin typeface="Calibri" panose="020F0502020204030204"/>
                <a:cs typeface="B Titr" panose="00000700000000000000" pitchFamily="2" charset="-78"/>
              </a:rPr>
              <a:t>مرکز پژوهش‌های </a:t>
            </a:r>
            <a:r>
              <a:rPr lang="fa-IR" sz="1600" dirty="0">
                <a:solidFill>
                  <a:srgbClr val="2BA599"/>
                </a:solidFill>
                <a:latin typeface="Calibri" panose="020F0502020204030204"/>
                <a:cs typeface="B Titr" panose="00000700000000000000" pitchFamily="2" charset="-78"/>
              </a:rPr>
              <a:t>اتاق بازرگانی، صنایع، معادن و کشاورزی خراسان رضوی</a:t>
            </a:r>
          </a:p>
          <a:p>
            <a:pPr algn="ctr" defTabSz="914126" rtl="1">
              <a:lnSpc>
                <a:spcPct val="150000"/>
              </a:lnSpc>
            </a:pPr>
            <a:r>
              <a:rPr lang="fa-IR" sz="1400" dirty="0">
                <a:solidFill>
                  <a:srgbClr val="2BA599"/>
                </a:solidFill>
                <a:latin typeface="Calibri" panose="020F0502020204030204"/>
                <a:cs typeface="B Titr" panose="00000700000000000000" pitchFamily="2" charset="-78"/>
              </a:rPr>
              <a:t>دی  1402</a:t>
            </a:r>
            <a:endParaRPr lang="fa-IR" sz="1799" b="1" dirty="0">
              <a:solidFill>
                <a:srgbClr val="2BA599"/>
              </a:solidFill>
              <a:latin typeface="Calibri" panose="020F0502020204030204"/>
              <a:cs typeface="B Titr" panose="00000700000000000000" pitchFamily="2" charset="-78"/>
            </a:endParaRPr>
          </a:p>
        </p:txBody>
      </p:sp>
      <p:pic>
        <p:nvPicPr>
          <p:cNvPr id="7" name="Picture 6" descr="A picture containing text&#10;&#10;Description automatically generated">
            <a:extLst>
              <a:ext uri="{FF2B5EF4-FFF2-40B4-BE49-F238E27FC236}">
                <a16:creationId xmlns:a16="http://schemas.microsoft.com/office/drawing/2014/main" id="{BFE29EDC-14C5-DF16-189F-740EDDFF5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1581" y="1691992"/>
            <a:ext cx="2816126" cy="2218747"/>
          </a:xfrm>
          <a:prstGeom prst="rect">
            <a:avLst/>
          </a:prstGeom>
        </p:spPr>
      </p:pic>
      <p:sp>
        <p:nvSpPr>
          <p:cNvPr id="10" name="Text Box 6">
            <a:extLst>
              <a:ext uri="{FF2B5EF4-FFF2-40B4-BE49-F238E27FC236}">
                <a16:creationId xmlns:a16="http://schemas.microsoft.com/office/drawing/2014/main" id="{4FA818EB-2339-B723-88FF-2980E447C7EA}"/>
              </a:ext>
            </a:extLst>
          </p:cNvPr>
          <p:cNvSpPr txBox="1"/>
          <p:nvPr/>
        </p:nvSpPr>
        <p:spPr>
          <a:xfrm>
            <a:off x="1811719" y="4329836"/>
            <a:ext cx="8595850" cy="1096682"/>
          </a:xfrm>
          <a:prstGeom prst="rect">
            <a:avLst/>
          </a:prstGeom>
          <a:noFill/>
          <a:ln w="6350">
            <a:noFill/>
          </a:ln>
        </p:spPr>
        <p:txBody>
          <a:bodyPr rot="0" spcFirstLastPara="0" vert="horz" wrap="square" lIns="91416" tIns="45708" rIns="91416" bIns="45708" numCol="1" spcCol="0" rtlCol="0" fromWordArt="0" anchor="t" anchorCtr="0" forceAA="0" compatLnSpc="1">
            <a:prstTxWarp prst="textNoShape">
              <a:avLst/>
            </a:prstTxWarp>
            <a:noAutofit/>
          </a:bodyPr>
          <a:lstStyle/>
          <a:p>
            <a:pPr algn="ctr" defTabSz="914126" rtl="1">
              <a:lnSpc>
                <a:spcPct val="107000"/>
              </a:lnSpc>
              <a:spcAft>
                <a:spcPts val="800"/>
              </a:spcAft>
            </a:pPr>
            <a:r>
              <a:rPr lang="fa-IR" sz="2399" b="1" kern="100" dirty="0">
                <a:solidFill>
                  <a:prstClr val="black"/>
                </a:solidFill>
                <a:latin typeface="Calibri" panose="020F0502020204030204" pitchFamily="34" charset="0"/>
                <a:ea typeface="Calibri" panose="020F0502020204030204" pitchFamily="34" charset="0"/>
                <a:cs typeface="B Mitra" panose="00000400000000000000" pitchFamily="2" charset="-78"/>
              </a:rPr>
              <a:t>عنوان: </a:t>
            </a:r>
          </a:p>
          <a:p>
            <a:pPr algn="ctr" defTabSz="914126" rtl="1">
              <a:lnSpc>
                <a:spcPct val="107000"/>
              </a:lnSpc>
              <a:spcAft>
                <a:spcPts val="800"/>
              </a:spcAft>
            </a:pPr>
            <a:r>
              <a:rPr lang="fa-IR" sz="2399" b="1" kern="100" dirty="0">
                <a:solidFill>
                  <a:prstClr val="black"/>
                </a:solidFill>
                <a:latin typeface="Calibri" panose="020F0502020204030204" pitchFamily="34" charset="0"/>
                <a:ea typeface="Calibri" panose="020F0502020204030204" pitchFamily="34" charset="0"/>
                <a:cs typeface="B Mitra" panose="00000400000000000000" pitchFamily="2" charset="-78"/>
              </a:rPr>
              <a:t>ارز </a:t>
            </a:r>
            <a:r>
              <a:rPr lang="en-US" sz="2399" b="1" kern="100" dirty="0">
                <a:solidFill>
                  <a:prstClr val="black"/>
                </a:solidFill>
                <a:latin typeface="Calibri" panose="020F0502020204030204" pitchFamily="34" charset="0"/>
                <a:ea typeface="Calibri" panose="020F0502020204030204" pitchFamily="34" charset="0"/>
                <a:cs typeface="B Mitra" panose="00000400000000000000" pitchFamily="2" charset="-78"/>
              </a:rPr>
              <a:t>Offshore</a:t>
            </a:r>
            <a:endParaRPr lang="fa-IR" sz="2399" b="1" kern="100" dirty="0">
              <a:solidFill>
                <a:prstClr val="black"/>
              </a:solidFill>
              <a:latin typeface="Calibri" panose="020F0502020204030204" pitchFamily="34" charset="0"/>
              <a:ea typeface="Calibri" panose="020F0502020204030204" pitchFamily="34" charset="0"/>
              <a:cs typeface="B Mitra" panose="00000400000000000000" pitchFamily="2" charset="-78"/>
            </a:endParaRPr>
          </a:p>
        </p:txBody>
      </p:sp>
    </p:spTree>
    <p:extLst>
      <p:ext uri="{BB962C8B-B14F-4D97-AF65-F5344CB8AC3E}">
        <p14:creationId xmlns:p14="http://schemas.microsoft.com/office/powerpoint/2010/main" val="542241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8B56C8-2ECC-40CE-8512-1AB853C9BE30}"/>
              </a:ext>
            </a:extLst>
          </p:cNvPr>
          <p:cNvSpPr txBox="1"/>
          <p:nvPr/>
        </p:nvSpPr>
        <p:spPr>
          <a:xfrm>
            <a:off x="5389920" y="1012486"/>
            <a:ext cx="4088260" cy="523220"/>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altLang="ko-KR" sz="2800" b="0" i="0" u="none" strike="noStrike" kern="1200" cap="none" spc="0" normalizeH="0" baseline="0" noProof="0" dirty="0">
                <a:ln>
                  <a:noFill/>
                </a:ln>
                <a:solidFill>
                  <a:prstClr val="white"/>
                </a:solidFill>
                <a:effectLst/>
                <a:uLnTx/>
                <a:uFillTx/>
                <a:latin typeface="Arial"/>
                <a:cs typeface="B Titr" panose="00000700000000000000" pitchFamily="2" charset="-78"/>
              </a:rPr>
              <a:t>1.حفظ حریم خصوصی</a:t>
            </a:r>
            <a:endParaRPr kumimoji="0" lang="ko-KR" altLang="en-US" sz="2800" b="0" i="0" u="none" strike="noStrike" kern="1200" cap="none" spc="0" normalizeH="0" baseline="0" noProof="0" dirty="0">
              <a:ln>
                <a:noFill/>
              </a:ln>
              <a:solidFill>
                <a:prstClr val="white"/>
              </a:solidFill>
              <a:effectLst/>
              <a:uLnTx/>
              <a:uFillTx/>
              <a:latin typeface="Arial"/>
              <a:cs typeface="B Titr" panose="00000700000000000000" pitchFamily="2" charset="-78"/>
            </a:endParaRPr>
          </a:p>
        </p:txBody>
      </p:sp>
      <p:sp>
        <p:nvSpPr>
          <p:cNvPr id="7" name="TextBox 6">
            <a:extLst>
              <a:ext uri="{FF2B5EF4-FFF2-40B4-BE49-F238E27FC236}">
                <a16:creationId xmlns:a16="http://schemas.microsoft.com/office/drawing/2014/main" id="{13415D1C-12E1-4AF3-8DC9-6F71D0F4184F}"/>
              </a:ext>
            </a:extLst>
          </p:cNvPr>
          <p:cNvSpPr txBox="1"/>
          <p:nvPr/>
        </p:nvSpPr>
        <p:spPr>
          <a:xfrm>
            <a:off x="1041370" y="1720840"/>
            <a:ext cx="3761985" cy="3416320"/>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altLang="ko-KR" b="0" i="0" u="none" strike="noStrike" kern="1200" cap="none" spc="0" normalizeH="0" baseline="0" noProof="0" dirty="0">
                <a:ln>
                  <a:noFill/>
                </a:ln>
                <a:solidFill>
                  <a:srgbClr val="995FB2">
                    <a:lumMod val="50000"/>
                  </a:srgbClr>
                </a:solidFill>
                <a:effectLst/>
                <a:uLnTx/>
                <a:uFillTx/>
                <a:latin typeface="Arial"/>
                <a:cs typeface="B Mitra" panose="00000400000000000000" pitchFamily="2" charset="-78"/>
              </a:rPr>
              <a:t> از مزیت‌های اصلی بانک اف شور، وجود مالیات کم است. در واقع تراکنش‌های انجام شده در حساب‌های بانکی خارج از کشور عموماً عاری از یک مالیات است.</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altLang="ko-KR" b="0" i="0" u="none" strike="noStrike" kern="1200" cap="none" spc="0" normalizeH="0" baseline="0" noProof="0" dirty="0">
                <a:ln>
                  <a:noFill/>
                </a:ln>
                <a:solidFill>
                  <a:srgbClr val="995FB2">
                    <a:lumMod val="50000"/>
                  </a:srgbClr>
                </a:solidFill>
                <a:effectLst/>
                <a:uLnTx/>
                <a:uFillTx/>
                <a:latin typeface="Arial"/>
                <a:cs typeface="B Mitra" panose="00000400000000000000" pitchFamily="2" charset="-78"/>
              </a:rPr>
              <a:t>در سال 2017، شرکت‌های آمریکایی مانند اپل، مایکروسافت و جنرال موتورز مجموعاً 2.6 تریلیون دلار در حساب‌های بانکی خارج از کشور داشتند. این وجوه تنها در صورتی توسط دولت فدرال مشمول مالیات می شوند که به آمریکا بازگردانده شوند. بانکداری فراساحلی یکی از راه های اجتناب از پرداخت مالیات بر وجوه بیکار است و بنابراین برای شرکت هایی که نقدینگی قابل توجهی دارند سودمند است.</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en-US" altLang="ko-KR" b="0" i="0" u="none" strike="noStrike" kern="1200" cap="none" spc="0" normalizeH="0" baseline="0" noProof="0" dirty="0">
              <a:ln>
                <a:noFill/>
              </a:ln>
              <a:solidFill>
                <a:srgbClr val="995FB2">
                  <a:lumMod val="50000"/>
                </a:srgbClr>
              </a:solidFill>
              <a:effectLst/>
              <a:uLnTx/>
              <a:uFillTx/>
              <a:latin typeface="Arial"/>
              <a:cs typeface="B Mitra" panose="00000400000000000000" pitchFamily="2" charset="-78"/>
            </a:endParaRPr>
          </a:p>
        </p:txBody>
      </p:sp>
      <p:sp>
        <p:nvSpPr>
          <p:cNvPr id="13" name="TextBox 12">
            <a:extLst>
              <a:ext uri="{FF2B5EF4-FFF2-40B4-BE49-F238E27FC236}">
                <a16:creationId xmlns:a16="http://schemas.microsoft.com/office/drawing/2014/main" id="{FEC8511F-A96E-45D8-AC73-F13FE11764A3}"/>
              </a:ext>
            </a:extLst>
          </p:cNvPr>
          <p:cNvSpPr txBox="1"/>
          <p:nvPr/>
        </p:nvSpPr>
        <p:spPr>
          <a:xfrm>
            <a:off x="6096000" y="1640340"/>
            <a:ext cx="3382180" cy="2862322"/>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altLang="ko-KR" b="0" i="0" u="none" strike="noStrike" kern="1200" cap="none" spc="0" normalizeH="0" baseline="0" noProof="0" dirty="0">
                <a:ln>
                  <a:noFill/>
                </a:ln>
                <a:solidFill>
                  <a:srgbClr val="3293CF">
                    <a:lumMod val="50000"/>
                  </a:srgbClr>
                </a:solidFill>
                <a:effectLst/>
                <a:uLnTx/>
                <a:uFillTx/>
                <a:latin typeface="Arial"/>
                <a:cs typeface="B Mitra" panose="00000400000000000000" pitchFamily="2" charset="-78"/>
              </a:rPr>
              <a:t>بانکداری فراساحلی لایه هایی بین افراد و تراکنش هایی که انجام می دهند ایجاد می کند. این لایه ها درجه ای از ناشناس بودن را به افراد می دهد که برای حفظ حریم خصوصی آنها ضروری است. به همین ترتیب، شرکت هایی که می خواهند تلاش های تحقیق و توسعه خود را از رقبا پنهان کنند، می توانند از حساب های بانکی خارج از کشور نیز بهره‌مند شوند.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altLang="ko-KR" b="0" i="0" u="none" strike="noStrike" kern="1200" cap="none" spc="0" normalizeH="0" baseline="0" noProof="0" dirty="0">
                <a:ln>
                  <a:noFill/>
                </a:ln>
                <a:solidFill>
                  <a:srgbClr val="3293CF">
                    <a:lumMod val="50000"/>
                  </a:srgbClr>
                </a:solidFill>
                <a:effectLst/>
                <a:uLnTx/>
                <a:uFillTx/>
                <a:latin typeface="Arial"/>
                <a:cs typeface="B Mitra" panose="00000400000000000000" pitchFamily="2" charset="-78"/>
              </a:rPr>
              <a:t>محرمانه بودن و محافظت از هویت یکی از مهمترین مزایای بانکداری خارج از کشور است.</a:t>
            </a:r>
          </a:p>
        </p:txBody>
      </p:sp>
      <p:sp>
        <p:nvSpPr>
          <p:cNvPr id="2" name="TextBox 1">
            <a:extLst>
              <a:ext uri="{FF2B5EF4-FFF2-40B4-BE49-F238E27FC236}">
                <a16:creationId xmlns:a16="http://schemas.microsoft.com/office/drawing/2014/main" id="{AB1AA9C2-32F7-3534-FF7E-F4692AE7129F}"/>
              </a:ext>
            </a:extLst>
          </p:cNvPr>
          <p:cNvSpPr txBox="1"/>
          <p:nvPr/>
        </p:nvSpPr>
        <p:spPr>
          <a:xfrm>
            <a:off x="119095" y="1012486"/>
            <a:ext cx="4088260" cy="523220"/>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altLang="ko-KR" sz="2800" b="0" i="0" u="none" strike="noStrike" kern="1200" cap="none" spc="0" normalizeH="0" baseline="0" noProof="0" dirty="0">
                <a:ln>
                  <a:noFill/>
                </a:ln>
                <a:solidFill>
                  <a:prstClr val="white"/>
                </a:solidFill>
                <a:effectLst/>
                <a:uLnTx/>
                <a:uFillTx/>
                <a:latin typeface="Arial"/>
                <a:cs typeface="B Titr" panose="00000700000000000000" pitchFamily="2" charset="-78"/>
              </a:rPr>
              <a:t>2.پس انداز مالیاتی</a:t>
            </a:r>
            <a:endParaRPr kumimoji="0" lang="ko-KR" altLang="en-US" sz="2800" b="0" i="0" u="none" strike="noStrike" kern="1200" cap="none" spc="0" normalizeH="0" baseline="0" noProof="0" dirty="0">
              <a:ln>
                <a:noFill/>
              </a:ln>
              <a:solidFill>
                <a:prstClr val="white"/>
              </a:solidFill>
              <a:effectLst/>
              <a:uLnTx/>
              <a:uFillTx/>
              <a:latin typeface="Arial"/>
              <a:cs typeface="B Titr" panose="00000700000000000000" pitchFamily="2" charset="-78"/>
            </a:endParaRPr>
          </a:p>
        </p:txBody>
      </p:sp>
      <p:pic>
        <p:nvPicPr>
          <p:cNvPr id="4" name="Picture 3">
            <a:extLst>
              <a:ext uri="{FF2B5EF4-FFF2-40B4-BE49-F238E27FC236}">
                <a16:creationId xmlns:a16="http://schemas.microsoft.com/office/drawing/2014/main" id="{BC7D2BD8-4249-4FB6-F968-A40934BACEBC}"/>
              </a:ext>
            </a:extLst>
          </p:cNvPr>
          <p:cNvPicPr>
            <a:picLocks noChangeAspect="1"/>
          </p:cNvPicPr>
          <p:nvPr/>
        </p:nvPicPr>
        <p:blipFill>
          <a:blip r:embed="rId2"/>
          <a:stretch>
            <a:fillRect/>
          </a:stretch>
        </p:blipFill>
        <p:spPr>
          <a:xfrm>
            <a:off x="3334220" y="4917342"/>
            <a:ext cx="4547376" cy="1856343"/>
          </a:xfrm>
          <a:prstGeom prst="rect">
            <a:avLst/>
          </a:prstGeom>
        </p:spPr>
      </p:pic>
      <p:sp>
        <p:nvSpPr>
          <p:cNvPr id="9" name="TextBox 8">
            <a:extLst>
              <a:ext uri="{FF2B5EF4-FFF2-40B4-BE49-F238E27FC236}">
                <a16:creationId xmlns:a16="http://schemas.microsoft.com/office/drawing/2014/main" id="{711F9E45-9B3A-7949-B792-2F276DB95D12}"/>
              </a:ext>
            </a:extLst>
          </p:cNvPr>
          <p:cNvSpPr txBox="1"/>
          <p:nvPr/>
        </p:nvSpPr>
        <p:spPr>
          <a:xfrm>
            <a:off x="3631664" y="320807"/>
            <a:ext cx="6224088" cy="553998"/>
          </a:xfrm>
          <a:prstGeom prst="rect">
            <a:avLst/>
          </a:prstGeom>
          <a:noFill/>
        </p:spPr>
        <p:txBody>
          <a:bodyPr wrap="square" lIns="36000" tIns="0" rIns="36000" bIns="0" rtlCol="0" anchor="ctr">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fa-IR" altLang="ko-KR" sz="3600" b="0" i="0" u="none" strike="noStrike" kern="1200" cap="none" spc="0" normalizeH="0" baseline="0" noProof="0" dirty="0">
                <a:ln>
                  <a:noFill/>
                </a:ln>
                <a:solidFill>
                  <a:schemeClr val="bg1"/>
                </a:solidFill>
                <a:effectLst/>
                <a:uLnTx/>
                <a:uFillTx/>
                <a:latin typeface="Arial"/>
                <a:cs typeface="B Titr" panose="00000700000000000000" pitchFamily="2" charset="-78"/>
              </a:rPr>
              <a:t>مزایای بانک‌های </a:t>
            </a:r>
            <a:r>
              <a:rPr kumimoji="0" lang="en-US" altLang="ko-KR" sz="36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Offshore</a:t>
            </a:r>
            <a:endParaRPr kumimoji="0" lang="ko-KR" altLang="en-US" sz="36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19C0ACAE-DEAB-8DAC-D9C5-5191FB1D5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73" y="84102"/>
            <a:ext cx="1427556" cy="1340388"/>
          </a:xfrm>
          <a:prstGeom prst="rect">
            <a:avLst/>
          </a:prstGeom>
        </p:spPr>
      </p:pic>
      <p:sp>
        <p:nvSpPr>
          <p:cNvPr id="5" name="TextBox 4">
            <a:extLst>
              <a:ext uri="{FF2B5EF4-FFF2-40B4-BE49-F238E27FC236}">
                <a16:creationId xmlns:a16="http://schemas.microsoft.com/office/drawing/2014/main" id="{9265C2A8-6028-911D-AA3B-2152D1C6C3D7}"/>
              </a:ext>
            </a:extLst>
          </p:cNvPr>
          <p:cNvSpPr txBox="1"/>
          <p:nvPr/>
        </p:nvSpPr>
        <p:spPr>
          <a:xfrm>
            <a:off x="74423" y="6505400"/>
            <a:ext cx="6551270" cy="261610"/>
          </a:xfrm>
          <a:prstGeom prst="rect">
            <a:avLst/>
          </a:prstGeom>
          <a:noFill/>
        </p:spPr>
        <p:txBody>
          <a:bodyPr wrap="square">
            <a:spAutoFit/>
          </a:bodyPr>
          <a:lstStyle/>
          <a:p>
            <a:r>
              <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Source: www.desfran.com</a:t>
            </a:r>
            <a:endParaRPr lang="en-US" sz="1100" dirty="0"/>
          </a:p>
        </p:txBody>
      </p:sp>
    </p:spTree>
    <p:extLst>
      <p:ext uri="{BB962C8B-B14F-4D97-AF65-F5344CB8AC3E}">
        <p14:creationId xmlns:p14="http://schemas.microsoft.com/office/powerpoint/2010/main" val="4179153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5D02EF-F733-3FC3-AAF7-01F1CB82F58B}"/>
              </a:ext>
            </a:extLst>
          </p:cNvPr>
          <p:cNvSpPr/>
          <p:nvPr/>
        </p:nvSpPr>
        <p:spPr>
          <a:xfrm>
            <a:off x="5970493" y="260870"/>
            <a:ext cx="6078071" cy="633625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5C12F2D-B369-8055-7916-3194BAB3769B}"/>
              </a:ext>
            </a:extLst>
          </p:cNvPr>
          <p:cNvSpPr/>
          <p:nvPr/>
        </p:nvSpPr>
        <p:spPr>
          <a:xfrm>
            <a:off x="374573" y="1325685"/>
            <a:ext cx="5488345" cy="433283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4BB2178-6EB7-B567-2AEF-E966F8E1EE58}"/>
              </a:ext>
            </a:extLst>
          </p:cNvPr>
          <p:cNvSpPr txBox="1"/>
          <p:nvPr/>
        </p:nvSpPr>
        <p:spPr>
          <a:xfrm>
            <a:off x="6639269" y="375332"/>
            <a:ext cx="6224088" cy="615553"/>
          </a:xfrm>
          <a:prstGeom prst="rect">
            <a:avLst/>
          </a:prstGeom>
          <a:noFill/>
        </p:spPr>
        <p:txBody>
          <a:bodyPr wrap="square" lIns="36000" tIns="0" rIns="36000" bIns="0" rtlCol="0" anchor="ctr">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fa-IR" altLang="ko-KR" sz="4000" b="0" i="0" u="none" strike="noStrike" kern="1200" cap="none" spc="0" normalizeH="0" baseline="0" noProof="0" dirty="0">
                <a:ln>
                  <a:noFill/>
                </a:ln>
                <a:solidFill>
                  <a:schemeClr val="tx1">
                    <a:lumMod val="75000"/>
                    <a:lumOff val="25000"/>
                  </a:schemeClr>
                </a:solidFill>
                <a:effectLst/>
                <a:uLnTx/>
                <a:uFillTx/>
                <a:latin typeface="Arial"/>
                <a:cs typeface="B Titr" panose="00000700000000000000" pitchFamily="2" charset="-78"/>
              </a:rPr>
              <a:t>مزایای بانک‌های </a:t>
            </a:r>
            <a:r>
              <a:rPr kumimoji="0" lang="en-US" altLang="ko-KR" sz="40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rPr>
              <a:t>Offshore</a:t>
            </a:r>
            <a:endParaRPr kumimoji="0" lang="ko-KR" altLang="en-US" sz="40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B596652-DA2B-67EC-7C91-27F1C1D4695D}"/>
              </a:ext>
            </a:extLst>
          </p:cNvPr>
          <p:cNvSpPr txBox="1"/>
          <p:nvPr/>
        </p:nvSpPr>
        <p:spPr>
          <a:xfrm>
            <a:off x="7219156" y="1823665"/>
            <a:ext cx="3918897" cy="3046988"/>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altLang="ko-KR" sz="2400" b="1" i="0" u="none" strike="noStrike" kern="1200" cap="none" spc="0" normalizeH="0" baseline="0" noProof="0" dirty="0">
                <a:ln>
                  <a:noFill/>
                </a:ln>
                <a:solidFill>
                  <a:schemeClr val="accent1"/>
                </a:solidFill>
                <a:effectLst/>
                <a:uLnTx/>
                <a:uFillTx/>
                <a:latin typeface="Arial"/>
                <a:cs typeface="B Mitra" panose="00000400000000000000" pitchFamily="2" charset="-78"/>
              </a:rPr>
              <a:t>3.حفاظت از دارایی</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altLang="ko-KR" sz="2400" b="1" i="0" u="none" strike="noStrike" kern="1200" cap="none" spc="0" normalizeH="0" baseline="0" noProof="0" dirty="0">
              <a:ln>
                <a:noFill/>
              </a:ln>
              <a:solidFill>
                <a:schemeClr val="accent1"/>
              </a:solidFill>
              <a:effectLst/>
              <a:uLnTx/>
              <a:uFillTx/>
              <a:latin typeface="Arial"/>
              <a:cs typeface="B Mitra"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altLang="ko-KR" b="0" i="0" u="none" strike="noStrike" kern="1200" cap="none" spc="0" normalizeH="0" baseline="0" noProof="0" dirty="0">
                <a:ln>
                  <a:noFill/>
                </a:ln>
                <a:solidFill>
                  <a:srgbClr val="3293CF">
                    <a:lumMod val="50000"/>
                  </a:srgbClr>
                </a:solidFill>
                <a:effectLst/>
                <a:uLnTx/>
                <a:uFillTx/>
                <a:latin typeface="Arial"/>
                <a:cs typeface="B Mitra" panose="00000400000000000000" pitchFamily="2" charset="-78"/>
              </a:rPr>
              <a:t>افراد و شرکت‌های خصوصی ممکن است برای محافظت از خود در برابر توقیف احتمالی سپرده‌هایشان، دارایی‌های نقدی خود را در حساب‌های بانکی خارج از کشور متنوع کرده و تقسیم کنند.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altLang="ko-KR" b="0" i="0" u="none" strike="noStrike" kern="1200" cap="none" spc="0" normalizeH="0" baseline="0" noProof="0" dirty="0">
                <a:ln>
                  <a:noFill/>
                </a:ln>
                <a:solidFill>
                  <a:srgbClr val="3293CF">
                    <a:lumMod val="50000"/>
                  </a:srgbClr>
                </a:solidFill>
                <a:effectLst/>
                <a:uLnTx/>
                <a:uFillTx/>
                <a:latin typeface="Arial"/>
                <a:cs typeface="B Mitra" panose="00000400000000000000" pitchFamily="2" charset="-78"/>
              </a:rPr>
              <a:t>قوانین بانکی همچنین ممکن است به دولت ها اختیارات گسترده ای برای مسدود کردن سپرده های نگهداری شده در حساب های بانکی محلی بدهد، از این‌رو، انجام این کار خطر مسدود شدن دارایی های نقدی را به حداقل می رساند</a:t>
            </a:r>
          </a:p>
        </p:txBody>
      </p:sp>
      <p:sp>
        <p:nvSpPr>
          <p:cNvPr id="6" name="TextBox 5">
            <a:extLst>
              <a:ext uri="{FF2B5EF4-FFF2-40B4-BE49-F238E27FC236}">
                <a16:creationId xmlns:a16="http://schemas.microsoft.com/office/drawing/2014/main" id="{02859E1A-B247-8C53-E19B-C288784637A2}"/>
              </a:ext>
            </a:extLst>
          </p:cNvPr>
          <p:cNvSpPr txBox="1"/>
          <p:nvPr/>
        </p:nvSpPr>
        <p:spPr>
          <a:xfrm>
            <a:off x="694063" y="1905503"/>
            <a:ext cx="4695518" cy="3323987"/>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altLang="ko-KR" sz="2400" b="1" i="0" u="none" strike="noStrike" kern="1200" cap="none" spc="0" normalizeH="0" baseline="0" noProof="0" dirty="0">
                <a:ln>
                  <a:noFill/>
                </a:ln>
                <a:solidFill>
                  <a:schemeClr val="accent1"/>
                </a:solidFill>
                <a:effectLst/>
                <a:uLnTx/>
                <a:uFillTx/>
                <a:latin typeface="Arial"/>
                <a:cs typeface="B Mitra" panose="00000400000000000000" pitchFamily="2" charset="-78"/>
              </a:rPr>
              <a:t>4.نرخ بهره</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altLang="ko-KR" sz="2400" b="1" i="0" u="none" strike="noStrike" kern="1200" cap="none" spc="0" normalizeH="0" baseline="0" noProof="0" dirty="0">
              <a:ln>
                <a:noFill/>
              </a:ln>
              <a:solidFill>
                <a:schemeClr val="accent1"/>
              </a:solidFill>
              <a:effectLst/>
              <a:uLnTx/>
              <a:uFillTx/>
              <a:latin typeface="Arial"/>
              <a:cs typeface="B Mitra"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altLang="ko-KR" b="0" i="0" u="none" strike="noStrike" kern="1200" cap="none" spc="0" normalizeH="0" baseline="0" noProof="0" dirty="0">
                <a:ln>
                  <a:noFill/>
                </a:ln>
                <a:solidFill>
                  <a:srgbClr val="3293CF">
                    <a:lumMod val="50000"/>
                  </a:srgbClr>
                </a:solidFill>
                <a:effectLst/>
                <a:uLnTx/>
                <a:uFillTx/>
                <a:latin typeface="Arial"/>
                <a:cs typeface="B Mitra" panose="00000400000000000000" pitchFamily="2" charset="-78"/>
              </a:rPr>
              <a:t>گاهی اوقات، افراد و بنگاه‌ها ممکن است به دلیل نرخ‌های بهره بهتری که از نگهداری پول در خارج از کشور به جای بازگرداندن و قرار دادن آن نزد بانک‌های محلی، برخوردار می‌شوند، روی بیاورند.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altLang="ko-KR" b="0" i="0" u="none" strike="noStrike" kern="1200" cap="none" spc="0" normalizeH="0" baseline="0" noProof="0" dirty="0">
              <a:ln>
                <a:noFill/>
              </a:ln>
              <a:solidFill>
                <a:srgbClr val="3293CF">
                  <a:lumMod val="50000"/>
                </a:srgbClr>
              </a:solidFill>
              <a:effectLst/>
              <a:uLnTx/>
              <a:uFillTx/>
              <a:latin typeface="Arial"/>
              <a:cs typeface="B Mitra"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altLang="ko-KR" b="0" i="0" u="none" strike="noStrike" kern="1200" cap="none" spc="0" normalizeH="0" baseline="0" noProof="0" dirty="0">
                <a:ln>
                  <a:noFill/>
                </a:ln>
                <a:solidFill>
                  <a:srgbClr val="3293CF">
                    <a:lumMod val="50000"/>
                  </a:srgbClr>
                </a:solidFill>
                <a:effectLst/>
                <a:uLnTx/>
                <a:uFillTx/>
                <a:latin typeface="Arial"/>
                <a:cs typeface="B Mitra" panose="00000400000000000000" pitchFamily="2" charset="-78"/>
              </a:rPr>
              <a:t>با بانکداری خارج از کشور، شرکت های خصوصی و افراد گزینه های دیگری فراتر از بانک های محلی دارند. هنگامی که نرخ بهره برای آنها نامطلوب می شود، آنها می توانند وجوه خود را به یک حساب بانکی در خارج از کشور منتقل کنند یا به سادگی از بازگرداندن پول به خانه خودداری کنند.</a:t>
            </a:r>
          </a:p>
        </p:txBody>
      </p:sp>
      <p:pic>
        <p:nvPicPr>
          <p:cNvPr id="7" name="Picture 6">
            <a:extLst>
              <a:ext uri="{FF2B5EF4-FFF2-40B4-BE49-F238E27FC236}">
                <a16:creationId xmlns:a16="http://schemas.microsoft.com/office/drawing/2014/main" id="{1D0F9F47-F82A-024C-EF5E-6D74246958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73" y="84102"/>
            <a:ext cx="1427556" cy="1340388"/>
          </a:xfrm>
          <a:prstGeom prst="rect">
            <a:avLst/>
          </a:prstGeom>
        </p:spPr>
      </p:pic>
      <p:sp>
        <p:nvSpPr>
          <p:cNvPr id="8" name="TextBox 7">
            <a:extLst>
              <a:ext uri="{FF2B5EF4-FFF2-40B4-BE49-F238E27FC236}">
                <a16:creationId xmlns:a16="http://schemas.microsoft.com/office/drawing/2014/main" id="{2F836C5D-EF6F-590C-3A3C-1BD8CD108100}"/>
              </a:ext>
            </a:extLst>
          </p:cNvPr>
          <p:cNvSpPr txBox="1"/>
          <p:nvPr/>
        </p:nvSpPr>
        <p:spPr>
          <a:xfrm>
            <a:off x="74423" y="6505400"/>
            <a:ext cx="6551270" cy="261610"/>
          </a:xfrm>
          <a:prstGeom prst="rect">
            <a:avLst/>
          </a:prstGeom>
          <a:noFill/>
        </p:spPr>
        <p:txBody>
          <a:bodyPr wrap="square">
            <a:spAutoFit/>
          </a:bodyPr>
          <a:lstStyle/>
          <a:p>
            <a:r>
              <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Source: www.desfran.com</a:t>
            </a:r>
            <a:endParaRPr lang="en-US" sz="1100" dirty="0"/>
          </a:p>
        </p:txBody>
      </p:sp>
    </p:spTree>
    <p:extLst>
      <p:ext uri="{BB962C8B-B14F-4D97-AF65-F5344CB8AC3E}">
        <p14:creationId xmlns:p14="http://schemas.microsoft.com/office/powerpoint/2010/main" val="1863241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9B77AF4-097C-18FC-B180-5AB1781D782C}"/>
              </a:ext>
            </a:extLst>
          </p:cNvPr>
          <p:cNvPicPr>
            <a:picLocks noGrp="1" noChangeAspect="1"/>
          </p:cNvPicPr>
          <p:nvPr>
            <p:ph idx="1"/>
          </p:nvPr>
        </p:nvPicPr>
        <p:blipFill>
          <a:blip r:embed="rId2"/>
          <a:stretch>
            <a:fillRect/>
          </a:stretch>
        </p:blipFill>
        <p:spPr>
          <a:xfrm>
            <a:off x="160541" y="1172742"/>
            <a:ext cx="4816434" cy="4974401"/>
          </a:xfrm>
        </p:spPr>
      </p:pic>
      <p:sp>
        <p:nvSpPr>
          <p:cNvPr id="6" name="TextBox 5">
            <a:extLst>
              <a:ext uri="{FF2B5EF4-FFF2-40B4-BE49-F238E27FC236}">
                <a16:creationId xmlns:a16="http://schemas.microsoft.com/office/drawing/2014/main" id="{EA649515-22B2-6651-089A-E94F2BE59D19}"/>
              </a:ext>
            </a:extLst>
          </p:cNvPr>
          <p:cNvSpPr txBox="1"/>
          <p:nvPr/>
        </p:nvSpPr>
        <p:spPr>
          <a:xfrm>
            <a:off x="4541657" y="349386"/>
            <a:ext cx="6224088" cy="553998"/>
          </a:xfrm>
          <a:prstGeom prst="rect">
            <a:avLst/>
          </a:prstGeom>
          <a:noFill/>
        </p:spPr>
        <p:txBody>
          <a:bodyPr wrap="square" lIns="36000" tIns="0" rIns="36000" bIns="0" rtlCol="0" anchor="ctr">
            <a:spAutoFit/>
          </a:bodyPr>
          <a:lstStyle/>
          <a:p>
            <a:pPr rtl="1"/>
            <a:r>
              <a:rPr lang="fa-IR" altLang="ko-KR" sz="3600" dirty="0">
                <a:latin typeface="Arial"/>
                <a:cs typeface="B Titr" panose="00000700000000000000" pitchFamily="2" charset="-78"/>
              </a:rPr>
              <a:t>مزایای بانک‌های </a:t>
            </a:r>
            <a:r>
              <a:rPr lang="en-US" altLang="ko-KR" sz="3600" dirty="0">
                <a:latin typeface="Times New Roman" panose="02020603050405020304" pitchFamily="18" charset="0"/>
                <a:cs typeface="Times New Roman" panose="02020603050405020304" pitchFamily="18" charset="0"/>
              </a:rPr>
              <a:t>Offshore</a:t>
            </a:r>
            <a:endParaRPr lang="ko-KR" altLang="en-US" sz="36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DC9A5714-E05E-07CA-75D3-A9C384D29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4082"/>
            <a:ext cx="1427556" cy="1340388"/>
          </a:xfrm>
          <a:prstGeom prst="rect">
            <a:avLst/>
          </a:prstGeom>
        </p:spPr>
      </p:pic>
      <p:sp>
        <p:nvSpPr>
          <p:cNvPr id="2" name="TextBox 1">
            <a:extLst>
              <a:ext uri="{FF2B5EF4-FFF2-40B4-BE49-F238E27FC236}">
                <a16:creationId xmlns:a16="http://schemas.microsoft.com/office/drawing/2014/main" id="{C0E40A72-CEF9-0055-2B47-79E0A67FC462}"/>
              </a:ext>
            </a:extLst>
          </p:cNvPr>
          <p:cNvSpPr txBox="1"/>
          <p:nvPr/>
        </p:nvSpPr>
        <p:spPr>
          <a:xfrm>
            <a:off x="74423" y="6505400"/>
            <a:ext cx="6551270" cy="261610"/>
          </a:xfrm>
          <a:prstGeom prst="rect">
            <a:avLst/>
          </a:prstGeom>
          <a:noFill/>
        </p:spPr>
        <p:txBody>
          <a:bodyPr wrap="square">
            <a:spAutoFit/>
          </a:bodyPr>
          <a:lstStyle/>
          <a:p>
            <a:r>
              <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Source: www.desfran.com</a:t>
            </a:r>
            <a:endParaRPr lang="en-US" sz="1100" dirty="0"/>
          </a:p>
        </p:txBody>
      </p:sp>
      <p:sp>
        <p:nvSpPr>
          <p:cNvPr id="3" name="Oval 2">
            <a:extLst>
              <a:ext uri="{FF2B5EF4-FFF2-40B4-BE49-F238E27FC236}">
                <a16:creationId xmlns:a16="http://schemas.microsoft.com/office/drawing/2014/main" id="{68A43A45-A4A7-9AB3-7ACA-ADF05843D28E}"/>
              </a:ext>
            </a:extLst>
          </p:cNvPr>
          <p:cNvSpPr/>
          <p:nvPr/>
        </p:nvSpPr>
        <p:spPr>
          <a:xfrm>
            <a:off x="5891513" y="1082512"/>
            <a:ext cx="5648445" cy="5243759"/>
          </a:xfrm>
          <a:prstGeom prst="ellipse">
            <a:avLst/>
          </a:prstGeom>
          <a:solidFill>
            <a:srgbClr val="D3B5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622A49-67FF-AD38-E505-BABB75284251}"/>
              </a:ext>
            </a:extLst>
          </p:cNvPr>
          <p:cNvSpPr txBox="1"/>
          <p:nvPr/>
        </p:nvSpPr>
        <p:spPr>
          <a:xfrm>
            <a:off x="6330711" y="2399599"/>
            <a:ext cx="4501158" cy="3416320"/>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altLang="ko-KR" sz="1800" b="0" i="0" u="none" strike="noStrike" kern="1200" cap="none" spc="0" normalizeH="0" baseline="0" noProof="0" dirty="0">
                <a:ln>
                  <a:noFill/>
                </a:ln>
                <a:solidFill>
                  <a:srgbClr val="3293CF">
                    <a:lumMod val="50000"/>
                  </a:srgbClr>
                </a:solidFill>
                <a:effectLst/>
                <a:uLnTx/>
                <a:uFillTx/>
                <a:latin typeface="Arial"/>
                <a:cs typeface="B Mitra" panose="00000400000000000000" pitchFamily="2" charset="-78"/>
              </a:rPr>
              <a:t>بسیاری از تجار و کسانی که کسب‌وکار بین‌المللی دارند برای مبارزه با تورم و حفاظت از منابع خود در صورت بروز بحران‌های احتمالی از بانک فرامرزی استفاده می‌کنند.  چراکه‌ این سیستم‌های بانکی همیشه در شرایط سیاسی و اقتصادی بسیار پایدار و مستقر هستند.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altLang="ko-KR" sz="1800" b="0" i="0" u="none" strike="noStrike" kern="1200" cap="none" spc="0" normalizeH="0" baseline="0" noProof="0" dirty="0">
                <a:ln>
                  <a:noFill/>
                </a:ln>
                <a:solidFill>
                  <a:srgbClr val="3293CF">
                    <a:lumMod val="50000"/>
                  </a:srgbClr>
                </a:solidFill>
                <a:effectLst/>
                <a:uLnTx/>
                <a:uFillTx/>
                <a:latin typeface="Arial"/>
                <a:cs typeface="B Mitra" panose="00000400000000000000" pitchFamily="2" charset="-78"/>
              </a:rPr>
              <a:t>برای سرمایه‌گذاران و سرمایه‌دارانی که در کشورهای بی‌ثبات زندگی می‌کنند، ممکن است منطقی باشد که هلدینگ‌های مالی خارج از کشور به کشورهای صلح‌آمیز قابل اعتماد مانند سوئیس، آلمان و سنگاپور منتقل شوند.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altLang="ko-KR" sz="1800" b="0" i="0" u="none" strike="noStrike" kern="1200" cap="none" spc="0" normalizeH="0" baseline="0" noProof="0" dirty="0">
                <a:ln>
                  <a:noFill/>
                </a:ln>
                <a:solidFill>
                  <a:srgbClr val="3293CF">
                    <a:lumMod val="50000"/>
                  </a:srgbClr>
                </a:solidFill>
                <a:effectLst/>
                <a:uLnTx/>
                <a:uFillTx/>
                <a:latin typeface="Arial"/>
                <a:cs typeface="B Mitra" panose="00000400000000000000" pitchFamily="2" charset="-78"/>
              </a:rPr>
              <a:t>پتانسیل یک جنگ داخلی یا شورش در کشورهای ناآرام نیز دلیل کافی برای افراد و مشاغل با حجم دارایی قابل توجه است، تا به بانکداری برون مرزی روی آورند.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altLang="ko-KR" sz="1800" b="0" i="0" u="none" strike="noStrike" kern="1200" cap="none" spc="0" normalizeH="0" baseline="0" noProof="0" dirty="0">
              <a:ln>
                <a:noFill/>
              </a:ln>
              <a:solidFill>
                <a:srgbClr val="3293CF">
                  <a:lumMod val="50000"/>
                </a:srgbClr>
              </a:solidFill>
              <a:effectLst/>
              <a:uLnTx/>
              <a:uFillTx/>
              <a:latin typeface="Arial"/>
              <a:cs typeface="B Mitra" panose="00000400000000000000" pitchFamily="2" charset="-78"/>
            </a:endParaRPr>
          </a:p>
        </p:txBody>
      </p:sp>
      <p:sp>
        <p:nvSpPr>
          <p:cNvPr id="7" name="TextBox 6">
            <a:extLst>
              <a:ext uri="{FF2B5EF4-FFF2-40B4-BE49-F238E27FC236}">
                <a16:creationId xmlns:a16="http://schemas.microsoft.com/office/drawing/2014/main" id="{85248657-4D9B-9292-7A48-B2EB629E1CD7}"/>
              </a:ext>
            </a:extLst>
          </p:cNvPr>
          <p:cNvSpPr txBox="1"/>
          <p:nvPr/>
        </p:nvSpPr>
        <p:spPr>
          <a:xfrm>
            <a:off x="6326701" y="1786815"/>
            <a:ext cx="4088260" cy="523220"/>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altLang="ko-KR" sz="2800" b="0" i="0" u="none" strike="noStrike" kern="1200" cap="none" spc="0" normalizeH="0" baseline="0" noProof="0" dirty="0">
                <a:ln>
                  <a:noFill/>
                </a:ln>
                <a:solidFill>
                  <a:schemeClr val="accent1">
                    <a:lumMod val="75000"/>
                  </a:schemeClr>
                </a:solidFill>
                <a:effectLst/>
                <a:uLnTx/>
                <a:uFillTx/>
                <a:latin typeface="Arial"/>
                <a:cs typeface="B Titr" panose="00000700000000000000" pitchFamily="2" charset="-78"/>
              </a:rPr>
              <a:t>5.ثبات اقتصادی و سیاسی</a:t>
            </a:r>
            <a:endParaRPr kumimoji="0" lang="ko-KR" altLang="en-US" sz="2800" b="0" i="0" u="none" strike="noStrike" kern="1200" cap="none" spc="0" normalizeH="0" baseline="0" noProof="0" dirty="0">
              <a:ln>
                <a:noFill/>
              </a:ln>
              <a:solidFill>
                <a:schemeClr val="accent1">
                  <a:lumMod val="75000"/>
                </a:schemeClr>
              </a:solidFill>
              <a:effectLst/>
              <a:uLnTx/>
              <a:uFillTx/>
              <a:latin typeface="Arial"/>
              <a:cs typeface="B Titr" panose="00000700000000000000" pitchFamily="2" charset="-78"/>
            </a:endParaRPr>
          </a:p>
        </p:txBody>
      </p:sp>
    </p:spTree>
    <p:extLst>
      <p:ext uri="{BB962C8B-B14F-4D97-AF65-F5344CB8AC3E}">
        <p14:creationId xmlns:p14="http://schemas.microsoft.com/office/powerpoint/2010/main" val="3998203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rtl="1"/>
            <a:r>
              <a:rPr lang="fa-IR" sz="4400" dirty="0">
                <a:cs typeface="B Titr" panose="00000700000000000000" pitchFamily="2" charset="-78"/>
              </a:rPr>
              <a:t>برخی از معایب بانکداری </a:t>
            </a:r>
            <a:r>
              <a:rPr lang="en-US" sz="4400" dirty="0">
                <a:cs typeface="B Titr" panose="00000700000000000000" pitchFamily="2" charset="-78"/>
              </a:rPr>
              <a:t>Offshore</a:t>
            </a:r>
            <a:r>
              <a:rPr lang="fa-IR" sz="4400" dirty="0">
                <a:cs typeface="B Titr" panose="00000700000000000000" pitchFamily="2" charset="-78"/>
              </a:rPr>
              <a:t> </a:t>
            </a:r>
            <a:endParaRPr lang="en-US" sz="4400" dirty="0">
              <a:cs typeface="B Titr" panose="00000700000000000000" pitchFamily="2" charset="-78"/>
            </a:endParaRPr>
          </a:p>
        </p:txBody>
      </p:sp>
      <p:grpSp>
        <p:nvGrpSpPr>
          <p:cNvPr id="31" name="그룹 30">
            <a:extLst>
              <a:ext uri="{FF2B5EF4-FFF2-40B4-BE49-F238E27FC236}">
                <a16:creationId xmlns:a16="http://schemas.microsoft.com/office/drawing/2014/main" id="{C34D5200-57B2-45CB-91DC-225B13FF8FDF}"/>
              </a:ext>
            </a:extLst>
          </p:cNvPr>
          <p:cNvGrpSpPr/>
          <p:nvPr/>
        </p:nvGrpSpPr>
        <p:grpSpPr>
          <a:xfrm>
            <a:off x="3453204" y="1941022"/>
            <a:ext cx="5665159" cy="2975955"/>
            <a:chOff x="2933787" y="2486893"/>
            <a:chExt cx="6324426" cy="2975955"/>
          </a:xfrm>
        </p:grpSpPr>
        <p:grpSp>
          <p:nvGrpSpPr>
            <p:cNvPr id="3" name="Group 2">
              <a:extLst>
                <a:ext uri="{FF2B5EF4-FFF2-40B4-BE49-F238E27FC236}">
                  <a16:creationId xmlns:a16="http://schemas.microsoft.com/office/drawing/2014/main" id="{FE90BCB6-655D-4672-BEFE-318795D73980}"/>
                </a:ext>
              </a:extLst>
            </p:cNvPr>
            <p:cNvGrpSpPr/>
            <p:nvPr/>
          </p:nvGrpSpPr>
          <p:grpSpPr>
            <a:xfrm>
              <a:off x="2933787" y="2486893"/>
              <a:ext cx="5619576" cy="1580803"/>
              <a:chOff x="3171825" y="2124943"/>
              <a:chExt cx="5619576" cy="1580803"/>
            </a:xfrm>
          </p:grpSpPr>
          <p:sp>
            <p:nvSpPr>
              <p:cNvPr id="4" name="Arrow: Pentagon 3">
                <a:extLst>
                  <a:ext uri="{FF2B5EF4-FFF2-40B4-BE49-F238E27FC236}">
                    <a16:creationId xmlns:a16="http://schemas.microsoft.com/office/drawing/2014/main" id="{3E98DBE0-8498-423C-AE1A-40E129167E9E}"/>
                  </a:ext>
                </a:extLst>
              </p:cNvPr>
              <p:cNvSpPr/>
              <p:nvPr/>
            </p:nvSpPr>
            <p:spPr>
              <a:xfrm>
                <a:off x="3962226" y="2310593"/>
                <a:ext cx="4829175" cy="1209502"/>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a:extLst>
                  <a:ext uri="{FF2B5EF4-FFF2-40B4-BE49-F238E27FC236}">
                    <a16:creationId xmlns:a16="http://schemas.microsoft.com/office/drawing/2014/main" id="{28DD0C58-2895-4FC0-9D76-D541E29D5E43}"/>
                  </a:ext>
                </a:extLst>
              </p:cNvPr>
              <p:cNvGrpSpPr/>
              <p:nvPr/>
            </p:nvGrpSpPr>
            <p:grpSpPr>
              <a:xfrm>
                <a:off x="3171825" y="2124943"/>
                <a:ext cx="1580803" cy="1580803"/>
                <a:chOff x="2828925" y="2048222"/>
                <a:chExt cx="1828800" cy="1828800"/>
              </a:xfrm>
            </p:grpSpPr>
            <p:sp>
              <p:nvSpPr>
                <p:cNvPr id="6" name="Oval 5">
                  <a:extLst>
                    <a:ext uri="{FF2B5EF4-FFF2-40B4-BE49-F238E27FC236}">
                      <a16:creationId xmlns:a16="http://schemas.microsoft.com/office/drawing/2014/main" id="{26C488B3-9E43-4A41-8759-FF9C786724ED}"/>
                    </a:ext>
                  </a:extLst>
                </p:cNvPr>
                <p:cNvSpPr/>
                <p:nvPr/>
              </p:nvSpPr>
              <p:spPr>
                <a:xfrm>
                  <a:off x="2828925" y="2048222"/>
                  <a:ext cx="1828800" cy="1828800"/>
                </a:xfrm>
                <a:prstGeom prst="ellips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7" name="Oval 6">
                  <a:extLst>
                    <a:ext uri="{FF2B5EF4-FFF2-40B4-BE49-F238E27FC236}">
                      <a16:creationId xmlns:a16="http://schemas.microsoft.com/office/drawing/2014/main" id="{AAE96BA5-F34F-43D9-881C-023F19474CEF}"/>
                    </a:ext>
                  </a:extLst>
                </p:cNvPr>
                <p:cNvSpPr/>
                <p:nvPr/>
              </p:nvSpPr>
              <p:spPr>
                <a:xfrm>
                  <a:off x="2919586" y="2138883"/>
                  <a:ext cx="1647478" cy="1647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grpSp>
        </p:grpSp>
        <p:grpSp>
          <p:nvGrpSpPr>
            <p:cNvPr id="8" name="Group 7">
              <a:extLst>
                <a:ext uri="{FF2B5EF4-FFF2-40B4-BE49-F238E27FC236}">
                  <a16:creationId xmlns:a16="http://schemas.microsoft.com/office/drawing/2014/main" id="{86C729B8-C69C-443F-82C6-3A67CF634923}"/>
                </a:ext>
              </a:extLst>
            </p:cNvPr>
            <p:cNvGrpSpPr/>
            <p:nvPr/>
          </p:nvGrpSpPr>
          <p:grpSpPr>
            <a:xfrm flipH="1">
              <a:off x="3638637" y="3882045"/>
              <a:ext cx="5619576" cy="1580803"/>
              <a:chOff x="3171825" y="2124943"/>
              <a:chExt cx="5619576" cy="1580803"/>
            </a:xfrm>
          </p:grpSpPr>
          <p:sp>
            <p:nvSpPr>
              <p:cNvPr id="9" name="Arrow: Pentagon 8">
                <a:extLst>
                  <a:ext uri="{FF2B5EF4-FFF2-40B4-BE49-F238E27FC236}">
                    <a16:creationId xmlns:a16="http://schemas.microsoft.com/office/drawing/2014/main" id="{CDBDF24A-44DD-4B58-A368-3FA4AF7022FC}"/>
                  </a:ext>
                </a:extLst>
              </p:cNvPr>
              <p:cNvSpPr/>
              <p:nvPr/>
            </p:nvSpPr>
            <p:spPr>
              <a:xfrm>
                <a:off x="3962226" y="2310593"/>
                <a:ext cx="4829175" cy="120950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nvGrpSpPr>
              <p:cNvPr id="10" name="Group 9">
                <a:extLst>
                  <a:ext uri="{FF2B5EF4-FFF2-40B4-BE49-F238E27FC236}">
                    <a16:creationId xmlns:a16="http://schemas.microsoft.com/office/drawing/2014/main" id="{A11D03BF-E863-4CB4-AAAC-C07806E63945}"/>
                  </a:ext>
                </a:extLst>
              </p:cNvPr>
              <p:cNvGrpSpPr/>
              <p:nvPr/>
            </p:nvGrpSpPr>
            <p:grpSpPr>
              <a:xfrm>
                <a:off x="3171825" y="2124943"/>
                <a:ext cx="1580803" cy="1580803"/>
                <a:chOff x="2828925" y="2048222"/>
                <a:chExt cx="1828800" cy="1828800"/>
              </a:xfrm>
            </p:grpSpPr>
            <p:sp>
              <p:nvSpPr>
                <p:cNvPr id="11" name="Oval 10">
                  <a:extLst>
                    <a:ext uri="{FF2B5EF4-FFF2-40B4-BE49-F238E27FC236}">
                      <a16:creationId xmlns:a16="http://schemas.microsoft.com/office/drawing/2014/main" id="{7C0DD65E-BA6A-41A3-A6B2-EB7164874036}"/>
                    </a:ext>
                  </a:extLst>
                </p:cNvPr>
                <p:cNvSpPr/>
                <p:nvPr/>
              </p:nvSpPr>
              <p:spPr>
                <a:xfrm>
                  <a:off x="2828925" y="2048222"/>
                  <a:ext cx="1828800" cy="1828800"/>
                </a:xfrm>
                <a:prstGeom prst="ellipse">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2" name="Oval 11">
                  <a:extLst>
                    <a:ext uri="{FF2B5EF4-FFF2-40B4-BE49-F238E27FC236}">
                      <a16:creationId xmlns:a16="http://schemas.microsoft.com/office/drawing/2014/main" id="{91A512CB-811F-4D60-93C2-6DFBF07BC8FB}"/>
                    </a:ext>
                  </a:extLst>
                </p:cNvPr>
                <p:cNvSpPr/>
                <p:nvPr/>
              </p:nvSpPr>
              <p:spPr>
                <a:xfrm>
                  <a:off x="2919586" y="2138883"/>
                  <a:ext cx="1647478" cy="1647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grpSp>
      </p:grpSp>
      <p:sp>
        <p:nvSpPr>
          <p:cNvPr id="13" name="Block Arc 14">
            <a:extLst>
              <a:ext uri="{FF2B5EF4-FFF2-40B4-BE49-F238E27FC236}">
                <a16:creationId xmlns:a16="http://schemas.microsoft.com/office/drawing/2014/main" id="{46FAC5B7-F90E-4957-91A9-2AD416FB14DA}"/>
              </a:ext>
            </a:extLst>
          </p:cNvPr>
          <p:cNvSpPr/>
          <p:nvPr/>
        </p:nvSpPr>
        <p:spPr>
          <a:xfrm rot="16200000">
            <a:off x="8117345" y="3835500"/>
            <a:ext cx="643664" cy="644088"/>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14" name="Oval 50">
            <a:extLst>
              <a:ext uri="{FF2B5EF4-FFF2-40B4-BE49-F238E27FC236}">
                <a16:creationId xmlns:a16="http://schemas.microsoft.com/office/drawing/2014/main" id="{34182067-C4F6-4424-B870-97F8DF2136F2}"/>
              </a:ext>
            </a:extLst>
          </p:cNvPr>
          <p:cNvSpPr>
            <a:spLocks noChangeAspect="1"/>
          </p:cNvSpPr>
          <p:nvPr/>
        </p:nvSpPr>
        <p:spPr>
          <a:xfrm>
            <a:off x="3884285" y="2437802"/>
            <a:ext cx="602306" cy="680266"/>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16" name="TextBox 15">
            <a:extLst>
              <a:ext uri="{FF2B5EF4-FFF2-40B4-BE49-F238E27FC236}">
                <a16:creationId xmlns:a16="http://schemas.microsoft.com/office/drawing/2014/main" id="{539CC3B8-B02E-44EF-9A09-9CD57061A084}"/>
              </a:ext>
            </a:extLst>
          </p:cNvPr>
          <p:cNvSpPr txBox="1"/>
          <p:nvPr/>
        </p:nvSpPr>
        <p:spPr>
          <a:xfrm>
            <a:off x="5066417" y="3915122"/>
            <a:ext cx="21729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altLang="ko-KR" sz="2400" b="1" i="0" u="none" strike="noStrike" kern="1200" cap="none" spc="0" normalizeH="0" baseline="0" noProof="0" dirty="0">
                <a:ln>
                  <a:noFill/>
                </a:ln>
                <a:solidFill>
                  <a:prstClr val="white"/>
                </a:solidFill>
                <a:effectLst/>
                <a:uLnTx/>
                <a:uFillTx/>
                <a:latin typeface="Arial"/>
                <a:cs typeface="B Titr" panose="00000700000000000000" pitchFamily="2" charset="-78"/>
              </a:rPr>
              <a:t>پوشش بیمه‌ای کم</a:t>
            </a:r>
            <a:endParaRPr kumimoji="0" lang="ko-KR" altLang="en-US" sz="2400" b="1" i="0" u="none" strike="noStrike" kern="1200" cap="none" spc="0" normalizeH="0" baseline="0" noProof="0" dirty="0">
              <a:ln>
                <a:noFill/>
              </a:ln>
              <a:solidFill>
                <a:prstClr val="white"/>
              </a:solidFill>
              <a:effectLst/>
              <a:uLnTx/>
              <a:uFillTx/>
              <a:latin typeface="Arial"/>
              <a:cs typeface="B Titr" panose="00000700000000000000" pitchFamily="2" charset="-78"/>
            </a:endParaRPr>
          </a:p>
        </p:txBody>
      </p:sp>
      <p:sp>
        <p:nvSpPr>
          <p:cNvPr id="17" name="TextBox 16">
            <a:extLst>
              <a:ext uri="{FF2B5EF4-FFF2-40B4-BE49-F238E27FC236}">
                <a16:creationId xmlns:a16="http://schemas.microsoft.com/office/drawing/2014/main" id="{DBA157AF-7E07-4BFB-8600-DC06E55439A7}"/>
              </a:ext>
            </a:extLst>
          </p:cNvPr>
          <p:cNvSpPr txBox="1"/>
          <p:nvPr/>
        </p:nvSpPr>
        <p:spPr>
          <a:xfrm>
            <a:off x="4922942" y="2504375"/>
            <a:ext cx="243166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altLang="ko-KR" sz="2400" b="0" i="0" u="none" strike="noStrike" kern="1200" cap="none" spc="0" normalizeH="0" baseline="0" noProof="0" dirty="0">
                <a:ln>
                  <a:noFill/>
                </a:ln>
                <a:solidFill>
                  <a:prstClr val="white"/>
                </a:solidFill>
                <a:effectLst/>
                <a:uLnTx/>
                <a:uFillTx/>
                <a:latin typeface="Arial"/>
                <a:cs typeface="B Titr" panose="00000700000000000000" pitchFamily="2" charset="-78"/>
              </a:rPr>
              <a:t>سطح شفافیت پایین</a:t>
            </a:r>
            <a:endParaRPr kumimoji="0" lang="ko-KR" altLang="en-US" sz="2400" b="0" i="0" u="none" strike="noStrike" kern="1200" cap="none" spc="0" normalizeH="0" baseline="0" noProof="0" dirty="0">
              <a:ln>
                <a:noFill/>
              </a:ln>
              <a:solidFill>
                <a:prstClr val="white"/>
              </a:solidFill>
              <a:effectLst/>
              <a:uLnTx/>
              <a:uFillTx/>
              <a:latin typeface="Arial"/>
              <a:cs typeface="B Titr" panose="00000700000000000000" pitchFamily="2" charset="-78"/>
            </a:endParaRPr>
          </a:p>
        </p:txBody>
      </p:sp>
      <p:sp>
        <p:nvSpPr>
          <p:cNvPr id="20" name="TextBox 19">
            <a:extLst>
              <a:ext uri="{FF2B5EF4-FFF2-40B4-BE49-F238E27FC236}">
                <a16:creationId xmlns:a16="http://schemas.microsoft.com/office/drawing/2014/main" id="{F83369BA-C16C-43C9-A742-C88EC3E4E006}"/>
              </a:ext>
            </a:extLst>
          </p:cNvPr>
          <p:cNvSpPr txBox="1"/>
          <p:nvPr/>
        </p:nvSpPr>
        <p:spPr>
          <a:xfrm>
            <a:off x="8540707" y="1811081"/>
            <a:ext cx="3072827" cy="1169551"/>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fa-IR" altLang="ko-KR" sz="1400" dirty="0">
                <a:solidFill>
                  <a:prstClr val="black">
                    <a:lumMod val="75000"/>
                    <a:lumOff val="25000"/>
                  </a:prstClr>
                </a:solidFill>
                <a:latin typeface="Arial"/>
                <a:cs typeface="B Mitra" panose="00000400000000000000" pitchFamily="2" charset="-78"/>
              </a:rPr>
              <a:t>از </a:t>
            </a:r>
            <a:r>
              <a:rPr kumimoji="0" lang="fa-IR" altLang="ko-KR" sz="1400" b="0"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آن‌جایی که این بانک‌ها به طور معمول طلاعات کافی درباره‌ی سرمایه‌گذاران و فعالیت‌های خود ارائه نمی‌کنند با کاهش سطح اعتماد و شفافیت‌ روبه‌رو هستند. همین مورد باعث می‌شود ریسک‌های بالقوه برای سرمایه‌گذاران افزایش پیدا کند. </a:t>
            </a:r>
            <a:endParaRPr kumimoji="0" lang="en-US" altLang="ko-KR" sz="1400" b="0"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endParaRPr>
          </a:p>
        </p:txBody>
      </p:sp>
      <p:sp>
        <p:nvSpPr>
          <p:cNvPr id="26" name="TextBox 25">
            <a:extLst>
              <a:ext uri="{FF2B5EF4-FFF2-40B4-BE49-F238E27FC236}">
                <a16:creationId xmlns:a16="http://schemas.microsoft.com/office/drawing/2014/main" id="{73B4CAA5-F8A4-45AD-9268-83856032C7C8}"/>
              </a:ext>
            </a:extLst>
          </p:cNvPr>
          <p:cNvSpPr txBox="1"/>
          <p:nvPr/>
        </p:nvSpPr>
        <p:spPr>
          <a:xfrm flipH="1">
            <a:off x="451821" y="3600192"/>
            <a:ext cx="3632758" cy="954107"/>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altLang="ko-KR" sz="1400" b="0"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هر چند بانک‌ آف شور برای آن دسته از افرادی که در کشورهای بی‌ثبات از‌ لحاظ سیاسی و اقتصادی زندگی می‌کنند، می‌تواند امنیت مالی فراوانی فراهم کند؛ اما در کل این بانک‌ها برنامه‌های تضمینی لازم و کافی را در جهت حفاظت از دارایی‌های موجود ندارند</a:t>
            </a:r>
            <a:r>
              <a:rPr kumimoji="0" lang="fa-IR" altLang="ko-KR" sz="1200" b="0" i="0" u="none" strike="noStrike" kern="1200" cap="none" spc="0" normalizeH="0" baseline="0" noProof="0" dirty="0">
                <a:ln>
                  <a:noFill/>
                </a:ln>
                <a:solidFill>
                  <a:prstClr val="black">
                    <a:lumMod val="75000"/>
                    <a:lumOff val="25000"/>
                  </a:prstClr>
                </a:solidFill>
                <a:effectLst/>
                <a:uLnTx/>
                <a:uFillTx/>
                <a:latin typeface="Arial"/>
                <a:cs typeface="+mn-cs"/>
              </a:rPr>
              <a:t>.</a:t>
            </a:r>
            <a:endParaRPr kumimoji="0" lang="en-US" altLang="ko-KR" sz="12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sp>
        <p:nvSpPr>
          <p:cNvPr id="32" name="Arrow: Pentagon 31">
            <a:extLst>
              <a:ext uri="{FF2B5EF4-FFF2-40B4-BE49-F238E27FC236}">
                <a16:creationId xmlns:a16="http://schemas.microsoft.com/office/drawing/2014/main" id="{5146DE49-6343-9DC2-C642-2C4045F545A0}"/>
              </a:ext>
            </a:extLst>
          </p:cNvPr>
          <p:cNvSpPr/>
          <p:nvPr/>
        </p:nvSpPr>
        <p:spPr>
          <a:xfrm>
            <a:off x="4232252" y="4916976"/>
            <a:ext cx="4325775" cy="1209502"/>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chemeClr val="bg1"/>
                </a:solidFill>
                <a:effectLst/>
                <a:uLnTx/>
                <a:uFillTx/>
                <a:latin typeface="Calibri" panose="020F0502020204030204"/>
                <a:cs typeface="B Titr" panose="00000700000000000000" pitchFamily="2" charset="-78"/>
              </a:rPr>
              <a:t>هزینه‌های نگهداری</a:t>
            </a:r>
            <a:endParaRPr kumimoji="0" lang="en-US" sz="2000" b="0" i="0" u="none" strike="noStrike" kern="1200" cap="none" spc="0" normalizeH="0" baseline="0" noProof="0" dirty="0">
              <a:ln>
                <a:noFill/>
              </a:ln>
              <a:solidFill>
                <a:schemeClr val="bg1"/>
              </a:solidFill>
              <a:effectLst/>
              <a:uLnTx/>
              <a:uFillTx/>
              <a:latin typeface="Arial"/>
              <a:cs typeface="B Titr" panose="00000700000000000000" pitchFamily="2" charset="-78"/>
            </a:endParaRPr>
          </a:p>
        </p:txBody>
      </p:sp>
      <p:sp>
        <p:nvSpPr>
          <p:cNvPr id="34" name="Oval 33">
            <a:extLst>
              <a:ext uri="{FF2B5EF4-FFF2-40B4-BE49-F238E27FC236}">
                <a16:creationId xmlns:a16="http://schemas.microsoft.com/office/drawing/2014/main" id="{63DA081C-28E0-5435-12C3-2961C6B71CE8}"/>
              </a:ext>
            </a:extLst>
          </p:cNvPr>
          <p:cNvSpPr/>
          <p:nvPr/>
        </p:nvSpPr>
        <p:spPr>
          <a:xfrm>
            <a:off x="3477429" y="4731326"/>
            <a:ext cx="1416018" cy="1573903"/>
          </a:xfrm>
          <a:prstGeom prst="ellips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3" name="Oval 32">
            <a:extLst>
              <a:ext uri="{FF2B5EF4-FFF2-40B4-BE49-F238E27FC236}">
                <a16:creationId xmlns:a16="http://schemas.microsoft.com/office/drawing/2014/main" id="{C223E84F-D507-606F-DC87-FF2230659025}"/>
              </a:ext>
            </a:extLst>
          </p:cNvPr>
          <p:cNvSpPr/>
          <p:nvPr/>
        </p:nvSpPr>
        <p:spPr>
          <a:xfrm>
            <a:off x="3547626" y="4806243"/>
            <a:ext cx="1275623" cy="14240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35" name="Oval 50">
            <a:extLst>
              <a:ext uri="{FF2B5EF4-FFF2-40B4-BE49-F238E27FC236}">
                <a16:creationId xmlns:a16="http://schemas.microsoft.com/office/drawing/2014/main" id="{A70BD195-421C-78ED-83F6-ABD6508472F2}"/>
              </a:ext>
            </a:extLst>
          </p:cNvPr>
          <p:cNvSpPr>
            <a:spLocks noChangeAspect="1"/>
          </p:cNvSpPr>
          <p:nvPr/>
        </p:nvSpPr>
        <p:spPr>
          <a:xfrm>
            <a:off x="3860060" y="5136973"/>
            <a:ext cx="602306" cy="680266"/>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37" name="TextBox 36">
            <a:extLst>
              <a:ext uri="{FF2B5EF4-FFF2-40B4-BE49-F238E27FC236}">
                <a16:creationId xmlns:a16="http://schemas.microsoft.com/office/drawing/2014/main" id="{609ACF08-76A1-16C2-309A-9BDC5B2C580D}"/>
              </a:ext>
            </a:extLst>
          </p:cNvPr>
          <p:cNvSpPr txBox="1"/>
          <p:nvPr/>
        </p:nvSpPr>
        <p:spPr>
          <a:xfrm>
            <a:off x="8681421" y="5118167"/>
            <a:ext cx="3313356" cy="800219"/>
          </a:xfrm>
          <a:prstGeom prst="rect">
            <a:avLst/>
          </a:prstGeom>
          <a:noFill/>
        </p:spPr>
        <p:txBody>
          <a:bodyPr wrap="square">
            <a:spAutoFit/>
          </a:bodyPr>
          <a:lstStyle/>
          <a:p>
            <a:pPr algn="just" rtl="1"/>
            <a:r>
              <a:rPr lang="fa-IR" sz="1400" dirty="0">
                <a:cs typeface="B Mitra" panose="00000400000000000000" pitchFamily="2" charset="-78"/>
              </a:rPr>
              <a:t>بانک‌‌‌های فراساحلی‌ای که دارای کارمزد هستند پورسانت‌‌ها و کارمزد حساب‌های افتتاح شده در آن‌‌ها معمولاً کمی بیشتر از بانک‌های سنتی است</a:t>
            </a:r>
            <a:r>
              <a:rPr lang="fa-IR" dirty="0"/>
              <a:t>. </a:t>
            </a:r>
            <a:endParaRPr lang="en-US" dirty="0"/>
          </a:p>
        </p:txBody>
      </p:sp>
      <p:pic>
        <p:nvPicPr>
          <p:cNvPr id="38" name="Picture 37">
            <a:extLst>
              <a:ext uri="{FF2B5EF4-FFF2-40B4-BE49-F238E27FC236}">
                <a16:creationId xmlns:a16="http://schemas.microsoft.com/office/drawing/2014/main" id="{14575AB3-54E6-E3BC-DC01-B055251FB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73" y="84102"/>
            <a:ext cx="1427556" cy="1340388"/>
          </a:xfrm>
          <a:prstGeom prst="rect">
            <a:avLst/>
          </a:prstGeom>
        </p:spPr>
      </p:pic>
    </p:spTree>
    <p:extLst>
      <p:ext uri="{BB962C8B-B14F-4D97-AF65-F5344CB8AC3E}">
        <p14:creationId xmlns:p14="http://schemas.microsoft.com/office/powerpoint/2010/main" val="1560353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CF5BDA4-10C7-46A6-AC30-523A3FC438AC}"/>
              </a:ext>
            </a:extLst>
          </p:cNvPr>
          <p:cNvSpPr txBox="1"/>
          <p:nvPr/>
        </p:nvSpPr>
        <p:spPr>
          <a:xfrm>
            <a:off x="6096000" y="2956883"/>
            <a:ext cx="5320936" cy="1107996"/>
          </a:xfrm>
          <a:prstGeom prst="rect">
            <a:avLst/>
          </a:prstGeom>
          <a:noFill/>
        </p:spPr>
        <p:txBody>
          <a:bodyPr wrap="square" rtlCol="0" anchor="ctr">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altLang="ko-KR" sz="6600" b="1" i="0" u="none" strike="noStrike" kern="1200" cap="none" spc="0" normalizeH="0" baseline="0" noProof="0" dirty="0">
                <a:ln>
                  <a:noFill/>
                </a:ln>
                <a:solidFill>
                  <a:prstClr val="black">
                    <a:lumMod val="75000"/>
                    <a:lumOff val="25000"/>
                  </a:prstClr>
                </a:solidFill>
                <a:effectLst/>
                <a:uLnTx/>
                <a:uFillTx/>
                <a:latin typeface="Arial"/>
                <a:cs typeface="B Titr" panose="00000700000000000000" pitchFamily="2" charset="-78"/>
              </a:rPr>
              <a:t>ارز </a:t>
            </a:r>
            <a:r>
              <a:rPr kumimoji="0" lang="en-US" altLang="ko-KR" sz="66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Offshore</a:t>
            </a:r>
            <a:endParaRPr kumimoji="0" lang="ko-KR" altLang="en-US" sz="66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081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ABB51A5-65A4-DEB0-C6C0-1D66E2DC310E}"/>
              </a:ext>
            </a:extLst>
          </p:cNvPr>
          <p:cNvPicPr>
            <a:picLocks noGrp="1" noChangeAspect="1"/>
          </p:cNvPicPr>
          <p:nvPr>
            <p:ph type="pic" sz="quarter" idx="10"/>
          </p:nvPr>
        </p:nvPicPr>
        <p:blipFill>
          <a:blip r:embed="rId2"/>
          <a:srcRect t="26192" b="26192"/>
          <a:stretch/>
        </p:blipFill>
        <p:spPr>
          <a:xfrm>
            <a:off x="0" y="0"/>
            <a:ext cx="12192000" cy="3429000"/>
          </a:xfrm>
        </p:spPr>
      </p:pic>
      <p:sp>
        <p:nvSpPr>
          <p:cNvPr id="17" name="Oval 8">
            <a:extLst>
              <a:ext uri="{FF2B5EF4-FFF2-40B4-BE49-F238E27FC236}">
                <a16:creationId xmlns:a16="http://schemas.microsoft.com/office/drawing/2014/main" id="{28F03843-3E24-43FD-85D2-D13DAB810DAF}"/>
              </a:ext>
            </a:extLst>
          </p:cNvPr>
          <p:cNvSpPr/>
          <p:nvPr/>
        </p:nvSpPr>
        <p:spPr>
          <a:xfrm>
            <a:off x="9619607" y="2436973"/>
            <a:ext cx="1751546" cy="1751546"/>
          </a:xfrm>
          <a:prstGeom prst="ellipse">
            <a:avLst/>
          </a:prstGeom>
          <a:solidFill>
            <a:schemeClr val="accent4"/>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8" name="TextBox 17">
            <a:extLst>
              <a:ext uri="{FF2B5EF4-FFF2-40B4-BE49-F238E27FC236}">
                <a16:creationId xmlns:a16="http://schemas.microsoft.com/office/drawing/2014/main" id="{BFC2F621-F3B3-455D-8BC8-4FE542861883}"/>
              </a:ext>
            </a:extLst>
          </p:cNvPr>
          <p:cNvSpPr txBox="1"/>
          <p:nvPr/>
        </p:nvSpPr>
        <p:spPr>
          <a:xfrm>
            <a:off x="707937" y="4551214"/>
            <a:ext cx="10748957" cy="1477328"/>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altLang="ko-KR" b="1" i="0" u="none" strike="noStrike" kern="1200" cap="none" spc="0" normalizeH="0" baseline="0" noProof="0" dirty="0">
                <a:ln>
                  <a:noFill/>
                </a:ln>
                <a:solidFill>
                  <a:prstClr val="white"/>
                </a:solidFill>
                <a:effectLst/>
                <a:uLnTx/>
                <a:uFillTx/>
                <a:latin typeface="Arial"/>
                <a:cs typeface="B Mitra" panose="00000400000000000000" pitchFamily="2" charset="-78"/>
              </a:rPr>
              <a:t>به دنبال بحران آسیایی 1997-1998، تعدادی از اقتصادهای نوظهور در آسیا</a:t>
            </a:r>
            <a:r>
              <a:rPr lang="fa-IR" altLang="ko-KR" b="1" dirty="0">
                <a:solidFill>
                  <a:prstClr val="white"/>
                </a:solidFill>
                <a:latin typeface="Arial"/>
                <a:cs typeface="B Mitra" panose="00000400000000000000" pitchFamily="2" charset="-78"/>
              </a:rPr>
              <a:t>،</a:t>
            </a:r>
            <a:r>
              <a:rPr kumimoji="0" lang="fa-IR" altLang="ko-KR" b="1" i="0" u="none" strike="noStrike" kern="1200" cap="none" spc="0" normalizeH="0" baseline="0" noProof="0" dirty="0">
                <a:ln>
                  <a:noFill/>
                </a:ln>
                <a:solidFill>
                  <a:prstClr val="white"/>
                </a:solidFill>
                <a:effectLst/>
                <a:uLnTx/>
                <a:uFillTx/>
                <a:latin typeface="Arial"/>
                <a:cs typeface="B Mitra" panose="00000400000000000000" pitchFamily="2" charset="-78"/>
              </a:rPr>
              <a:t> اقداماتی برای محدود کردن استفاده برون مرزی از ارزهای خود انجام دادند. مقامات این کشورها نگران این بودند که بازارهای بزرگ برون مرزی می تواند نوسانات بیشتری را در جریان سرمایه و نرخ ارز ایجاد کند و کنترل عرضه پول را برای مقامات دشوارتر کند.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altLang="ko-KR" b="1" i="0" u="none" strike="noStrike" kern="1200" cap="none" spc="0" normalizeH="0" baseline="0" noProof="0" dirty="0">
                <a:ln>
                  <a:noFill/>
                </a:ln>
                <a:solidFill>
                  <a:prstClr val="white"/>
                </a:solidFill>
                <a:effectLst/>
                <a:uLnTx/>
                <a:uFillTx/>
                <a:latin typeface="Arial"/>
                <a:cs typeface="B Mitra" panose="00000400000000000000" pitchFamily="2" charset="-78"/>
              </a:rPr>
              <a:t>در میان کشورهای آسیایی که دچار آشفتگی مالی شدند، تایلند اولین کشوری بود که محدودیت‌هایی را بر تجارت فراساحلی بات تایلند اعمال کرد.</a:t>
            </a:r>
          </a:p>
        </p:txBody>
      </p:sp>
      <p:sp>
        <p:nvSpPr>
          <p:cNvPr id="35" name="자유형: 도형 34">
            <a:extLst>
              <a:ext uri="{FF2B5EF4-FFF2-40B4-BE49-F238E27FC236}">
                <a16:creationId xmlns:a16="http://schemas.microsoft.com/office/drawing/2014/main" id="{648F4633-244C-4DB0-ADBC-EC453B7153EE}"/>
              </a:ext>
            </a:extLst>
          </p:cNvPr>
          <p:cNvSpPr/>
          <p:nvPr/>
        </p:nvSpPr>
        <p:spPr>
          <a:xfrm>
            <a:off x="10091402" y="2817237"/>
            <a:ext cx="807957" cy="896952"/>
          </a:xfrm>
          <a:custGeom>
            <a:avLst/>
            <a:gdLst>
              <a:gd name="connsiteX0" fmla="*/ 47862 w 807957"/>
              <a:gd name="connsiteY0" fmla="*/ 813666 h 896952"/>
              <a:gd name="connsiteX1" fmla="*/ 760093 w 807957"/>
              <a:gd name="connsiteY1" fmla="*/ 813666 h 896952"/>
              <a:gd name="connsiteX2" fmla="*/ 768356 w 807957"/>
              <a:gd name="connsiteY2" fmla="*/ 825088 h 896952"/>
              <a:gd name="connsiteX3" fmla="*/ 768356 w 807957"/>
              <a:gd name="connsiteY3" fmla="*/ 885570 h 896952"/>
              <a:gd name="connsiteX4" fmla="*/ 760093 w 807957"/>
              <a:gd name="connsiteY4" fmla="*/ 896952 h 896952"/>
              <a:gd name="connsiteX5" fmla="*/ 47862 w 807957"/>
              <a:gd name="connsiteY5" fmla="*/ 896952 h 896952"/>
              <a:gd name="connsiteX6" fmla="*/ 39599 w 807957"/>
              <a:gd name="connsiteY6" fmla="*/ 885530 h 896952"/>
              <a:gd name="connsiteX7" fmla="*/ 39599 w 807957"/>
              <a:gd name="connsiteY7" fmla="*/ 825088 h 896952"/>
              <a:gd name="connsiteX8" fmla="*/ 47862 w 807957"/>
              <a:gd name="connsiteY8" fmla="*/ 813666 h 896952"/>
              <a:gd name="connsiteX9" fmla="*/ 86766 w 807957"/>
              <a:gd name="connsiteY9" fmla="*/ 745090 h 896952"/>
              <a:gd name="connsiteX10" fmla="*/ 721190 w 807957"/>
              <a:gd name="connsiteY10" fmla="*/ 745090 h 896952"/>
              <a:gd name="connsiteX11" fmla="*/ 728550 w 807957"/>
              <a:gd name="connsiteY11" fmla="*/ 752450 h 896952"/>
              <a:gd name="connsiteX12" fmla="*/ 728550 w 807957"/>
              <a:gd name="connsiteY12" fmla="*/ 791423 h 896952"/>
              <a:gd name="connsiteX13" fmla="*/ 721190 w 807957"/>
              <a:gd name="connsiteY13" fmla="*/ 798757 h 896952"/>
              <a:gd name="connsiteX14" fmla="*/ 86766 w 807957"/>
              <a:gd name="connsiteY14" fmla="*/ 798757 h 896952"/>
              <a:gd name="connsiteX15" fmla="*/ 79406 w 807957"/>
              <a:gd name="connsiteY15" fmla="*/ 791397 h 896952"/>
              <a:gd name="connsiteX16" fmla="*/ 79406 w 807957"/>
              <a:gd name="connsiteY16" fmla="*/ 752450 h 896952"/>
              <a:gd name="connsiteX17" fmla="*/ 86766 w 807957"/>
              <a:gd name="connsiteY17" fmla="*/ 745090 h 896952"/>
              <a:gd name="connsiteX18" fmla="*/ 637727 w 807957"/>
              <a:gd name="connsiteY18" fmla="*/ 313543 h 896952"/>
              <a:gd name="connsiteX19" fmla="*/ 684698 w 807957"/>
              <a:gd name="connsiteY19" fmla="*/ 313543 h 896952"/>
              <a:gd name="connsiteX20" fmla="*/ 698269 w 807957"/>
              <a:gd name="connsiteY20" fmla="*/ 327113 h 896952"/>
              <a:gd name="connsiteX21" fmla="*/ 708491 w 807957"/>
              <a:gd name="connsiteY21" fmla="*/ 707103 h 896952"/>
              <a:gd name="connsiteX22" fmla="*/ 613934 w 807957"/>
              <a:gd name="connsiteY22" fmla="*/ 707103 h 896952"/>
              <a:gd name="connsiteX23" fmla="*/ 624156 w 807957"/>
              <a:gd name="connsiteY23" fmla="*/ 327113 h 896952"/>
              <a:gd name="connsiteX24" fmla="*/ 637727 w 807957"/>
              <a:gd name="connsiteY24" fmla="*/ 313543 h 896952"/>
              <a:gd name="connsiteX25" fmla="*/ 466067 w 807957"/>
              <a:gd name="connsiteY25" fmla="*/ 313543 h 896952"/>
              <a:gd name="connsiteX26" fmla="*/ 513038 w 807957"/>
              <a:gd name="connsiteY26" fmla="*/ 313543 h 896952"/>
              <a:gd name="connsiteX27" fmla="*/ 526609 w 807957"/>
              <a:gd name="connsiteY27" fmla="*/ 327113 h 896952"/>
              <a:gd name="connsiteX28" fmla="*/ 536831 w 807957"/>
              <a:gd name="connsiteY28" fmla="*/ 707103 h 896952"/>
              <a:gd name="connsiteX29" fmla="*/ 442274 w 807957"/>
              <a:gd name="connsiteY29" fmla="*/ 707103 h 896952"/>
              <a:gd name="connsiteX30" fmla="*/ 452496 w 807957"/>
              <a:gd name="connsiteY30" fmla="*/ 327113 h 896952"/>
              <a:gd name="connsiteX31" fmla="*/ 466067 w 807957"/>
              <a:gd name="connsiteY31" fmla="*/ 313543 h 896952"/>
              <a:gd name="connsiteX32" fmla="*/ 294435 w 807957"/>
              <a:gd name="connsiteY32" fmla="*/ 313543 h 896952"/>
              <a:gd name="connsiteX33" fmla="*/ 341406 w 807957"/>
              <a:gd name="connsiteY33" fmla="*/ 313543 h 896952"/>
              <a:gd name="connsiteX34" fmla="*/ 354977 w 807957"/>
              <a:gd name="connsiteY34" fmla="*/ 327113 h 896952"/>
              <a:gd name="connsiteX35" fmla="*/ 365199 w 807957"/>
              <a:gd name="connsiteY35" fmla="*/ 707103 h 896952"/>
              <a:gd name="connsiteX36" fmla="*/ 270642 w 807957"/>
              <a:gd name="connsiteY36" fmla="*/ 707103 h 896952"/>
              <a:gd name="connsiteX37" fmla="*/ 280864 w 807957"/>
              <a:gd name="connsiteY37" fmla="*/ 327113 h 896952"/>
              <a:gd name="connsiteX38" fmla="*/ 294435 w 807957"/>
              <a:gd name="connsiteY38" fmla="*/ 313543 h 896952"/>
              <a:gd name="connsiteX39" fmla="*/ 122776 w 807957"/>
              <a:gd name="connsiteY39" fmla="*/ 313543 h 896952"/>
              <a:gd name="connsiteX40" fmla="*/ 169747 w 807957"/>
              <a:gd name="connsiteY40" fmla="*/ 313543 h 896952"/>
              <a:gd name="connsiteX41" fmla="*/ 183318 w 807957"/>
              <a:gd name="connsiteY41" fmla="*/ 327113 h 896952"/>
              <a:gd name="connsiteX42" fmla="*/ 193540 w 807957"/>
              <a:gd name="connsiteY42" fmla="*/ 707103 h 896952"/>
              <a:gd name="connsiteX43" fmla="*/ 98983 w 807957"/>
              <a:gd name="connsiteY43" fmla="*/ 707103 h 896952"/>
              <a:gd name="connsiteX44" fmla="*/ 109205 w 807957"/>
              <a:gd name="connsiteY44" fmla="*/ 327113 h 896952"/>
              <a:gd name="connsiteX45" fmla="*/ 122776 w 807957"/>
              <a:gd name="connsiteY45" fmla="*/ 313543 h 896952"/>
              <a:gd name="connsiteX46" fmla="*/ 86766 w 807957"/>
              <a:gd name="connsiteY46" fmla="*/ 244542 h 896952"/>
              <a:gd name="connsiteX47" fmla="*/ 721190 w 807957"/>
              <a:gd name="connsiteY47" fmla="*/ 244542 h 896952"/>
              <a:gd name="connsiteX48" fmla="*/ 728550 w 807957"/>
              <a:gd name="connsiteY48" fmla="*/ 251902 h 896952"/>
              <a:gd name="connsiteX49" fmla="*/ 728550 w 807957"/>
              <a:gd name="connsiteY49" fmla="*/ 290875 h 896952"/>
              <a:gd name="connsiteX50" fmla="*/ 721190 w 807957"/>
              <a:gd name="connsiteY50" fmla="*/ 298209 h 896952"/>
              <a:gd name="connsiteX51" fmla="*/ 86766 w 807957"/>
              <a:gd name="connsiteY51" fmla="*/ 298209 h 896952"/>
              <a:gd name="connsiteX52" fmla="*/ 79406 w 807957"/>
              <a:gd name="connsiteY52" fmla="*/ 290849 h 896952"/>
              <a:gd name="connsiteX53" fmla="*/ 79406 w 807957"/>
              <a:gd name="connsiteY53" fmla="*/ 251902 h 896952"/>
              <a:gd name="connsiteX54" fmla="*/ 86766 w 807957"/>
              <a:gd name="connsiteY54" fmla="*/ 244542 h 896952"/>
              <a:gd name="connsiteX55" fmla="*/ 412119 w 807957"/>
              <a:gd name="connsiteY55" fmla="*/ 2116 h 896952"/>
              <a:gd name="connsiteX56" fmla="*/ 791649 w 807957"/>
              <a:gd name="connsiteY56" fmla="*/ 181875 h 896952"/>
              <a:gd name="connsiteX57" fmla="*/ 806727 w 807957"/>
              <a:gd name="connsiteY57" fmla="*/ 213973 h 896952"/>
              <a:gd name="connsiteX58" fmla="*/ 800542 w 807957"/>
              <a:gd name="connsiteY58" fmla="*/ 218854 h 896952"/>
              <a:gd name="connsiteX59" fmla="*/ 403225 w 807957"/>
              <a:gd name="connsiteY59" fmla="*/ 218982 h 896952"/>
              <a:gd name="connsiteX60" fmla="*/ 403225 w 807957"/>
              <a:gd name="connsiteY60" fmla="*/ 219084 h 896952"/>
              <a:gd name="connsiteX61" fmla="*/ 16131 w 807957"/>
              <a:gd name="connsiteY61" fmla="*/ 218931 h 896952"/>
              <a:gd name="connsiteX62" fmla="*/ 1794 w 807957"/>
              <a:gd name="connsiteY62" fmla="*/ 213845 h 896952"/>
              <a:gd name="connsiteX63" fmla="*/ 9129 w 807957"/>
              <a:gd name="connsiteY63" fmla="*/ 184840 h 896952"/>
              <a:gd name="connsiteX64" fmla="*/ 395789 w 807957"/>
              <a:gd name="connsiteY64" fmla="*/ 2218 h 896952"/>
              <a:gd name="connsiteX65" fmla="*/ 412119 w 807957"/>
              <a:gd name="connsiteY65" fmla="*/ 2116 h 89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07957" h="896952">
                <a:moveTo>
                  <a:pt x="47862" y="813666"/>
                </a:moveTo>
                <a:lnTo>
                  <a:pt x="760093" y="813666"/>
                </a:lnTo>
                <a:cubicBezTo>
                  <a:pt x="764655" y="813666"/>
                  <a:pt x="768356" y="818782"/>
                  <a:pt x="768356" y="825088"/>
                </a:cubicBezTo>
                <a:lnTo>
                  <a:pt x="768356" y="885570"/>
                </a:lnTo>
                <a:cubicBezTo>
                  <a:pt x="768327" y="891876"/>
                  <a:pt x="764627" y="896952"/>
                  <a:pt x="760093" y="896952"/>
                </a:cubicBezTo>
                <a:lnTo>
                  <a:pt x="47862" y="896952"/>
                </a:lnTo>
                <a:cubicBezTo>
                  <a:pt x="43300" y="896952"/>
                  <a:pt x="39599" y="891836"/>
                  <a:pt x="39599" y="885530"/>
                </a:cubicBezTo>
                <a:lnTo>
                  <a:pt x="39599" y="825088"/>
                </a:lnTo>
                <a:cubicBezTo>
                  <a:pt x="39599" y="818782"/>
                  <a:pt x="43300" y="813666"/>
                  <a:pt x="47862" y="813666"/>
                </a:cubicBezTo>
                <a:close/>
                <a:moveTo>
                  <a:pt x="86766" y="745090"/>
                </a:moveTo>
                <a:lnTo>
                  <a:pt x="721190" y="745090"/>
                </a:lnTo>
                <a:cubicBezTo>
                  <a:pt x="725253" y="745090"/>
                  <a:pt x="728550" y="748387"/>
                  <a:pt x="728550" y="752450"/>
                </a:cubicBezTo>
                <a:lnTo>
                  <a:pt x="728550" y="791423"/>
                </a:lnTo>
                <a:cubicBezTo>
                  <a:pt x="728525" y="795486"/>
                  <a:pt x="725228" y="798757"/>
                  <a:pt x="721190" y="798757"/>
                </a:cubicBezTo>
                <a:lnTo>
                  <a:pt x="86766" y="798757"/>
                </a:lnTo>
                <a:cubicBezTo>
                  <a:pt x="82703" y="798757"/>
                  <a:pt x="79406" y="795461"/>
                  <a:pt x="79406" y="791397"/>
                </a:cubicBezTo>
                <a:lnTo>
                  <a:pt x="79406" y="752450"/>
                </a:lnTo>
                <a:cubicBezTo>
                  <a:pt x="79406" y="748387"/>
                  <a:pt x="82703" y="745090"/>
                  <a:pt x="86766" y="745090"/>
                </a:cubicBezTo>
                <a:close/>
                <a:moveTo>
                  <a:pt x="637727" y="313543"/>
                </a:moveTo>
                <a:lnTo>
                  <a:pt x="684698" y="313543"/>
                </a:lnTo>
                <a:cubicBezTo>
                  <a:pt x="692186" y="313543"/>
                  <a:pt x="698269" y="319626"/>
                  <a:pt x="698269" y="327113"/>
                </a:cubicBezTo>
                <a:lnTo>
                  <a:pt x="708491" y="707103"/>
                </a:lnTo>
                <a:lnTo>
                  <a:pt x="613934" y="707103"/>
                </a:lnTo>
                <a:lnTo>
                  <a:pt x="624156" y="327113"/>
                </a:lnTo>
                <a:cubicBezTo>
                  <a:pt x="624156" y="319626"/>
                  <a:pt x="630239" y="313543"/>
                  <a:pt x="637727" y="313543"/>
                </a:cubicBezTo>
                <a:close/>
                <a:moveTo>
                  <a:pt x="466067" y="313543"/>
                </a:moveTo>
                <a:lnTo>
                  <a:pt x="513038" y="313543"/>
                </a:lnTo>
                <a:cubicBezTo>
                  <a:pt x="520526" y="313543"/>
                  <a:pt x="526609" y="319626"/>
                  <a:pt x="526609" y="327113"/>
                </a:cubicBezTo>
                <a:lnTo>
                  <a:pt x="536831" y="707103"/>
                </a:lnTo>
                <a:lnTo>
                  <a:pt x="442274" y="707103"/>
                </a:lnTo>
                <a:lnTo>
                  <a:pt x="452496" y="327113"/>
                </a:lnTo>
                <a:cubicBezTo>
                  <a:pt x="452496" y="319626"/>
                  <a:pt x="458579" y="313543"/>
                  <a:pt x="466067" y="313543"/>
                </a:cubicBezTo>
                <a:close/>
                <a:moveTo>
                  <a:pt x="294435" y="313543"/>
                </a:moveTo>
                <a:lnTo>
                  <a:pt x="341406" y="313543"/>
                </a:lnTo>
                <a:cubicBezTo>
                  <a:pt x="348894" y="313543"/>
                  <a:pt x="354977" y="319626"/>
                  <a:pt x="354977" y="327113"/>
                </a:cubicBezTo>
                <a:lnTo>
                  <a:pt x="365199" y="707103"/>
                </a:lnTo>
                <a:lnTo>
                  <a:pt x="270642" y="707103"/>
                </a:lnTo>
                <a:lnTo>
                  <a:pt x="280864" y="327113"/>
                </a:lnTo>
                <a:cubicBezTo>
                  <a:pt x="280864" y="319626"/>
                  <a:pt x="286947" y="313543"/>
                  <a:pt x="294435" y="313543"/>
                </a:cubicBezTo>
                <a:close/>
                <a:moveTo>
                  <a:pt x="122776" y="313543"/>
                </a:moveTo>
                <a:lnTo>
                  <a:pt x="169747" y="313543"/>
                </a:lnTo>
                <a:cubicBezTo>
                  <a:pt x="177235" y="313543"/>
                  <a:pt x="183318" y="319626"/>
                  <a:pt x="183318" y="327113"/>
                </a:cubicBezTo>
                <a:lnTo>
                  <a:pt x="193540" y="707103"/>
                </a:lnTo>
                <a:lnTo>
                  <a:pt x="98983" y="707103"/>
                </a:lnTo>
                <a:lnTo>
                  <a:pt x="109205" y="327113"/>
                </a:lnTo>
                <a:cubicBezTo>
                  <a:pt x="109205" y="319626"/>
                  <a:pt x="115288" y="313543"/>
                  <a:pt x="122776" y="313543"/>
                </a:cubicBezTo>
                <a:close/>
                <a:moveTo>
                  <a:pt x="86766" y="244542"/>
                </a:moveTo>
                <a:lnTo>
                  <a:pt x="721190" y="244542"/>
                </a:lnTo>
                <a:cubicBezTo>
                  <a:pt x="725253" y="244542"/>
                  <a:pt x="728550" y="247839"/>
                  <a:pt x="728550" y="251902"/>
                </a:cubicBezTo>
                <a:lnTo>
                  <a:pt x="728550" y="290875"/>
                </a:lnTo>
                <a:cubicBezTo>
                  <a:pt x="728525" y="294938"/>
                  <a:pt x="725228" y="298209"/>
                  <a:pt x="721190" y="298209"/>
                </a:cubicBezTo>
                <a:lnTo>
                  <a:pt x="86766" y="298209"/>
                </a:lnTo>
                <a:cubicBezTo>
                  <a:pt x="82703" y="298209"/>
                  <a:pt x="79406" y="294913"/>
                  <a:pt x="79406" y="290849"/>
                </a:cubicBezTo>
                <a:lnTo>
                  <a:pt x="79406" y="251902"/>
                </a:lnTo>
                <a:cubicBezTo>
                  <a:pt x="79406" y="247839"/>
                  <a:pt x="82703" y="244542"/>
                  <a:pt x="86766" y="244542"/>
                </a:cubicBezTo>
                <a:close/>
                <a:moveTo>
                  <a:pt x="412119" y="2116"/>
                </a:moveTo>
                <a:cubicBezTo>
                  <a:pt x="535937" y="60817"/>
                  <a:pt x="788991" y="180572"/>
                  <a:pt x="791649" y="181875"/>
                </a:cubicBezTo>
                <a:cubicBezTo>
                  <a:pt x="805960" y="188903"/>
                  <a:pt x="810407" y="198691"/>
                  <a:pt x="806727" y="213973"/>
                </a:cubicBezTo>
                <a:cubicBezTo>
                  <a:pt x="805832" y="217704"/>
                  <a:pt x="803839" y="218803"/>
                  <a:pt x="800542" y="218854"/>
                </a:cubicBezTo>
                <a:cubicBezTo>
                  <a:pt x="796275" y="218931"/>
                  <a:pt x="531414" y="218982"/>
                  <a:pt x="403225" y="218982"/>
                </a:cubicBezTo>
                <a:cubicBezTo>
                  <a:pt x="403225" y="219033"/>
                  <a:pt x="403225" y="219059"/>
                  <a:pt x="403225" y="219084"/>
                </a:cubicBezTo>
                <a:cubicBezTo>
                  <a:pt x="274194" y="219084"/>
                  <a:pt x="145163" y="219135"/>
                  <a:pt x="16131" y="218931"/>
                </a:cubicBezTo>
                <a:cubicBezTo>
                  <a:pt x="10969" y="218931"/>
                  <a:pt x="1871" y="218190"/>
                  <a:pt x="1794" y="213845"/>
                </a:cubicBezTo>
                <a:cubicBezTo>
                  <a:pt x="1897" y="205412"/>
                  <a:pt x="-5540" y="191714"/>
                  <a:pt x="9129" y="184840"/>
                </a:cubicBezTo>
                <a:cubicBezTo>
                  <a:pt x="53289" y="164165"/>
                  <a:pt x="311071" y="42392"/>
                  <a:pt x="395789" y="2218"/>
                </a:cubicBezTo>
                <a:cubicBezTo>
                  <a:pt x="401846" y="-644"/>
                  <a:pt x="405934" y="-798"/>
                  <a:pt x="412119" y="2116"/>
                </a:cubicBezTo>
                <a:close/>
              </a:path>
            </a:pathLst>
          </a:custGeom>
          <a:solidFill>
            <a:schemeClr val="bg1"/>
          </a:solidFill>
          <a:ln w="8746"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pic>
        <p:nvPicPr>
          <p:cNvPr id="4" name="Picture 3">
            <a:extLst>
              <a:ext uri="{FF2B5EF4-FFF2-40B4-BE49-F238E27FC236}">
                <a16:creationId xmlns:a16="http://schemas.microsoft.com/office/drawing/2014/main" id="{86F8D476-416F-2F42-15E2-051019260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73" y="84102"/>
            <a:ext cx="1427556" cy="1340388"/>
          </a:xfrm>
          <a:prstGeom prst="rect">
            <a:avLst/>
          </a:prstGeom>
        </p:spPr>
      </p:pic>
      <p:sp>
        <p:nvSpPr>
          <p:cNvPr id="2" name="TextBox 1">
            <a:extLst>
              <a:ext uri="{FF2B5EF4-FFF2-40B4-BE49-F238E27FC236}">
                <a16:creationId xmlns:a16="http://schemas.microsoft.com/office/drawing/2014/main" id="{2758C912-DFE7-CD70-3E8C-4888F6385F3D}"/>
              </a:ext>
            </a:extLst>
          </p:cNvPr>
          <p:cNvSpPr txBox="1"/>
          <p:nvPr/>
        </p:nvSpPr>
        <p:spPr>
          <a:xfrm>
            <a:off x="145229" y="6489138"/>
            <a:ext cx="2743200" cy="261610"/>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Source: IMF, 2001</a:t>
            </a:r>
          </a:p>
        </p:txBody>
      </p:sp>
    </p:spTree>
    <p:extLst>
      <p:ext uri="{BB962C8B-B14F-4D97-AF65-F5344CB8AC3E}">
        <p14:creationId xmlns:p14="http://schemas.microsoft.com/office/powerpoint/2010/main" val="3223665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46">
            <a:extLst>
              <a:ext uri="{FF2B5EF4-FFF2-40B4-BE49-F238E27FC236}">
                <a16:creationId xmlns:a16="http://schemas.microsoft.com/office/drawing/2014/main" id="{2C4C6862-E2CF-4A84-9B13-E9D5993F0B04}"/>
              </a:ext>
            </a:extLst>
          </p:cNvPr>
          <p:cNvGrpSpPr/>
          <p:nvPr/>
        </p:nvGrpSpPr>
        <p:grpSpPr>
          <a:xfrm>
            <a:off x="1387098" y="1286224"/>
            <a:ext cx="1588479" cy="3147176"/>
            <a:chOff x="8649228" y="336362"/>
            <a:chExt cx="3202165" cy="6344296"/>
          </a:xfrm>
        </p:grpSpPr>
        <p:sp>
          <p:nvSpPr>
            <p:cNvPr id="25" name="Freeform: Shape 247">
              <a:extLst>
                <a:ext uri="{FF2B5EF4-FFF2-40B4-BE49-F238E27FC236}">
                  <a16:creationId xmlns:a16="http://schemas.microsoft.com/office/drawing/2014/main" id="{48E582B5-D3F0-42FC-83FF-43C2439E0AAD}"/>
                </a:ext>
              </a:extLst>
            </p:cNvPr>
            <p:cNvSpPr/>
            <p:nvPr/>
          </p:nvSpPr>
          <p:spPr>
            <a:xfrm>
              <a:off x="8688116" y="336362"/>
              <a:ext cx="3163277" cy="6344296"/>
            </a:xfrm>
            <a:custGeom>
              <a:avLst/>
              <a:gdLst>
                <a:gd name="connsiteX0" fmla="*/ 2735492 w 3163276"/>
                <a:gd name="connsiteY0" fmla="*/ 6344296 h 6344296"/>
                <a:gd name="connsiteX1" fmla="*/ 427705 w 3163276"/>
                <a:gd name="connsiteY1" fmla="*/ 6344296 h 6344296"/>
                <a:gd name="connsiteX2" fmla="*/ 0 w 3163276"/>
                <a:gd name="connsiteY2" fmla="*/ 5916591 h 6344296"/>
                <a:gd name="connsiteX3" fmla="*/ 0 w 3163276"/>
                <a:gd name="connsiteY3" fmla="*/ 427705 h 6344296"/>
                <a:gd name="connsiteX4" fmla="*/ 427705 w 3163276"/>
                <a:gd name="connsiteY4" fmla="*/ 0 h 6344296"/>
                <a:gd name="connsiteX5" fmla="*/ 2735571 w 3163276"/>
                <a:gd name="connsiteY5" fmla="*/ 0 h 6344296"/>
                <a:gd name="connsiteX6" fmla="*/ 3163277 w 3163276"/>
                <a:gd name="connsiteY6" fmla="*/ 427705 h 6344296"/>
                <a:gd name="connsiteX7" fmla="*/ 3163277 w 3163276"/>
                <a:gd name="connsiteY7" fmla="*/ 5916591 h 6344296"/>
                <a:gd name="connsiteX8" fmla="*/ 2735492 w 3163276"/>
                <a:gd name="connsiteY8" fmla="*/ 6344296 h 634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3276" h="6344296">
                  <a:moveTo>
                    <a:pt x="2735492" y="6344296"/>
                  </a:moveTo>
                  <a:lnTo>
                    <a:pt x="427705" y="6344296"/>
                  </a:lnTo>
                  <a:cubicBezTo>
                    <a:pt x="191517" y="6344296"/>
                    <a:pt x="0" y="6152779"/>
                    <a:pt x="0" y="5916591"/>
                  </a:cubicBezTo>
                  <a:lnTo>
                    <a:pt x="0" y="427705"/>
                  </a:lnTo>
                  <a:cubicBezTo>
                    <a:pt x="0" y="191517"/>
                    <a:pt x="191517" y="0"/>
                    <a:pt x="427705" y="0"/>
                  </a:cubicBezTo>
                  <a:lnTo>
                    <a:pt x="2735571" y="0"/>
                  </a:lnTo>
                  <a:cubicBezTo>
                    <a:pt x="2971760" y="0"/>
                    <a:pt x="3163277" y="191517"/>
                    <a:pt x="3163277" y="427705"/>
                  </a:cubicBezTo>
                  <a:lnTo>
                    <a:pt x="3163277" y="5916591"/>
                  </a:lnTo>
                  <a:cubicBezTo>
                    <a:pt x="3163197" y="6152779"/>
                    <a:pt x="2971680" y="6344296"/>
                    <a:pt x="2735492" y="6344296"/>
                  </a:cubicBezTo>
                  <a:close/>
                </a:path>
              </a:pathLst>
            </a:custGeom>
            <a:solidFill>
              <a:srgbClr val="537EC0"/>
            </a:solidFill>
            <a:ln w="78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6" name="Freeform: Shape 248">
              <a:extLst>
                <a:ext uri="{FF2B5EF4-FFF2-40B4-BE49-F238E27FC236}">
                  <a16:creationId xmlns:a16="http://schemas.microsoft.com/office/drawing/2014/main" id="{B6599906-D384-4A8A-B2A5-C3ECE4127F6E}"/>
                </a:ext>
              </a:extLst>
            </p:cNvPr>
            <p:cNvSpPr/>
            <p:nvPr/>
          </p:nvSpPr>
          <p:spPr>
            <a:xfrm>
              <a:off x="8857417" y="502456"/>
              <a:ext cx="2824675" cy="6012111"/>
            </a:xfrm>
            <a:custGeom>
              <a:avLst/>
              <a:gdLst>
                <a:gd name="connsiteX0" fmla="*/ 2505165 w 2824676"/>
                <a:gd name="connsiteY0" fmla="*/ 6012112 h 6012111"/>
                <a:gd name="connsiteX1" fmla="*/ 319512 w 2824676"/>
                <a:gd name="connsiteY1" fmla="*/ 6012112 h 6012111"/>
                <a:gd name="connsiteX2" fmla="*/ 0 w 2824676"/>
                <a:gd name="connsiteY2" fmla="*/ 5692600 h 6012111"/>
                <a:gd name="connsiteX3" fmla="*/ 0 w 2824676"/>
                <a:gd name="connsiteY3" fmla="*/ 319512 h 6012111"/>
                <a:gd name="connsiteX4" fmla="*/ 319512 w 2824676"/>
                <a:gd name="connsiteY4" fmla="*/ 0 h 6012111"/>
                <a:gd name="connsiteX5" fmla="*/ 2505165 w 2824676"/>
                <a:gd name="connsiteY5" fmla="*/ 0 h 6012111"/>
                <a:gd name="connsiteX6" fmla="*/ 2824677 w 2824676"/>
                <a:gd name="connsiteY6" fmla="*/ 319512 h 6012111"/>
                <a:gd name="connsiteX7" fmla="*/ 2824677 w 2824676"/>
                <a:gd name="connsiteY7" fmla="*/ 5692600 h 6012111"/>
                <a:gd name="connsiteX8" fmla="*/ 2505165 w 2824676"/>
                <a:gd name="connsiteY8" fmla="*/ 6012112 h 601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4676" h="6012111">
                  <a:moveTo>
                    <a:pt x="2505165" y="6012112"/>
                  </a:moveTo>
                  <a:lnTo>
                    <a:pt x="319512" y="6012112"/>
                  </a:lnTo>
                  <a:cubicBezTo>
                    <a:pt x="143044" y="6012112"/>
                    <a:pt x="0" y="5869068"/>
                    <a:pt x="0" y="5692600"/>
                  </a:cubicBezTo>
                  <a:lnTo>
                    <a:pt x="0" y="319512"/>
                  </a:lnTo>
                  <a:cubicBezTo>
                    <a:pt x="0" y="143044"/>
                    <a:pt x="143044" y="0"/>
                    <a:pt x="319512" y="0"/>
                  </a:cubicBezTo>
                  <a:lnTo>
                    <a:pt x="2505165" y="0"/>
                  </a:lnTo>
                  <a:cubicBezTo>
                    <a:pt x="2681633" y="0"/>
                    <a:pt x="2824677" y="143044"/>
                    <a:pt x="2824677" y="319512"/>
                  </a:cubicBezTo>
                  <a:lnTo>
                    <a:pt x="2824677" y="5692600"/>
                  </a:lnTo>
                  <a:cubicBezTo>
                    <a:pt x="2824677" y="5869068"/>
                    <a:pt x="2681633" y="6012112"/>
                    <a:pt x="2505165" y="6012112"/>
                  </a:cubicBezTo>
                  <a:close/>
                </a:path>
              </a:pathLst>
            </a:custGeom>
            <a:solidFill>
              <a:srgbClr val="C7D2E7"/>
            </a:solidFill>
            <a:ln w="78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7" name="Freeform: Shape 249">
              <a:extLst>
                <a:ext uri="{FF2B5EF4-FFF2-40B4-BE49-F238E27FC236}">
                  <a16:creationId xmlns:a16="http://schemas.microsoft.com/office/drawing/2014/main" id="{B83E6D71-78DF-4F2C-B9AE-623B177094E1}"/>
                </a:ext>
              </a:extLst>
            </p:cNvPr>
            <p:cNvSpPr/>
            <p:nvPr/>
          </p:nvSpPr>
          <p:spPr>
            <a:xfrm>
              <a:off x="9482659" y="443288"/>
              <a:ext cx="1574192" cy="285136"/>
            </a:xfrm>
            <a:custGeom>
              <a:avLst/>
              <a:gdLst>
                <a:gd name="connsiteX0" fmla="*/ 1462039 w 1574192"/>
                <a:gd name="connsiteY0" fmla="*/ 285137 h 285136"/>
                <a:gd name="connsiteX1" fmla="*/ 112154 w 1574192"/>
                <a:gd name="connsiteY1" fmla="*/ 285137 h 285136"/>
                <a:gd name="connsiteX2" fmla="*/ 0 w 1574192"/>
                <a:gd name="connsiteY2" fmla="*/ 172983 h 285136"/>
                <a:gd name="connsiteX3" fmla="*/ 0 w 1574192"/>
                <a:gd name="connsiteY3" fmla="*/ 4435 h 285136"/>
                <a:gd name="connsiteX4" fmla="*/ 4435 w 1574192"/>
                <a:gd name="connsiteY4" fmla="*/ 0 h 285136"/>
                <a:gd name="connsiteX5" fmla="*/ 1569758 w 1574192"/>
                <a:gd name="connsiteY5" fmla="*/ 0 h 285136"/>
                <a:gd name="connsiteX6" fmla="*/ 1574193 w 1574192"/>
                <a:gd name="connsiteY6" fmla="*/ 4435 h 285136"/>
                <a:gd name="connsiteX7" fmla="*/ 1574193 w 1574192"/>
                <a:gd name="connsiteY7" fmla="*/ 172983 h 285136"/>
                <a:gd name="connsiteX8" fmla="*/ 1462039 w 1574192"/>
                <a:gd name="connsiteY8" fmla="*/ 285137 h 28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4192" h="285136">
                  <a:moveTo>
                    <a:pt x="1462039" y="285137"/>
                  </a:moveTo>
                  <a:lnTo>
                    <a:pt x="112154" y="285137"/>
                  </a:lnTo>
                  <a:cubicBezTo>
                    <a:pt x="50216" y="285137"/>
                    <a:pt x="0" y="234921"/>
                    <a:pt x="0" y="172983"/>
                  </a:cubicBezTo>
                  <a:lnTo>
                    <a:pt x="0" y="4435"/>
                  </a:lnTo>
                  <a:cubicBezTo>
                    <a:pt x="0" y="1980"/>
                    <a:pt x="1980" y="0"/>
                    <a:pt x="4435" y="0"/>
                  </a:cubicBezTo>
                  <a:lnTo>
                    <a:pt x="1569758" y="0"/>
                  </a:lnTo>
                  <a:cubicBezTo>
                    <a:pt x="1572213" y="0"/>
                    <a:pt x="1574193" y="1980"/>
                    <a:pt x="1574193" y="4435"/>
                  </a:cubicBezTo>
                  <a:lnTo>
                    <a:pt x="1574193" y="172983"/>
                  </a:lnTo>
                  <a:cubicBezTo>
                    <a:pt x="1574193" y="234921"/>
                    <a:pt x="1523977" y="285137"/>
                    <a:pt x="1462039" y="285137"/>
                  </a:cubicBezTo>
                  <a:close/>
                </a:path>
              </a:pathLst>
            </a:custGeom>
            <a:solidFill>
              <a:srgbClr val="4F76BA"/>
            </a:solidFill>
            <a:ln w="78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8" name="Freeform: Shape 250">
              <a:extLst>
                <a:ext uri="{FF2B5EF4-FFF2-40B4-BE49-F238E27FC236}">
                  <a16:creationId xmlns:a16="http://schemas.microsoft.com/office/drawing/2014/main" id="{DEA3FBB8-AACE-4A2B-B206-4D54D9B4BBFD}"/>
                </a:ext>
              </a:extLst>
            </p:cNvPr>
            <p:cNvSpPr/>
            <p:nvPr/>
          </p:nvSpPr>
          <p:spPr>
            <a:xfrm>
              <a:off x="8649228" y="1134306"/>
              <a:ext cx="38889" cy="235000"/>
            </a:xfrm>
            <a:custGeom>
              <a:avLst/>
              <a:gdLst>
                <a:gd name="connsiteX0" fmla="*/ 0 w 38889"/>
                <a:gd name="connsiteY0" fmla="*/ 211793 h 235000"/>
                <a:gd name="connsiteX1" fmla="*/ 0 w 38889"/>
                <a:gd name="connsiteY1" fmla="*/ 23207 h 235000"/>
                <a:gd name="connsiteX2" fmla="*/ 23207 w 38889"/>
                <a:gd name="connsiteY2" fmla="*/ 0 h 235000"/>
                <a:gd name="connsiteX3" fmla="*/ 31048 w 38889"/>
                <a:gd name="connsiteY3" fmla="*/ 0 h 235000"/>
                <a:gd name="connsiteX4" fmla="*/ 38889 w 38889"/>
                <a:gd name="connsiteY4" fmla="*/ 7841 h 235000"/>
                <a:gd name="connsiteX5" fmla="*/ 38889 w 38889"/>
                <a:gd name="connsiteY5" fmla="*/ 227159 h 235000"/>
                <a:gd name="connsiteX6" fmla="*/ 31048 w 38889"/>
                <a:gd name="connsiteY6" fmla="*/ 235000 h 235000"/>
                <a:gd name="connsiteX7" fmla="*/ 23207 w 38889"/>
                <a:gd name="connsiteY7" fmla="*/ 235000 h 235000"/>
                <a:gd name="connsiteX8" fmla="*/ 0 w 38889"/>
                <a:gd name="connsiteY8" fmla="*/ 211793 h 2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89" h="235000">
                  <a:moveTo>
                    <a:pt x="0" y="211793"/>
                  </a:moveTo>
                  <a:lnTo>
                    <a:pt x="0" y="23207"/>
                  </a:lnTo>
                  <a:cubicBezTo>
                    <a:pt x="0" y="10376"/>
                    <a:pt x="10376" y="0"/>
                    <a:pt x="23207" y="0"/>
                  </a:cubicBezTo>
                  <a:lnTo>
                    <a:pt x="31048" y="0"/>
                  </a:lnTo>
                  <a:cubicBezTo>
                    <a:pt x="35404" y="0"/>
                    <a:pt x="38889" y="3485"/>
                    <a:pt x="38889" y="7841"/>
                  </a:cubicBezTo>
                  <a:lnTo>
                    <a:pt x="38889" y="227159"/>
                  </a:lnTo>
                  <a:cubicBezTo>
                    <a:pt x="38889" y="231515"/>
                    <a:pt x="35404" y="235000"/>
                    <a:pt x="31048" y="235000"/>
                  </a:cubicBezTo>
                  <a:lnTo>
                    <a:pt x="23207" y="235000"/>
                  </a:lnTo>
                  <a:cubicBezTo>
                    <a:pt x="10376" y="235000"/>
                    <a:pt x="0" y="224545"/>
                    <a:pt x="0" y="211793"/>
                  </a:cubicBezTo>
                  <a:close/>
                </a:path>
              </a:pathLst>
            </a:custGeom>
            <a:solidFill>
              <a:srgbClr val="4F76BA"/>
            </a:solidFill>
            <a:ln w="78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9" name="Freeform: Shape 251">
              <a:extLst>
                <a:ext uri="{FF2B5EF4-FFF2-40B4-BE49-F238E27FC236}">
                  <a16:creationId xmlns:a16="http://schemas.microsoft.com/office/drawing/2014/main" id="{A0D6CF5D-6B83-4546-960A-D5F6AAE35901}"/>
                </a:ext>
              </a:extLst>
            </p:cNvPr>
            <p:cNvSpPr/>
            <p:nvPr/>
          </p:nvSpPr>
          <p:spPr>
            <a:xfrm>
              <a:off x="8649228" y="2184561"/>
              <a:ext cx="38810" cy="460416"/>
            </a:xfrm>
            <a:custGeom>
              <a:avLst/>
              <a:gdLst>
                <a:gd name="connsiteX0" fmla="*/ 0 w 38810"/>
                <a:gd name="connsiteY0" fmla="*/ 434755 h 460416"/>
                <a:gd name="connsiteX1" fmla="*/ 0 w 38810"/>
                <a:gd name="connsiteY1" fmla="*/ 25583 h 460416"/>
                <a:gd name="connsiteX2" fmla="*/ 25583 w 38810"/>
                <a:gd name="connsiteY2" fmla="*/ 0 h 460416"/>
                <a:gd name="connsiteX3" fmla="*/ 28514 w 38810"/>
                <a:gd name="connsiteY3" fmla="*/ 0 h 460416"/>
                <a:gd name="connsiteX4" fmla="*/ 38810 w 38810"/>
                <a:gd name="connsiteY4" fmla="*/ 10297 h 460416"/>
                <a:gd name="connsiteX5" fmla="*/ 38810 w 38810"/>
                <a:gd name="connsiteY5" fmla="*/ 450120 h 460416"/>
                <a:gd name="connsiteX6" fmla="*/ 28514 w 38810"/>
                <a:gd name="connsiteY6" fmla="*/ 460417 h 460416"/>
                <a:gd name="connsiteX7" fmla="*/ 25583 w 38810"/>
                <a:gd name="connsiteY7" fmla="*/ 460417 h 460416"/>
                <a:gd name="connsiteX8" fmla="*/ 0 w 38810"/>
                <a:gd name="connsiteY8" fmla="*/ 434755 h 4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10" h="460416">
                  <a:moveTo>
                    <a:pt x="0" y="434755"/>
                  </a:moveTo>
                  <a:lnTo>
                    <a:pt x="0" y="25583"/>
                  </a:lnTo>
                  <a:cubicBezTo>
                    <a:pt x="0" y="11405"/>
                    <a:pt x="11485" y="0"/>
                    <a:pt x="25583" y="0"/>
                  </a:cubicBezTo>
                  <a:lnTo>
                    <a:pt x="28514" y="0"/>
                  </a:lnTo>
                  <a:cubicBezTo>
                    <a:pt x="34216" y="0"/>
                    <a:pt x="38810" y="4594"/>
                    <a:pt x="38810" y="10297"/>
                  </a:cubicBezTo>
                  <a:lnTo>
                    <a:pt x="38810" y="450120"/>
                  </a:lnTo>
                  <a:cubicBezTo>
                    <a:pt x="38810" y="455823"/>
                    <a:pt x="34216" y="460417"/>
                    <a:pt x="28514" y="460417"/>
                  </a:cubicBezTo>
                  <a:lnTo>
                    <a:pt x="25583" y="460417"/>
                  </a:lnTo>
                  <a:cubicBezTo>
                    <a:pt x="11485" y="460417"/>
                    <a:pt x="0" y="448932"/>
                    <a:pt x="0" y="434755"/>
                  </a:cubicBezTo>
                  <a:close/>
                </a:path>
              </a:pathLst>
            </a:custGeom>
            <a:solidFill>
              <a:srgbClr val="4F76BA"/>
            </a:solidFill>
            <a:ln w="78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nvGrpSpPr>
            <p:cNvPr id="30" name="Group 252">
              <a:extLst>
                <a:ext uri="{FF2B5EF4-FFF2-40B4-BE49-F238E27FC236}">
                  <a16:creationId xmlns:a16="http://schemas.microsoft.com/office/drawing/2014/main" id="{4491DAAD-10D8-45E3-9686-1760CDF875F6}"/>
                </a:ext>
              </a:extLst>
            </p:cNvPr>
            <p:cNvGrpSpPr/>
            <p:nvPr/>
          </p:nvGrpSpPr>
          <p:grpSpPr>
            <a:xfrm>
              <a:off x="9957333" y="558847"/>
              <a:ext cx="624845" cy="109460"/>
              <a:chOff x="9998875" y="558847"/>
              <a:chExt cx="624845" cy="109460"/>
            </a:xfrm>
          </p:grpSpPr>
          <p:sp>
            <p:nvSpPr>
              <p:cNvPr id="31" name="Freeform: Shape 253">
                <a:extLst>
                  <a:ext uri="{FF2B5EF4-FFF2-40B4-BE49-F238E27FC236}">
                    <a16:creationId xmlns:a16="http://schemas.microsoft.com/office/drawing/2014/main" id="{6A786B37-8F59-4BCB-9071-F9EB83FC19F9}"/>
                  </a:ext>
                </a:extLst>
              </p:cNvPr>
              <p:cNvSpPr/>
              <p:nvPr/>
            </p:nvSpPr>
            <p:spPr>
              <a:xfrm>
                <a:off x="9998875" y="590054"/>
                <a:ext cx="442595" cy="47047"/>
              </a:xfrm>
              <a:custGeom>
                <a:avLst/>
                <a:gdLst>
                  <a:gd name="connsiteX0" fmla="*/ 419072 w 442595"/>
                  <a:gd name="connsiteY0" fmla="*/ 47048 h 47047"/>
                  <a:gd name="connsiteX1" fmla="*/ 23524 w 442595"/>
                  <a:gd name="connsiteY1" fmla="*/ 47048 h 47047"/>
                  <a:gd name="connsiteX2" fmla="*/ 0 w 442595"/>
                  <a:gd name="connsiteY2" fmla="*/ 23524 h 47047"/>
                  <a:gd name="connsiteX3" fmla="*/ 0 w 442595"/>
                  <a:gd name="connsiteY3" fmla="*/ 23524 h 47047"/>
                  <a:gd name="connsiteX4" fmla="*/ 23524 w 442595"/>
                  <a:gd name="connsiteY4" fmla="*/ 0 h 47047"/>
                  <a:gd name="connsiteX5" fmla="*/ 419072 w 442595"/>
                  <a:gd name="connsiteY5" fmla="*/ 0 h 47047"/>
                  <a:gd name="connsiteX6" fmla="*/ 442596 w 442595"/>
                  <a:gd name="connsiteY6" fmla="*/ 23524 h 47047"/>
                  <a:gd name="connsiteX7" fmla="*/ 442596 w 442595"/>
                  <a:gd name="connsiteY7" fmla="*/ 23524 h 47047"/>
                  <a:gd name="connsiteX8" fmla="*/ 419072 w 442595"/>
                  <a:gd name="connsiteY8" fmla="*/ 47048 h 4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595" h="47047">
                    <a:moveTo>
                      <a:pt x="419072" y="47048"/>
                    </a:moveTo>
                    <a:lnTo>
                      <a:pt x="23524" y="47048"/>
                    </a:lnTo>
                    <a:cubicBezTo>
                      <a:pt x="10534" y="47048"/>
                      <a:pt x="0" y="36513"/>
                      <a:pt x="0" y="23524"/>
                    </a:cubicBezTo>
                    <a:lnTo>
                      <a:pt x="0" y="23524"/>
                    </a:lnTo>
                    <a:cubicBezTo>
                      <a:pt x="0" y="10534"/>
                      <a:pt x="10534" y="0"/>
                      <a:pt x="23524" y="0"/>
                    </a:cubicBezTo>
                    <a:lnTo>
                      <a:pt x="419072" y="0"/>
                    </a:lnTo>
                    <a:cubicBezTo>
                      <a:pt x="432062" y="0"/>
                      <a:pt x="442596" y="10534"/>
                      <a:pt x="442596" y="23524"/>
                    </a:cubicBezTo>
                    <a:lnTo>
                      <a:pt x="442596" y="23524"/>
                    </a:lnTo>
                    <a:cubicBezTo>
                      <a:pt x="442596" y="36513"/>
                      <a:pt x="432062" y="47048"/>
                      <a:pt x="419072" y="47048"/>
                    </a:cubicBezTo>
                    <a:close/>
                  </a:path>
                </a:pathLst>
              </a:custGeom>
              <a:solidFill>
                <a:srgbClr val="2E3192"/>
              </a:solidFill>
              <a:ln w="78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2" name="Freeform: Shape 254">
                <a:extLst>
                  <a:ext uri="{FF2B5EF4-FFF2-40B4-BE49-F238E27FC236}">
                    <a16:creationId xmlns:a16="http://schemas.microsoft.com/office/drawing/2014/main" id="{85BD3353-1B3F-4580-8775-452368ABDC79}"/>
                  </a:ext>
                </a:extLst>
              </p:cNvPr>
              <p:cNvSpPr/>
              <p:nvPr/>
            </p:nvSpPr>
            <p:spPr>
              <a:xfrm>
                <a:off x="10514260" y="558847"/>
                <a:ext cx="109460" cy="109460"/>
              </a:xfrm>
              <a:custGeom>
                <a:avLst/>
                <a:gdLst>
                  <a:gd name="connsiteX0" fmla="*/ 109461 w 109460"/>
                  <a:gd name="connsiteY0" fmla="*/ 54730 h 109460"/>
                  <a:gd name="connsiteX1" fmla="*/ 54730 w 109460"/>
                  <a:gd name="connsiteY1" fmla="*/ 109461 h 109460"/>
                  <a:gd name="connsiteX2" fmla="*/ 0 w 109460"/>
                  <a:gd name="connsiteY2" fmla="*/ 54730 h 109460"/>
                  <a:gd name="connsiteX3" fmla="*/ 54730 w 109460"/>
                  <a:gd name="connsiteY3" fmla="*/ 0 h 109460"/>
                  <a:gd name="connsiteX4" fmla="*/ 109461 w 109460"/>
                  <a:gd name="connsiteY4" fmla="*/ 54730 h 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60" h="109460">
                    <a:moveTo>
                      <a:pt x="109461" y="54730"/>
                    </a:moveTo>
                    <a:cubicBezTo>
                      <a:pt x="109461" y="84957"/>
                      <a:pt x="84957" y="109461"/>
                      <a:pt x="54730" y="109461"/>
                    </a:cubicBezTo>
                    <a:cubicBezTo>
                      <a:pt x="24504" y="109461"/>
                      <a:pt x="0" y="84957"/>
                      <a:pt x="0" y="54730"/>
                    </a:cubicBezTo>
                    <a:cubicBezTo>
                      <a:pt x="0" y="24504"/>
                      <a:pt x="24504" y="0"/>
                      <a:pt x="54730" y="0"/>
                    </a:cubicBezTo>
                    <a:cubicBezTo>
                      <a:pt x="84957" y="0"/>
                      <a:pt x="109461" y="24504"/>
                      <a:pt x="109461" y="54730"/>
                    </a:cubicBezTo>
                    <a:close/>
                  </a:path>
                </a:pathLst>
              </a:custGeom>
              <a:solidFill>
                <a:srgbClr val="2E3192"/>
              </a:solidFill>
              <a:ln w="78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grpSp>
      <p:grpSp>
        <p:nvGrpSpPr>
          <p:cNvPr id="33" name="그룹 32">
            <a:extLst>
              <a:ext uri="{FF2B5EF4-FFF2-40B4-BE49-F238E27FC236}">
                <a16:creationId xmlns:a16="http://schemas.microsoft.com/office/drawing/2014/main" id="{6FB6E6BA-8033-4A81-A67B-82CD9BF9BE8C}"/>
              </a:ext>
            </a:extLst>
          </p:cNvPr>
          <p:cNvGrpSpPr/>
          <p:nvPr/>
        </p:nvGrpSpPr>
        <p:grpSpPr>
          <a:xfrm>
            <a:off x="1739986" y="2101787"/>
            <a:ext cx="901994" cy="1001346"/>
            <a:chOff x="5196800" y="3851940"/>
            <a:chExt cx="1396937" cy="1550805"/>
          </a:xfrm>
          <a:solidFill>
            <a:schemeClr val="accent2"/>
          </a:solidFill>
        </p:grpSpPr>
        <p:sp>
          <p:nvSpPr>
            <p:cNvPr id="34" name="자유형: 도형 33">
              <a:extLst>
                <a:ext uri="{FF2B5EF4-FFF2-40B4-BE49-F238E27FC236}">
                  <a16:creationId xmlns:a16="http://schemas.microsoft.com/office/drawing/2014/main" id="{5B5C2261-C10A-4037-9BF7-605E690E37F0}"/>
                </a:ext>
              </a:extLst>
            </p:cNvPr>
            <p:cNvSpPr/>
            <p:nvPr/>
          </p:nvSpPr>
          <p:spPr>
            <a:xfrm>
              <a:off x="5334092" y="4274746"/>
              <a:ext cx="1122352" cy="92789"/>
            </a:xfrm>
            <a:custGeom>
              <a:avLst/>
              <a:gdLst>
                <a:gd name="connsiteX0" fmla="*/ 2196397 w 2221585"/>
                <a:gd name="connsiteY0" fmla="*/ 183667 h 183667"/>
                <a:gd name="connsiteX1" fmla="*/ 25189 w 2221585"/>
                <a:gd name="connsiteY1" fmla="*/ 183667 h 183667"/>
                <a:gd name="connsiteX2" fmla="*/ 0 w 2221585"/>
                <a:gd name="connsiteY2" fmla="*/ 158479 h 183667"/>
                <a:gd name="connsiteX3" fmla="*/ 0 w 2221585"/>
                <a:gd name="connsiteY3" fmla="*/ 25189 h 183667"/>
                <a:gd name="connsiteX4" fmla="*/ 25189 w 2221585"/>
                <a:gd name="connsiteY4" fmla="*/ 0 h 183667"/>
                <a:gd name="connsiteX5" fmla="*/ 2196397 w 2221585"/>
                <a:gd name="connsiteY5" fmla="*/ 0 h 183667"/>
                <a:gd name="connsiteX6" fmla="*/ 2221586 w 2221585"/>
                <a:gd name="connsiteY6" fmla="*/ 25189 h 183667"/>
                <a:gd name="connsiteX7" fmla="*/ 2221586 w 2221585"/>
                <a:gd name="connsiteY7" fmla="*/ 158566 h 183667"/>
                <a:gd name="connsiteX8" fmla="*/ 2196397 w 2221585"/>
                <a:gd name="connsiteY8" fmla="*/ 183667 h 18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1585" h="183667">
                  <a:moveTo>
                    <a:pt x="2196397" y="183667"/>
                  </a:moveTo>
                  <a:lnTo>
                    <a:pt x="25189" y="183667"/>
                  </a:lnTo>
                  <a:cubicBezTo>
                    <a:pt x="11282" y="183667"/>
                    <a:pt x="0" y="172385"/>
                    <a:pt x="0" y="158479"/>
                  </a:cubicBezTo>
                  <a:lnTo>
                    <a:pt x="0" y="25189"/>
                  </a:lnTo>
                  <a:cubicBezTo>
                    <a:pt x="0" y="11282"/>
                    <a:pt x="11282" y="0"/>
                    <a:pt x="25189" y="0"/>
                  </a:cubicBezTo>
                  <a:lnTo>
                    <a:pt x="2196397" y="0"/>
                  </a:lnTo>
                  <a:cubicBezTo>
                    <a:pt x="2210303" y="0"/>
                    <a:pt x="2221586" y="11282"/>
                    <a:pt x="2221586" y="25189"/>
                  </a:cubicBezTo>
                  <a:lnTo>
                    <a:pt x="2221586" y="158566"/>
                  </a:lnTo>
                  <a:cubicBezTo>
                    <a:pt x="2221498" y="172472"/>
                    <a:pt x="2210216" y="183667"/>
                    <a:pt x="2196397" y="183667"/>
                  </a:cubicBezTo>
                  <a:close/>
                </a:path>
              </a:pathLst>
            </a:custGeom>
            <a:grp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35" name="자유형: 도형 34">
              <a:extLst>
                <a:ext uri="{FF2B5EF4-FFF2-40B4-BE49-F238E27FC236}">
                  <a16:creationId xmlns:a16="http://schemas.microsoft.com/office/drawing/2014/main" id="{2FFA648B-6539-4129-949C-CB318C3D89EE}"/>
                </a:ext>
              </a:extLst>
            </p:cNvPr>
            <p:cNvSpPr/>
            <p:nvPr/>
          </p:nvSpPr>
          <p:spPr>
            <a:xfrm>
              <a:off x="5367941" y="4394047"/>
              <a:ext cx="163486" cy="680454"/>
            </a:xfrm>
            <a:custGeom>
              <a:avLst/>
              <a:gdLst>
                <a:gd name="connsiteX0" fmla="*/ 323604 w 323604"/>
                <a:gd name="connsiteY0" fmla="*/ 1346892 h 1346892"/>
                <a:gd name="connsiteX1" fmla="*/ 0 w 323604"/>
                <a:gd name="connsiteY1" fmla="*/ 1346892 h 1346892"/>
                <a:gd name="connsiteX2" fmla="*/ 34984 w 323604"/>
                <a:gd name="connsiteY2" fmla="*/ 46442 h 1346892"/>
                <a:gd name="connsiteX3" fmla="*/ 81426 w 323604"/>
                <a:gd name="connsiteY3" fmla="*/ 0 h 1346892"/>
                <a:gd name="connsiteX4" fmla="*/ 242178 w 323604"/>
                <a:gd name="connsiteY4" fmla="*/ 0 h 1346892"/>
                <a:gd name="connsiteX5" fmla="*/ 288620 w 323604"/>
                <a:gd name="connsiteY5" fmla="*/ 46442 h 1346892"/>
                <a:gd name="connsiteX6" fmla="*/ 323604 w 323604"/>
                <a:gd name="connsiteY6" fmla="*/ 1346892 h 134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604" h="1346892">
                  <a:moveTo>
                    <a:pt x="323604" y="1346892"/>
                  </a:moveTo>
                  <a:lnTo>
                    <a:pt x="0" y="1346892"/>
                  </a:lnTo>
                  <a:lnTo>
                    <a:pt x="34984" y="46442"/>
                  </a:lnTo>
                  <a:cubicBezTo>
                    <a:pt x="34984" y="20816"/>
                    <a:pt x="55800" y="0"/>
                    <a:pt x="81426" y="0"/>
                  </a:cubicBezTo>
                  <a:lnTo>
                    <a:pt x="242178" y="0"/>
                  </a:lnTo>
                  <a:cubicBezTo>
                    <a:pt x="267804" y="0"/>
                    <a:pt x="288620" y="20816"/>
                    <a:pt x="288620" y="46442"/>
                  </a:cubicBezTo>
                  <a:lnTo>
                    <a:pt x="323604" y="1346892"/>
                  </a:lnTo>
                  <a:close/>
                </a:path>
              </a:pathLst>
            </a:custGeom>
            <a:grp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36" name="자유형: 도형 35">
              <a:extLst>
                <a:ext uri="{FF2B5EF4-FFF2-40B4-BE49-F238E27FC236}">
                  <a16:creationId xmlns:a16="http://schemas.microsoft.com/office/drawing/2014/main" id="{55511E19-4AA3-4C24-B7AB-E94D3FAB0328}"/>
                </a:ext>
              </a:extLst>
            </p:cNvPr>
            <p:cNvSpPr/>
            <p:nvPr/>
          </p:nvSpPr>
          <p:spPr>
            <a:xfrm>
              <a:off x="5664734" y="4394047"/>
              <a:ext cx="163486" cy="680454"/>
            </a:xfrm>
            <a:custGeom>
              <a:avLst/>
              <a:gdLst>
                <a:gd name="connsiteX0" fmla="*/ 323604 w 323604"/>
                <a:gd name="connsiteY0" fmla="*/ 1346892 h 1346892"/>
                <a:gd name="connsiteX1" fmla="*/ 0 w 323604"/>
                <a:gd name="connsiteY1" fmla="*/ 1346892 h 1346892"/>
                <a:gd name="connsiteX2" fmla="*/ 34984 w 323604"/>
                <a:gd name="connsiteY2" fmla="*/ 46442 h 1346892"/>
                <a:gd name="connsiteX3" fmla="*/ 81426 w 323604"/>
                <a:gd name="connsiteY3" fmla="*/ 0 h 1346892"/>
                <a:gd name="connsiteX4" fmla="*/ 242178 w 323604"/>
                <a:gd name="connsiteY4" fmla="*/ 0 h 1346892"/>
                <a:gd name="connsiteX5" fmla="*/ 288620 w 323604"/>
                <a:gd name="connsiteY5" fmla="*/ 46442 h 1346892"/>
                <a:gd name="connsiteX6" fmla="*/ 323604 w 323604"/>
                <a:gd name="connsiteY6" fmla="*/ 1346892 h 134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604" h="1346892">
                  <a:moveTo>
                    <a:pt x="323604" y="1346892"/>
                  </a:moveTo>
                  <a:lnTo>
                    <a:pt x="0" y="1346892"/>
                  </a:lnTo>
                  <a:lnTo>
                    <a:pt x="34984" y="46442"/>
                  </a:lnTo>
                  <a:cubicBezTo>
                    <a:pt x="34984" y="20816"/>
                    <a:pt x="55800" y="0"/>
                    <a:pt x="81426" y="0"/>
                  </a:cubicBezTo>
                  <a:lnTo>
                    <a:pt x="242178" y="0"/>
                  </a:lnTo>
                  <a:cubicBezTo>
                    <a:pt x="267804" y="0"/>
                    <a:pt x="288620" y="20816"/>
                    <a:pt x="288620" y="46442"/>
                  </a:cubicBezTo>
                  <a:lnTo>
                    <a:pt x="323604" y="1346892"/>
                  </a:lnTo>
                  <a:close/>
                </a:path>
              </a:pathLst>
            </a:custGeom>
            <a:grp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37" name="자유형: 도형 36">
              <a:extLst>
                <a:ext uri="{FF2B5EF4-FFF2-40B4-BE49-F238E27FC236}">
                  <a16:creationId xmlns:a16="http://schemas.microsoft.com/office/drawing/2014/main" id="{D4EB8B09-DD4D-4D4B-834D-D279A13599A2}"/>
                </a:ext>
              </a:extLst>
            </p:cNvPr>
            <p:cNvSpPr/>
            <p:nvPr/>
          </p:nvSpPr>
          <p:spPr>
            <a:xfrm>
              <a:off x="5961482" y="4394047"/>
              <a:ext cx="163486" cy="680454"/>
            </a:xfrm>
            <a:custGeom>
              <a:avLst/>
              <a:gdLst>
                <a:gd name="connsiteX0" fmla="*/ 323604 w 323604"/>
                <a:gd name="connsiteY0" fmla="*/ 1346892 h 1346892"/>
                <a:gd name="connsiteX1" fmla="*/ 0 w 323604"/>
                <a:gd name="connsiteY1" fmla="*/ 1346892 h 1346892"/>
                <a:gd name="connsiteX2" fmla="*/ 34984 w 323604"/>
                <a:gd name="connsiteY2" fmla="*/ 46442 h 1346892"/>
                <a:gd name="connsiteX3" fmla="*/ 81426 w 323604"/>
                <a:gd name="connsiteY3" fmla="*/ 0 h 1346892"/>
                <a:gd name="connsiteX4" fmla="*/ 242178 w 323604"/>
                <a:gd name="connsiteY4" fmla="*/ 0 h 1346892"/>
                <a:gd name="connsiteX5" fmla="*/ 288620 w 323604"/>
                <a:gd name="connsiteY5" fmla="*/ 46442 h 1346892"/>
                <a:gd name="connsiteX6" fmla="*/ 323604 w 323604"/>
                <a:gd name="connsiteY6" fmla="*/ 1346892 h 134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604" h="1346892">
                  <a:moveTo>
                    <a:pt x="323604" y="1346892"/>
                  </a:moveTo>
                  <a:lnTo>
                    <a:pt x="0" y="1346892"/>
                  </a:lnTo>
                  <a:lnTo>
                    <a:pt x="34984" y="46442"/>
                  </a:lnTo>
                  <a:cubicBezTo>
                    <a:pt x="34984" y="20816"/>
                    <a:pt x="55800" y="0"/>
                    <a:pt x="81426" y="0"/>
                  </a:cubicBezTo>
                  <a:lnTo>
                    <a:pt x="242178" y="0"/>
                  </a:lnTo>
                  <a:cubicBezTo>
                    <a:pt x="267804" y="0"/>
                    <a:pt x="288620" y="20816"/>
                    <a:pt x="288620" y="46442"/>
                  </a:cubicBezTo>
                  <a:lnTo>
                    <a:pt x="323604" y="1346892"/>
                  </a:lnTo>
                  <a:close/>
                </a:path>
              </a:pathLst>
            </a:custGeom>
            <a:grp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38" name="자유형: 도형 37">
              <a:extLst>
                <a:ext uri="{FF2B5EF4-FFF2-40B4-BE49-F238E27FC236}">
                  <a16:creationId xmlns:a16="http://schemas.microsoft.com/office/drawing/2014/main" id="{9A712585-D0B4-4932-9E80-46E4FEDDEC65}"/>
                </a:ext>
              </a:extLst>
            </p:cNvPr>
            <p:cNvSpPr/>
            <p:nvPr/>
          </p:nvSpPr>
          <p:spPr>
            <a:xfrm>
              <a:off x="6258276" y="4394047"/>
              <a:ext cx="163486" cy="680454"/>
            </a:xfrm>
            <a:custGeom>
              <a:avLst/>
              <a:gdLst>
                <a:gd name="connsiteX0" fmla="*/ 323604 w 323604"/>
                <a:gd name="connsiteY0" fmla="*/ 1346892 h 1346892"/>
                <a:gd name="connsiteX1" fmla="*/ 0 w 323604"/>
                <a:gd name="connsiteY1" fmla="*/ 1346892 h 1346892"/>
                <a:gd name="connsiteX2" fmla="*/ 34984 w 323604"/>
                <a:gd name="connsiteY2" fmla="*/ 46442 h 1346892"/>
                <a:gd name="connsiteX3" fmla="*/ 81426 w 323604"/>
                <a:gd name="connsiteY3" fmla="*/ 0 h 1346892"/>
                <a:gd name="connsiteX4" fmla="*/ 242178 w 323604"/>
                <a:gd name="connsiteY4" fmla="*/ 0 h 1346892"/>
                <a:gd name="connsiteX5" fmla="*/ 288620 w 323604"/>
                <a:gd name="connsiteY5" fmla="*/ 46442 h 1346892"/>
                <a:gd name="connsiteX6" fmla="*/ 323604 w 323604"/>
                <a:gd name="connsiteY6" fmla="*/ 1346892 h 134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604" h="1346892">
                  <a:moveTo>
                    <a:pt x="323604" y="1346892"/>
                  </a:moveTo>
                  <a:lnTo>
                    <a:pt x="0" y="1346892"/>
                  </a:lnTo>
                  <a:lnTo>
                    <a:pt x="34984" y="46442"/>
                  </a:lnTo>
                  <a:cubicBezTo>
                    <a:pt x="34984" y="20816"/>
                    <a:pt x="55800" y="0"/>
                    <a:pt x="81426" y="0"/>
                  </a:cubicBezTo>
                  <a:lnTo>
                    <a:pt x="242178" y="0"/>
                  </a:lnTo>
                  <a:cubicBezTo>
                    <a:pt x="267804" y="0"/>
                    <a:pt x="288620" y="20816"/>
                    <a:pt x="288620" y="46442"/>
                  </a:cubicBezTo>
                  <a:lnTo>
                    <a:pt x="323604" y="1346892"/>
                  </a:lnTo>
                  <a:close/>
                </a:path>
              </a:pathLst>
            </a:custGeom>
            <a:grp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39" name="자유형: 도형 38">
              <a:extLst>
                <a:ext uri="{FF2B5EF4-FFF2-40B4-BE49-F238E27FC236}">
                  <a16:creationId xmlns:a16="http://schemas.microsoft.com/office/drawing/2014/main" id="{96EB566F-7DF8-49AB-95C5-6C353965C75C}"/>
                </a:ext>
              </a:extLst>
            </p:cNvPr>
            <p:cNvSpPr/>
            <p:nvPr/>
          </p:nvSpPr>
          <p:spPr>
            <a:xfrm>
              <a:off x="5196800" y="3851940"/>
              <a:ext cx="1396937" cy="378801"/>
            </a:xfrm>
            <a:custGeom>
              <a:avLst/>
              <a:gdLst>
                <a:gd name="connsiteX0" fmla="*/ 1379974 w 2765099"/>
                <a:gd name="connsiteY0" fmla="*/ 749781 h 749800"/>
                <a:gd name="connsiteX1" fmla="*/ 55210 w 2765099"/>
                <a:gd name="connsiteY1" fmla="*/ 749256 h 749800"/>
                <a:gd name="connsiteX2" fmla="*/ 6144 w 2765099"/>
                <a:gd name="connsiteY2" fmla="*/ 731852 h 749800"/>
                <a:gd name="connsiteX3" fmla="*/ 31245 w 2765099"/>
                <a:gd name="connsiteY3" fmla="*/ 632584 h 749800"/>
                <a:gd name="connsiteX4" fmla="*/ 1354524 w 2765099"/>
                <a:gd name="connsiteY4" fmla="*/ 7591 h 749800"/>
                <a:gd name="connsiteX5" fmla="*/ 1410411 w 2765099"/>
                <a:gd name="connsiteY5" fmla="*/ 7241 h 749800"/>
                <a:gd name="connsiteX6" fmla="*/ 2709287 w 2765099"/>
                <a:gd name="connsiteY6" fmla="*/ 622438 h 749800"/>
                <a:gd name="connsiteX7" fmla="*/ 2760889 w 2765099"/>
                <a:gd name="connsiteY7" fmla="*/ 732289 h 749800"/>
                <a:gd name="connsiteX8" fmla="*/ 2739724 w 2765099"/>
                <a:gd name="connsiteY8" fmla="*/ 748994 h 749800"/>
                <a:gd name="connsiteX9" fmla="*/ 1379974 w 2765099"/>
                <a:gd name="connsiteY9" fmla="*/ 749431 h 749800"/>
                <a:gd name="connsiteX10" fmla="*/ 1379974 w 2765099"/>
                <a:gd name="connsiteY10" fmla="*/ 749781 h 74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5099" h="749800">
                  <a:moveTo>
                    <a:pt x="1379974" y="749781"/>
                  </a:moveTo>
                  <a:cubicBezTo>
                    <a:pt x="938386" y="749781"/>
                    <a:pt x="496798" y="749956"/>
                    <a:pt x="55210" y="749256"/>
                  </a:cubicBezTo>
                  <a:cubicBezTo>
                    <a:pt x="37543" y="749256"/>
                    <a:pt x="6407" y="746720"/>
                    <a:pt x="6144" y="731852"/>
                  </a:cubicBezTo>
                  <a:cubicBezTo>
                    <a:pt x="6494" y="702990"/>
                    <a:pt x="-18957" y="656111"/>
                    <a:pt x="31245" y="632584"/>
                  </a:cubicBezTo>
                  <a:cubicBezTo>
                    <a:pt x="182377" y="561828"/>
                    <a:pt x="1064592" y="145079"/>
                    <a:pt x="1354524" y="7591"/>
                  </a:cubicBezTo>
                  <a:cubicBezTo>
                    <a:pt x="1375252" y="-2205"/>
                    <a:pt x="1389245" y="-2730"/>
                    <a:pt x="1410411" y="7241"/>
                  </a:cubicBezTo>
                  <a:cubicBezTo>
                    <a:pt x="1834157" y="208138"/>
                    <a:pt x="2700192" y="617978"/>
                    <a:pt x="2709287" y="622438"/>
                  </a:cubicBezTo>
                  <a:cubicBezTo>
                    <a:pt x="2758266" y="646490"/>
                    <a:pt x="2773484" y="679988"/>
                    <a:pt x="2760889" y="732289"/>
                  </a:cubicBezTo>
                  <a:cubicBezTo>
                    <a:pt x="2757828" y="745058"/>
                    <a:pt x="2751006" y="748819"/>
                    <a:pt x="2739724" y="748994"/>
                  </a:cubicBezTo>
                  <a:cubicBezTo>
                    <a:pt x="2725118" y="749256"/>
                    <a:pt x="1818677" y="749431"/>
                    <a:pt x="1379974" y="749431"/>
                  </a:cubicBezTo>
                  <a:cubicBezTo>
                    <a:pt x="1379974" y="749606"/>
                    <a:pt x="1379974" y="749694"/>
                    <a:pt x="1379974" y="749781"/>
                  </a:cubicBezTo>
                  <a:close/>
                </a:path>
              </a:pathLst>
            </a:custGeom>
            <a:grp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40" name="자유형: 도형 39">
              <a:extLst>
                <a:ext uri="{FF2B5EF4-FFF2-40B4-BE49-F238E27FC236}">
                  <a16:creationId xmlns:a16="http://schemas.microsoft.com/office/drawing/2014/main" id="{36FF2591-2371-43C4-9BC7-1582AEA343C0}"/>
                </a:ext>
              </a:extLst>
            </p:cNvPr>
            <p:cNvSpPr/>
            <p:nvPr/>
          </p:nvSpPr>
          <p:spPr>
            <a:xfrm>
              <a:off x="5334092" y="5140179"/>
              <a:ext cx="1122352" cy="92789"/>
            </a:xfrm>
            <a:custGeom>
              <a:avLst/>
              <a:gdLst>
                <a:gd name="connsiteX0" fmla="*/ 2196397 w 2221585"/>
                <a:gd name="connsiteY0" fmla="*/ 183667 h 183667"/>
                <a:gd name="connsiteX1" fmla="*/ 25189 w 2221585"/>
                <a:gd name="connsiteY1" fmla="*/ 183667 h 183667"/>
                <a:gd name="connsiteX2" fmla="*/ 0 w 2221585"/>
                <a:gd name="connsiteY2" fmla="*/ 158479 h 183667"/>
                <a:gd name="connsiteX3" fmla="*/ 0 w 2221585"/>
                <a:gd name="connsiteY3" fmla="*/ 25189 h 183667"/>
                <a:gd name="connsiteX4" fmla="*/ 25189 w 2221585"/>
                <a:gd name="connsiteY4" fmla="*/ 0 h 183667"/>
                <a:gd name="connsiteX5" fmla="*/ 2196397 w 2221585"/>
                <a:gd name="connsiteY5" fmla="*/ 0 h 183667"/>
                <a:gd name="connsiteX6" fmla="*/ 2221586 w 2221585"/>
                <a:gd name="connsiteY6" fmla="*/ 25189 h 183667"/>
                <a:gd name="connsiteX7" fmla="*/ 2221586 w 2221585"/>
                <a:gd name="connsiteY7" fmla="*/ 158566 h 183667"/>
                <a:gd name="connsiteX8" fmla="*/ 2196397 w 2221585"/>
                <a:gd name="connsiteY8" fmla="*/ 183667 h 18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1585" h="183667">
                  <a:moveTo>
                    <a:pt x="2196397" y="183667"/>
                  </a:moveTo>
                  <a:lnTo>
                    <a:pt x="25189" y="183667"/>
                  </a:lnTo>
                  <a:cubicBezTo>
                    <a:pt x="11282" y="183667"/>
                    <a:pt x="0" y="172385"/>
                    <a:pt x="0" y="158479"/>
                  </a:cubicBezTo>
                  <a:lnTo>
                    <a:pt x="0" y="25189"/>
                  </a:lnTo>
                  <a:cubicBezTo>
                    <a:pt x="0" y="11282"/>
                    <a:pt x="11282" y="0"/>
                    <a:pt x="25189" y="0"/>
                  </a:cubicBezTo>
                  <a:lnTo>
                    <a:pt x="2196397" y="0"/>
                  </a:lnTo>
                  <a:cubicBezTo>
                    <a:pt x="2210303" y="0"/>
                    <a:pt x="2221586" y="11282"/>
                    <a:pt x="2221586" y="25189"/>
                  </a:cubicBezTo>
                  <a:lnTo>
                    <a:pt x="2221586" y="158566"/>
                  </a:lnTo>
                  <a:cubicBezTo>
                    <a:pt x="2221498" y="172472"/>
                    <a:pt x="2210216" y="183667"/>
                    <a:pt x="2196397" y="183667"/>
                  </a:cubicBezTo>
                  <a:close/>
                </a:path>
              </a:pathLst>
            </a:custGeom>
            <a:grp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41" name="자유형: 도형 40">
              <a:extLst>
                <a:ext uri="{FF2B5EF4-FFF2-40B4-BE49-F238E27FC236}">
                  <a16:creationId xmlns:a16="http://schemas.microsoft.com/office/drawing/2014/main" id="{86036259-6921-4DB9-A0CF-E0C3112D4243}"/>
                </a:ext>
              </a:extLst>
            </p:cNvPr>
            <p:cNvSpPr/>
            <p:nvPr/>
          </p:nvSpPr>
          <p:spPr>
            <a:xfrm>
              <a:off x="5265268" y="5258745"/>
              <a:ext cx="1260000" cy="144000"/>
            </a:xfrm>
            <a:custGeom>
              <a:avLst/>
              <a:gdLst>
                <a:gd name="connsiteX0" fmla="*/ 2196397 w 2221585"/>
                <a:gd name="connsiteY0" fmla="*/ 183667 h 183667"/>
                <a:gd name="connsiteX1" fmla="*/ 25189 w 2221585"/>
                <a:gd name="connsiteY1" fmla="*/ 183667 h 183667"/>
                <a:gd name="connsiteX2" fmla="*/ 0 w 2221585"/>
                <a:gd name="connsiteY2" fmla="*/ 158479 h 183667"/>
                <a:gd name="connsiteX3" fmla="*/ 0 w 2221585"/>
                <a:gd name="connsiteY3" fmla="*/ 25189 h 183667"/>
                <a:gd name="connsiteX4" fmla="*/ 25189 w 2221585"/>
                <a:gd name="connsiteY4" fmla="*/ 0 h 183667"/>
                <a:gd name="connsiteX5" fmla="*/ 2196397 w 2221585"/>
                <a:gd name="connsiteY5" fmla="*/ 0 h 183667"/>
                <a:gd name="connsiteX6" fmla="*/ 2221586 w 2221585"/>
                <a:gd name="connsiteY6" fmla="*/ 25189 h 183667"/>
                <a:gd name="connsiteX7" fmla="*/ 2221586 w 2221585"/>
                <a:gd name="connsiteY7" fmla="*/ 158566 h 183667"/>
                <a:gd name="connsiteX8" fmla="*/ 2196397 w 2221585"/>
                <a:gd name="connsiteY8" fmla="*/ 183667 h 18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1585" h="183667">
                  <a:moveTo>
                    <a:pt x="2196397" y="183667"/>
                  </a:moveTo>
                  <a:lnTo>
                    <a:pt x="25189" y="183667"/>
                  </a:lnTo>
                  <a:cubicBezTo>
                    <a:pt x="11282" y="183667"/>
                    <a:pt x="0" y="172385"/>
                    <a:pt x="0" y="158479"/>
                  </a:cubicBezTo>
                  <a:lnTo>
                    <a:pt x="0" y="25189"/>
                  </a:lnTo>
                  <a:cubicBezTo>
                    <a:pt x="0" y="11282"/>
                    <a:pt x="11282" y="0"/>
                    <a:pt x="25189" y="0"/>
                  </a:cubicBezTo>
                  <a:lnTo>
                    <a:pt x="2196397" y="0"/>
                  </a:lnTo>
                  <a:cubicBezTo>
                    <a:pt x="2210303" y="0"/>
                    <a:pt x="2221586" y="11282"/>
                    <a:pt x="2221586" y="25189"/>
                  </a:cubicBezTo>
                  <a:lnTo>
                    <a:pt x="2221586" y="158566"/>
                  </a:lnTo>
                  <a:cubicBezTo>
                    <a:pt x="2221498" y="172472"/>
                    <a:pt x="2210216" y="183667"/>
                    <a:pt x="2196397" y="183667"/>
                  </a:cubicBezTo>
                  <a:close/>
                </a:path>
              </a:pathLst>
            </a:custGeom>
            <a:grp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algn="just" rtl="1"/>
            <a:r>
              <a:rPr lang="fa-IR" sz="4800" dirty="0">
                <a:cs typeface="B Titr" panose="00000700000000000000" pitchFamily="2" charset="-78"/>
              </a:rPr>
              <a:t>قرارداد مشتقات ارزی در بازار </a:t>
            </a:r>
            <a:r>
              <a:rPr lang="en-US" sz="4800" dirty="0">
                <a:cs typeface="B Titr" panose="00000700000000000000" pitchFamily="2" charset="-78"/>
              </a:rPr>
              <a:t>offshore</a:t>
            </a:r>
          </a:p>
        </p:txBody>
      </p:sp>
      <p:grpSp>
        <p:nvGrpSpPr>
          <p:cNvPr id="22" name="그룹 21">
            <a:extLst>
              <a:ext uri="{FF2B5EF4-FFF2-40B4-BE49-F238E27FC236}">
                <a16:creationId xmlns:a16="http://schemas.microsoft.com/office/drawing/2014/main" id="{1632E061-D62C-4C5C-97F6-EDA99B32882A}"/>
              </a:ext>
            </a:extLst>
          </p:cNvPr>
          <p:cNvGrpSpPr/>
          <p:nvPr/>
        </p:nvGrpSpPr>
        <p:grpSpPr>
          <a:xfrm>
            <a:off x="0" y="2419705"/>
            <a:ext cx="1924654" cy="4438167"/>
            <a:chOff x="0" y="2419705"/>
            <a:chExt cx="1924654" cy="4438167"/>
          </a:xfrm>
        </p:grpSpPr>
        <p:sp>
          <p:nvSpPr>
            <p:cNvPr id="15" name="Graphic 2">
              <a:extLst>
                <a:ext uri="{FF2B5EF4-FFF2-40B4-BE49-F238E27FC236}">
                  <a16:creationId xmlns:a16="http://schemas.microsoft.com/office/drawing/2014/main" id="{D85C3F85-2A35-468A-8951-4D5B79897C1F}"/>
                </a:ext>
              </a:extLst>
            </p:cNvPr>
            <p:cNvSpPr/>
            <p:nvPr/>
          </p:nvSpPr>
          <p:spPr>
            <a:xfrm>
              <a:off x="476016" y="2419705"/>
              <a:ext cx="1448638" cy="2823489"/>
            </a:xfrm>
            <a:custGeom>
              <a:avLst/>
              <a:gdLst>
                <a:gd name="connsiteX0" fmla="*/ 762133 w 1046002"/>
                <a:gd name="connsiteY0" fmla="*/ 1448765 h 2038726"/>
                <a:gd name="connsiteX1" fmla="*/ 673187 w 1046002"/>
                <a:gd name="connsiteY1" fmla="*/ 1398279 h 2038726"/>
                <a:gd name="connsiteX2" fmla="*/ 715238 w 1046002"/>
                <a:gd name="connsiteY2" fmla="*/ 1306870 h 2038726"/>
                <a:gd name="connsiteX3" fmla="*/ 769065 w 1046002"/>
                <a:gd name="connsiteY3" fmla="*/ 1243272 h 2038726"/>
                <a:gd name="connsiteX4" fmla="*/ 862186 w 1046002"/>
                <a:gd name="connsiteY4" fmla="*/ 955807 h 2038726"/>
                <a:gd name="connsiteX5" fmla="*/ 923905 w 1046002"/>
                <a:gd name="connsiteY5" fmla="*/ 639613 h 2038726"/>
                <a:gd name="connsiteX6" fmla="*/ 1038740 w 1046002"/>
                <a:gd name="connsiteY6" fmla="*/ 318950 h 2038726"/>
                <a:gd name="connsiteX7" fmla="*/ 1043333 w 1046002"/>
                <a:gd name="connsiteY7" fmla="*/ 224827 h 2038726"/>
                <a:gd name="connsiteX8" fmla="*/ 1020533 w 1046002"/>
                <a:gd name="connsiteY8" fmla="*/ 170583 h 2038726"/>
                <a:gd name="connsiteX9" fmla="*/ 948500 w 1046002"/>
                <a:gd name="connsiteY9" fmla="*/ 111954 h 2038726"/>
                <a:gd name="connsiteX10" fmla="*/ 821638 w 1046002"/>
                <a:gd name="connsiteY10" fmla="*/ 122143 h 2038726"/>
                <a:gd name="connsiteX11" fmla="*/ 674273 w 1046002"/>
                <a:gd name="connsiteY11" fmla="*/ 359247 h 2038726"/>
                <a:gd name="connsiteX12" fmla="*/ 668928 w 1046002"/>
                <a:gd name="connsiteY12" fmla="*/ 0 h 2038726"/>
                <a:gd name="connsiteX13" fmla="*/ 533464 w 1046002"/>
                <a:gd name="connsiteY13" fmla="*/ 284541 h 2038726"/>
                <a:gd name="connsiteX14" fmla="*/ 457672 w 1046002"/>
                <a:gd name="connsiteY14" fmla="*/ 378874 h 2038726"/>
                <a:gd name="connsiteX15" fmla="*/ 359206 w 1046002"/>
                <a:gd name="connsiteY15" fmla="*/ 531292 h 2038726"/>
                <a:gd name="connsiteX16" fmla="*/ 346345 w 1046002"/>
                <a:gd name="connsiteY16" fmla="*/ 591298 h 2038726"/>
                <a:gd name="connsiteX17" fmla="*/ 282914 w 1046002"/>
                <a:gd name="connsiteY17" fmla="*/ 1045254 h 2038726"/>
                <a:gd name="connsiteX18" fmla="*/ 261032 w 1046002"/>
                <a:gd name="connsiteY18" fmla="*/ 1104551 h 2038726"/>
                <a:gd name="connsiteX19" fmla="*/ 240738 w 1046002"/>
                <a:gd name="connsiteY19" fmla="*/ 1163555 h 2038726"/>
                <a:gd name="connsiteX20" fmla="*/ 148702 w 1046002"/>
                <a:gd name="connsiteY20" fmla="*/ 1360571 h 2038726"/>
                <a:gd name="connsiteX21" fmla="*/ 7267 w 1046002"/>
                <a:gd name="connsiteY21" fmla="*/ 1579844 h 2038726"/>
                <a:gd name="connsiteX22" fmla="*/ 1 w 1046002"/>
                <a:gd name="connsiteY22" fmla="*/ 1599554 h 2038726"/>
                <a:gd name="connsiteX23" fmla="*/ 105148 w 1046002"/>
                <a:gd name="connsiteY23" fmla="*/ 1731385 h 2038726"/>
                <a:gd name="connsiteX24" fmla="*/ 358997 w 1046002"/>
                <a:gd name="connsiteY24" fmla="*/ 1930030 h 2038726"/>
                <a:gd name="connsiteX25" fmla="*/ 502103 w 1046002"/>
                <a:gd name="connsiteY25" fmla="*/ 2004819 h 2038726"/>
                <a:gd name="connsiteX26" fmla="*/ 629633 w 1046002"/>
                <a:gd name="connsiteY26" fmla="*/ 2020938 h 2038726"/>
                <a:gd name="connsiteX27" fmla="*/ 730188 w 1046002"/>
                <a:gd name="connsiteY27" fmla="*/ 1789513 h 2038726"/>
                <a:gd name="connsiteX28" fmla="*/ 783095 w 1046002"/>
                <a:gd name="connsiteY28" fmla="*/ 1709044 h 2038726"/>
                <a:gd name="connsiteX29" fmla="*/ 799799 w 1046002"/>
                <a:gd name="connsiteY29" fmla="*/ 1685368 h 2038726"/>
                <a:gd name="connsiteX30" fmla="*/ 796333 w 1046002"/>
                <a:gd name="connsiteY30" fmla="*/ 1616007 h 2038726"/>
                <a:gd name="connsiteX31" fmla="*/ 806898 w 1046002"/>
                <a:gd name="connsiteY31" fmla="*/ 1597299 h 2038726"/>
                <a:gd name="connsiteX32" fmla="*/ 946579 w 1046002"/>
                <a:gd name="connsiteY32" fmla="*/ 1523763 h 2038726"/>
                <a:gd name="connsiteX33" fmla="*/ 1020074 w 1046002"/>
                <a:gd name="connsiteY33" fmla="*/ 1448806 h 2038726"/>
                <a:gd name="connsiteX34" fmla="*/ 762133 w 1046002"/>
                <a:gd name="connsiteY34" fmla="*/ 1448765 h 2038726"/>
                <a:gd name="connsiteX0" fmla="*/ 762133 w 1046002"/>
                <a:gd name="connsiteY0" fmla="*/ 1448765 h 2038726"/>
                <a:gd name="connsiteX1" fmla="*/ 693820 w 1046002"/>
                <a:gd name="connsiteY1" fmla="*/ 1379710 h 2038726"/>
                <a:gd name="connsiteX2" fmla="*/ 715238 w 1046002"/>
                <a:gd name="connsiteY2" fmla="*/ 1306870 h 2038726"/>
                <a:gd name="connsiteX3" fmla="*/ 769065 w 1046002"/>
                <a:gd name="connsiteY3" fmla="*/ 1243272 h 2038726"/>
                <a:gd name="connsiteX4" fmla="*/ 862186 w 1046002"/>
                <a:gd name="connsiteY4" fmla="*/ 955807 h 2038726"/>
                <a:gd name="connsiteX5" fmla="*/ 923905 w 1046002"/>
                <a:gd name="connsiteY5" fmla="*/ 639613 h 2038726"/>
                <a:gd name="connsiteX6" fmla="*/ 1038740 w 1046002"/>
                <a:gd name="connsiteY6" fmla="*/ 318950 h 2038726"/>
                <a:gd name="connsiteX7" fmla="*/ 1043333 w 1046002"/>
                <a:gd name="connsiteY7" fmla="*/ 224827 h 2038726"/>
                <a:gd name="connsiteX8" fmla="*/ 1020533 w 1046002"/>
                <a:gd name="connsiteY8" fmla="*/ 170583 h 2038726"/>
                <a:gd name="connsiteX9" fmla="*/ 948500 w 1046002"/>
                <a:gd name="connsiteY9" fmla="*/ 111954 h 2038726"/>
                <a:gd name="connsiteX10" fmla="*/ 821638 w 1046002"/>
                <a:gd name="connsiteY10" fmla="*/ 122143 h 2038726"/>
                <a:gd name="connsiteX11" fmla="*/ 674273 w 1046002"/>
                <a:gd name="connsiteY11" fmla="*/ 359247 h 2038726"/>
                <a:gd name="connsiteX12" fmla="*/ 668928 w 1046002"/>
                <a:gd name="connsiteY12" fmla="*/ 0 h 2038726"/>
                <a:gd name="connsiteX13" fmla="*/ 533464 w 1046002"/>
                <a:gd name="connsiteY13" fmla="*/ 284541 h 2038726"/>
                <a:gd name="connsiteX14" fmla="*/ 457672 w 1046002"/>
                <a:gd name="connsiteY14" fmla="*/ 378874 h 2038726"/>
                <a:gd name="connsiteX15" fmla="*/ 359206 w 1046002"/>
                <a:gd name="connsiteY15" fmla="*/ 531292 h 2038726"/>
                <a:gd name="connsiteX16" fmla="*/ 346345 w 1046002"/>
                <a:gd name="connsiteY16" fmla="*/ 591298 h 2038726"/>
                <a:gd name="connsiteX17" fmla="*/ 282914 w 1046002"/>
                <a:gd name="connsiteY17" fmla="*/ 1045254 h 2038726"/>
                <a:gd name="connsiteX18" fmla="*/ 261032 w 1046002"/>
                <a:gd name="connsiteY18" fmla="*/ 1104551 h 2038726"/>
                <a:gd name="connsiteX19" fmla="*/ 240738 w 1046002"/>
                <a:gd name="connsiteY19" fmla="*/ 1163555 h 2038726"/>
                <a:gd name="connsiteX20" fmla="*/ 148702 w 1046002"/>
                <a:gd name="connsiteY20" fmla="*/ 1360571 h 2038726"/>
                <a:gd name="connsiteX21" fmla="*/ 7267 w 1046002"/>
                <a:gd name="connsiteY21" fmla="*/ 1579844 h 2038726"/>
                <a:gd name="connsiteX22" fmla="*/ 1 w 1046002"/>
                <a:gd name="connsiteY22" fmla="*/ 1599554 h 2038726"/>
                <a:gd name="connsiteX23" fmla="*/ 105148 w 1046002"/>
                <a:gd name="connsiteY23" fmla="*/ 1731385 h 2038726"/>
                <a:gd name="connsiteX24" fmla="*/ 358997 w 1046002"/>
                <a:gd name="connsiteY24" fmla="*/ 1930030 h 2038726"/>
                <a:gd name="connsiteX25" fmla="*/ 502103 w 1046002"/>
                <a:gd name="connsiteY25" fmla="*/ 2004819 h 2038726"/>
                <a:gd name="connsiteX26" fmla="*/ 629633 w 1046002"/>
                <a:gd name="connsiteY26" fmla="*/ 2020938 h 2038726"/>
                <a:gd name="connsiteX27" fmla="*/ 730188 w 1046002"/>
                <a:gd name="connsiteY27" fmla="*/ 1789513 h 2038726"/>
                <a:gd name="connsiteX28" fmla="*/ 783095 w 1046002"/>
                <a:gd name="connsiteY28" fmla="*/ 1709044 h 2038726"/>
                <a:gd name="connsiteX29" fmla="*/ 799799 w 1046002"/>
                <a:gd name="connsiteY29" fmla="*/ 1685368 h 2038726"/>
                <a:gd name="connsiteX30" fmla="*/ 796333 w 1046002"/>
                <a:gd name="connsiteY30" fmla="*/ 1616007 h 2038726"/>
                <a:gd name="connsiteX31" fmla="*/ 806898 w 1046002"/>
                <a:gd name="connsiteY31" fmla="*/ 1597299 h 2038726"/>
                <a:gd name="connsiteX32" fmla="*/ 946579 w 1046002"/>
                <a:gd name="connsiteY32" fmla="*/ 1523763 h 2038726"/>
                <a:gd name="connsiteX33" fmla="*/ 1020074 w 1046002"/>
                <a:gd name="connsiteY33" fmla="*/ 1448806 h 2038726"/>
                <a:gd name="connsiteX34" fmla="*/ 762133 w 1046002"/>
                <a:gd name="connsiteY34" fmla="*/ 1448765 h 2038726"/>
                <a:gd name="connsiteX0" fmla="*/ 795146 w 1046002"/>
                <a:gd name="connsiteY0" fmla="*/ 1448765 h 2038726"/>
                <a:gd name="connsiteX1" fmla="*/ 693820 w 1046002"/>
                <a:gd name="connsiteY1" fmla="*/ 1379710 h 2038726"/>
                <a:gd name="connsiteX2" fmla="*/ 715238 w 1046002"/>
                <a:gd name="connsiteY2" fmla="*/ 1306870 h 2038726"/>
                <a:gd name="connsiteX3" fmla="*/ 769065 w 1046002"/>
                <a:gd name="connsiteY3" fmla="*/ 1243272 h 2038726"/>
                <a:gd name="connsiteX4" fmla="*/ 862186 w 1046002"/>
                <a:gd name="connsiteY4" fmla="*/ 955807 h 2038726"/>
                <a:gd name="connsiteX5" fmla="*/ 923905 w 1046002"/>
                <a:gd name="connsiteY5" fmla="*/ 639613 h 2038726"/>
                <a:gd name="connsiteX6" fmla="*/ 1038740 w 1046002"/>
                <a:gd name="connsiteY6" fmla="*/ 318950 h 2038726"/>
                <a:gd name="connsiteX7" fmla="*/ 1043333 w 1046002"/>
                <a:gd name="connsiteY7" fmla="*/ 224827 h 2038726"/>
                <a:gd name="connsiteX8" fmla="*/ 1020533 w 1046002"/>
                <a:gd name="connsiteY8" fmla="*/ 170583 h 2038726"/>
                <a:gd name="connsiteX9" fmla="*/ 948500 w 1046002"/>
                <a:gd name="connsiteY9" fmla="*/ 111954 h 2038726"/>
                <a:gd name="connsiteX10" fmla="*/ 821638 w 1046002"/>
                <a:gd name="connsiteY10" fmla="*/ 122143 h 2038726"/>
                <a:gd name="connsiteX11" fmla="*/ 674273 w 1046002"/>
                <a:gd name="connsiteY11" fmla="*/ 359247 h 2038726"/>
                <a:gd name="connsiteX12" fmla="*/ 668928 w 1046002"/>
                <a:gd name="connsiteY12" fmla="*/ 0 h 2038726"/>
                <a:gd name="connsiteX13" fmla="*/ 533464 w 1046002"/>
                <a:gd name="connsiteY13" fmla="*/ 284541 h 2038726"/>
                <a:gd name="connsiteX14" fmla="*/ 457672 w 1046002"/>
                <a:gd name="connsiteY14" fmla="*/ 378874 h 2038726"/>
                <a:gd name="connsiteX15" fmla="*/ 359206 w 1046002"/>
                <a:gd name="connsiteY15" fmla="*/ 531292 h 2038726"/>
                <a:gd name="connsiteX16" fmla="*/ 346345 w 1046002"/>
                <a:gd name="connsiteY16" fmla="*/ 591298 h 2038726"/>
                <a:gd name="connsiteX17" fmla="*/ 282914 w 1046002"/>
                <a:gd name="connsiteY17" fmla="*/ 1045254 h 2038726"/>
                <a:gd name="connsiteX18" fmla="*/ 261032 w 1046002"/>
                <a:gd name="connsiteY18" fmla="*/ 1104551 h 2038726"/>
                <a:gd name="connsiteX19" fmla="*/ 240738 w 1046002"/>
                <a:gd name="connsiteY19" fmla="*/ 1163555 h 2038726"/>
                <a:gd name="connsiteX20" fmla="*/ 148702 w 1046002"/>
                <a:gd name="connsiteY20" fmla="*/ 1360571 h 2038726"/>
                <a:gd name="connsiteX21" fmla="*/ 7267 w 1046002"/>
                <a:gd name="connsiteY21" fmla="*/ 1579844 h 2038726"/>
                <a:gd name="connsiteX22" fmla="*/ 1 w 1046002"/>
                <a:gd name="connsiteY22" fmla="*/ 1599554 h 2038726"/>
                <a:gd name="connsiteX23" fmla="*/ 105148 w 1046002"/>
                <a:gd name="connsiteY23" fmla="*/ 1731385 h 2038726"/>
                <a:gd name="connsiteX24" fmla="*/ 358997 w 1046002"/>
                <a:gd name="connsiteY24" fmla="*/ 1930030 h 2038726"/>
                <a:gd name="connsiteX25" fmla="*/ 502103 w 1046002"/>
                <a:gd name="connsiteY25" fmla="*/ 2004819 h 2038726"/>
                <a:gd name="connsiteX26" fmla="*/ 629633 w 1046002"/>
                <a:gd name="connsiteY26" fmla="*/ 2020938 h 2038726"/>
                <a:gd name="connsiteX27" fmla="*/ 730188 w 1046002"/>
                <a:gd name="connsiteY27" fmla="*/ 1789513 h 2038726"/>
                <a:gd name="connsiteX28" fmla="*/ 783095 w 1046002"/>
                <a:gd name="connsiteY28" fmla="*/ 1709044 h 2038726"/>
                <a:gd name="connsiteX29" fmla="*/ 799799 w 1046002"/>
                <a:gd name="connsiteY29" fmla="*/ 1685368 h 2038726"/>
                <a:gd name="connsiteX30" fmla="*/ 796333 w 1046002"/>
                <a:gd name="connsiteY30" fmla="*/ 1616007 h 2038726"/>
                <a:gd name="connsiteX31" fmla="*/ 806898 w 1046002"/>
                <a:gd name="connsiteY31" fmla="*/ 1597299 h 2038726"/>
                <a:gd name="connsiteX32" fmla="*/ 946579 w 1046002"/>
                <a:gd name="connsiteY32" fmla="*/ 1523763 h 2038726"/>
                <a:gd name="connsiteX33" fmla="*/ 1020074 w 1046002"/>
                <a:gd name="connsiteY33" fmla="*/ 1448806 h 2038726"/>
                <a:gd name="connsiteX34" fmla="*/ 795146 w 1046002"/>
                <a:gd name="connsiteY34" fmla="*/ 1448765 h 20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6002" h="2038726">
                  <a:moveTo>
                    <a:pt x="795146" y="1448765"/>
                  </a:moveTo>
                  <a:cubicBezTo>
                    <a:pt x="754431" y="1448723"/>
                    <a:pt x="707138" y="1403359"/>
                    <a:pt x="693820" y="1379710"/>
                  </a:cubicBezTo>
                  <a:cubicBezTo>
                    <a:pt x="680502" y="1356061"/>
                    <a:pt x="702697" y="1329610"/>
                    <a:pt x="715238" y="1306870"/>
                  </a:cubicBezTo>
                  <a:cubicBezTo>
                    <a:pt x="727779" y="1284130"/>
                    <a:pt x="754324" y="1267283"/>
                    <a:pt x="769065" y="1243272"/>
                  </a:cubicBezTo>
                  <a:cubicBezTo>
                    <a:pt x="782051" y="1222100"/>
                    <a:pt x="840430" y="1118289"/>
                    <a:pt x="862186" y="955807"/>
                  </a:cubicBezTo>
                  <a:cubicBezTo>
                    <a:pt x="871999" y="889411"/>
                    <a:pt x="919603" y="653894"/>
                    <a:pt x="923905" y="639613"/>
                  </a:cubicBezTo>
                  <a:cubicBezTo>
                    <a:pt x="934344" y="605037"/>
                    <a:pt x="1034815" y="338744"/>
                    <a:pt x="1038740" y="318950"/>
                  </a:cubicBezTo>
                  <a:cubicBezTo>
                    <a:pt x="1044920" y="287757"/>
                    <a:pt x="1048929" y="256563"/>
                    <a:pt x="1043333" y="224827"/>
                  </a:cubicBezTo>
                  <a:cubicBezTo>
                    <a:pt x="1041955" y="216935"/>
                    <a:pt x="1026714" y="179227"/>
                    <a:pt x="1020533" y="170583"/>
                  </a:cubicBezTo>
                  <a:cubicBezTo>
                    <a:pt x="1001659" y="144317"/>
                    <a:pt x="980445" y="121433"/>
                    <a:pt x="948500" y="111954"/>
                  </a:cubicBezTo>
                  <a:cubicBezTo>
                    <a:pt x="927872" y="105816"/>
                    <a:pt x="859221" y="92369"/>
                    <a:pt x="821638" y="122143"/>
                  </a:cubicBezTo>
                  <a:cubicBezTo>
                    <a:pt x="771779" y="167284"/>
                    <a:pt x="677990" y="354069"/>
                    <a:pt x="674273" y="359247"/>
                  </a:cubicBezTo>
                  <a:cubicBezTo>
                    <a:pt x="672018" y="353944"/>
                    <a:pt x="669387" y="121726"/>
                    <a:pt x="668928" y="0"/>
                  </a:cubicBezTo>
                  <a:cubicBezTo>
                    <a:pt x="668928" y="7266"/>
                    <a:pt x="544029" y="267462"/>
                    <a:pt x="533464" y="284541"/>
                  </a:cubicBezTo>
                  <a:cubicBezTo>
                    <a:pt x="511917" y="319326"/>
                    <a:pt x="486193" y="350186"/>
                    <a:pt x="457672" y="378874"/>
                  </a:cubicBezTo>
                  <a:cubicBezTo>
                    <a:pt x="434789" y="401924"/>
                    <a:pt x="365386" y="501894"/>
                    <a:pt x="359206" y="531292"/>
                  </a:cubicBezTo>
                  <a:cubicBezTo>
                    <a:pt x="354989" y="551294"/>
                    <a:pt x="349852" y="571129"/>
                    <a:pt x="346345" y="591298"/>
                  </a:cubicBezTo>
                  <a:cubicBezTo>
                    <a:pt x="341041" y="621866"/>
                    <a:pt x="288969" y="1031891"/>
                    <a:pt x="282914" y="1045254"/>
                  </a:cubicBezTo>
                  <a:cubicBezTo>
                    <a:pt x="274228" y="1064379"/>
                    <a:pt x="271931" y="1085342"/>
                    <a:pt x="261032" y="1104551"/>
                  </a:cubicBezTo>
                  <a:cubicBezTo>
                    <a:pt x="251261" y="1121797"/>
                    <a:pt x="247169" y="1143678"/>
                    <a:pt x="240738" y="1163555"/>
                  </a:cubicBezTo>
                  <a:cubicBezTo>
                    <a:pt x="230006" y="1196878"/>
                    <a:pt x="166491" y="1327415"/>
                    <a:pt x="148702" y="1360571"/>
                  </a:cubicBezTo>
                  <a:cubicBezTo>
                    <a:pt x="115045" y="1423417"/>
                    <a:pt x="17163" y="1567358"/>
                    <a:pt x="7267" y="1579844"/>
                  </a:cubicBezTo>
                  <a:cubicBezTo>
                    <a:pt x="2673" y="1585649"/>
                    <a:pt x="126" y="1591662"/>
                    <a:pt x="1" y="1599554"/>
                  </a:cubicBezTo>
                  <a:cubicBezTo>
                    <a:pt x="-292" y="1625110"/>
                    <a:pt x="83685" y="1709921"/>
                    <a:pt x="105148" y="1731385"/>
                  </a:cubicBezTo>
                  <a:cubicBezTo>
                    <a:pt x="181274" y="1807594"/>
                    <a:pt x="266753" y="1874408"/>
                    <a:pt x="358997" y="1930030"/>
                  </a:cubicBezTo>
                  <a:cubicBezTo>
                    <a:pt x="405099" y="1957841"/>
                    <a:pt x="452912" y="1982854"/>
                    <a:pt x="502103" y="2004819"/>
                  </a:cubicBezTo>
                  <a:cubicBezTo>
                    <a:pt x="531042" y="2017764"/>
                    <a:pt x="606374" y="2063615"/>
                    <a:pt x="629633" y="2020938"/>
                  </a:cubicBezTo>
                  <a:cubicBezTo>
                    <a:pt x="635062" y="2010957"/>
                    <a:pt x="721084" y="1815278"/>
                    <a:pt x="730188" y="1789513"/>
                  </a:cubicBezTo>
                  <a:cubicBezTo>
                    <a:pt x="741212" y="1758194"/>
                    <a:pt x="764429" y="1735185"/>
                    <a:pt x="783095" y="1709044"/>
                  </a:cubicBezTo>
                  <a:cubicBezTo>
                    <a:pt x="788733" y="1701152"/>
                    <a:pt x="798964" y="1695974"/>
                    <a:pt x="799799" y="1685368"/>
                  </a:cubicBezTo>
                  <a:cubicBezTo>
                    <a:pt x="801594" y="1662150"/>
                    <a:pt x="799590" y="1638890"/>
                    <a:pt x="796333" y="1616007"/>
                  </a:cubicBezTo>
                  <a:cubicBezTo>
                    <a:pt x="794788" y="1605191"/>
                    <a:pt x="797669" y="1600890"/>
                    <a:pt x="806898" y="1597299"/>
                  </a:cubicBezTo>
                  <a:cubicBezTo>
                    <a:pt x="856298" y="1578216"/>
                    <a:pt x="903986" y="1555875"/>
                    <a:pt x="946579" y="1523763"/>
                  </a:cubicBezTo>
                  <a:cubicBezTo>
                    <a:pt x="974808" y="1502466"/>
                    <a:pt x="1003413" y="1481461"/>
                    <a:pt x="1020074" y="1448806"/>
                  </a:cubicBezTo>
                  <a:cubicBezTo>
                    <a:pt x="952384" y="1447637"/>
                    <a:pt x="874946" y="1448890"/>
                    <a:pt x="795146" y="1448765"/>
                  </a:cubicBezTo>
                  <a:close/>
                </a:path>
              </a:pathLst>
            </a:custGeom>
            <a:solidFill>
              <a:srgbClr val="FBD8C5"/>
            </a:solidFill>
            <a:ln w="41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7" name="Graphic 2">
              <a:extLst>
                <a:ext uri="{FF2B5EF4-FFF2-40B4-BE49-F238E27FC236}">
                  <a16:creationId xmlns:a16="http://schemas.microsoft.com/office/drawing/2014/main" id="{45ABC058-7F61-4858-A5CC-A38D36E9277C}"/>
                </a:ext>
              </a:extLst>
            </p:cNvPr>
            <p:cNvSpPr/>
            <p:nvPr/>
          </p:nvSpPr>
          <p:spPr>
            <a:xfrm>
              <a:off x="0" y="4542317"/>
              <a:ext cx="1429024" cy="2315555"/>
            </a:xfrm>
            <a:custGeom>
              <a:avLst/>
              <a:gdLst>
                <a:gd name="connsiteX0" fmla="*/ 990258 w 1031840"/>
                <a:gd name="connsiteY0" fmla="*/ 458680 h 1671968"/>
                <a:gd name="connsiteX1" fmla="*/ 1029511 w 1031840"/>
                <a:gd name="connsiteY1" fmla="*/ 499102 h 1671968"/>
                <a:gd name="connsiteX2" fmla="*/ 1024583 w 1031840"/>
                <a:gd name="connsiteY2" fmla="*/ 531089 h 1671968"/>
                <a:gd name="connsiteX3" fmla="*/ 933174 w 1031840"/>
                <a:gd name="connsiteY3" fmla="*/ 624168 h 1671968"/>
                <a:gd name="connsiteX4" fmla="*/ 860849 w 1031840"/>
                <a:gd name="connsiteY4" fmla="*/ 708896 h 1671968"/>
                <a:gd name="connsiteX5" fmla="*/ 654688 w 1031840"/>
                <a:gd name="connsiteY5" fmla="*/ 1005840 h 1671968"/>
                <a:gd name="connsiteX6" fmla="*/ 98800 w 1031840"/>
                <a:gd name="connsiteY6" fmla="*/ 1671969 h 1671968"/>
                <a:gd name="connsiteX7" fmla="*/ 251 w 1031840"/>
                <a:gd name="connsiteY7" fmla="*/ 1671969 h 1671968"/>
                <a:gd name="connsiteX8" fmla="*/ 0 w 1031840"/>
                <a:gd name="connsiteY8" fmla="*/ 382346 h 1671968"/>
                <a:gd name="connsiteX9" fmla="*/ 198728 w 1031840"/>
                <a:gd name="connsiteY9" fmla="*/ 186165 h 1671968"/>
                <a:gd name="connsiteX10" fmla="*/ 299449 w 1031840"/>
                <a:gd name="connsiteY10" fmla="*/ 9986 h 1671968"/>
                <a:gd name="connsiteX11" fmla="*/ 317364 w 1031840"/>
                <a:gd name="connsiteY11" fmla="*/ 48 h 1671968"/>
                <a:gd name="connsiteX12" fmla="*/ 380544 w 1031840"/>
                <a:gd name="connsiteY12" fmla="*/ 9527 h 1671968"/>
                <a:gd name="connsiteX13" fmla="*/ 352566 w 1031840"/>
                <a:gd name="connsiteY13" fmla="*/ 50367 h 1671968"/>
                <a:gd name="connsiteX14" fmla="*/ 352107 w 1031840"/>
                <a:gd name="connsiteY14" fmla="*/ 81978 h 1671968"/>
                <a:gd name="connsiteX15" fmla="*/ 673855 w 1031840"/>
                <a:gd name="connsiteY15" fmla="*/ 378211 h 1671968"/>
                <a:gd name="connsiteX16" fmla="*/ 936097 w 1031840"/>
                <a:gd name="connsiteY16" fmla="*/ 501900 h 1671968"/>
                <a:gd name="connsiteX17" fmla="*/ 969546 w 1031840"/>
                <a:gd name="connsiteY17" fmla="*/ 488746 h 1671968"/>
                <a:gd name="connsiteX18" fmla="*/ 990258 w 1031840"/>
                <a:gd name="connsiteY18" fmla="*/ 458680 h 167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31840" h="1671968">
                  <a:moveTo>
                    <a:pt x="990258" y="458680"/>
                  </a:moveTo>
                  <a:cubicBezTo>
                    <a:pt x="1000823" y="459181"/>
                    <a:pt x="1028216" y="494425"/>
                    <a:pt x="1029511" y="499102"/>
                  </a:cubicBezTo>
                  <a:cubicBezTo>
                    <a:pt x="1032601" y="510335"/>
                    <a:pt x="1034021" y="521443"/>
                    <a:pt x="1024583" y="531089"/>
                  </a:cubicBezTo>
                  <a:cubicBezTo>
                    <a:pt x="994141" y="562115"/>
                    <a:pt x="964952" y="594562"/>
                    <a:pt x="933174" y="624168"/>
                  </a:cubicBezTo>
                  <a:cubicBezTo>
                    <a:pt x="905655" y="649808"/>
                    <a:pt x="880517" y="677159"/>
                    <a:pt x="860849" y="708896"/>
                  </a:cubicBezTo>
                  <a:cubicBezTo>
                    <a:pt x="797292" y="811496"/>
                    <a:pt x="725802" y="908543"/>
                    <a:pt x="654688" y="1005840"/>
                  </a:cubicBezTo>
                  <a:cubicBezTo>
                    <a:pt x="607125" y="1070816"/>
                    <a:pt x="116339" y="1651466"/>
                    <a:pt x="98800" y="1671969"/>
                  </a:cubicBezTo>
                  <a:cubicBezTo>
                    <a:pt x="65936" y="1671969"/>
                    <a:pt x="33114" y="1671969"/>
                    <a:pt x="251" y="1671969"/>
                  </a:cubicBezTo>
                  <a:cubicBezTo>
                    <a:pt x="251" y="1242067"/>
                    <a:pt x="292" y="812206"/>
                    <a:pt x="0" y="382346"/>
                  </a:cubicBezTo>
                  <a:cubicBezTo>
                    <a:pt x="0" y="370862"/>
                    <a:pt x="192297" y="199277"/>
                    <a:pt x="198728" y="186165"/>
                  </a:cubicBezTo>
                  <a:cubicBezTo>
                    <a:pt x="207080" y="169086"/>
                    <a:pt x="289845" y="26355"/>
                    <a:pt x="299449" y="9986"/>
                  </a:cubicBezTo>
                  <a:cubicBezTo>
                    <a:pt x="303166" y="3639"/>
                    <a:pt x="308720" y="-495"/>
                    <a:pt x="317364" y="48"/>
                  </a:cubicBezTo>
                  <a:cubicBezTo>
                    <a:pt x="329515" y="841"/>
                    <a:pt x="373487" y="1259"/>
                    <a:pt x="380544" y="9527"/>
                  </a:cubicBezTo>
                  <a:cubicBezTo>
                    <a:pt x="381713" y="15791"/>
                    <a:pt x="359665" y="41389"/>
                    <a:pt x="352566" y="50367"/>
                  </a:cubicBezTo>
                  <a:cubicBezTo>
                    <a:pt x="344465" y="60597"/>
                    <a:pt x="344674" y="71246"/>
                    <a:pt x="352107" y="81978"/>
                  </a:cubicBezTo>
                  <a:cubicBezTo>
                    <a:pt x="495171" y="266550"/>
                    <a:pt x="642745" y="356789"/>
                    <a:pt x="673855" y="378211"/>
                  </a:cubicBezTo>
                  <a:cubicBezTo>
                    <a:pt x="721585" y="411033"/>
                    <a:pt x="899809" y="486783"/>
                    <a:pt x="936097" y="501900"/>
                  </a:cubicBezTo>
                  <a:cubicBezTo>
                    <a:pt x="950128" y="507746"/>
                    <a:pt x="960776" y="503528"/>
                    <a:pt x="969546" y="488746"/>
                  </a:cubicBezTo>
                  <a:cubicBezTo>
                    <a:pt x="974390" y="480519"/>
                    <a:pt x="986207" y="458012"/>
                    <a:pt x="990258" y="458680"/>
                  </a:cubicBezTo>
                  <a:close/>
                </a:path>
              </a:pathLst>
            </a:custGeom>
            <a:solidFill>
              <a:srgbClr val="CCB8D7"/>
            </a:solidFill>
            <a:ln w="41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9" name="Graphic 2">
              <a:extLst>
                <a:ext uri="{FF2B5EF4-FFF2-40B4-BE49-F238E27FC236}">
                  <a16:creationId xmlns:a16="http://schemas.microsoft.com/office/drawing/2014/main" id="{EB57A194-D6C9-4A96-A792-B063E6F0240B}"/>
                </a:ext>
              </a:extLst>
            </p:cNvPr>
            <p:cNvSpPr/>
            <p:nvPr/>
          </p:nvSpPr>
          <p:spPr>
            <a:xfrm>
              <a:off x="1544868" y="2602295"/>
              <a:ext cx="318450" cy="337780"/>
            </a:xfrm>
            <a:custGeom>
              <a:avLst/>
              <a:gdLst>
                <a:gd name="connsiteX0" fmla="*/ 220823 w 229940"/>
                <a:gd name="connsiteY0" fmla="*/ 148400 h 243897"/>
                <a:gd name="connsiteX1" fmla="*/ 175975 w 229940"/>
                <a:gd name="connsiteY1" fmla="*/ 236593 h 243897"/>
                <a:gd name="connsiteX2" fmla="*/ 152799 w 229940"/>
                <a:gd name="connsiteY2" fmla="*/ 237011 h 243897"/>
                <a:gd name="connsiteX3" fmla="*/ 117597 w 229940"/>
                <a:gd name="connsiteY3" fmla="*/ 212582 h 243897"/>
                <a:gd name="connsiteX4" fmla="*/ 10486 w 229940"/>
                <a:gd name="connsiteY4" fmla="*/ 170323 h 243897"/>
                <a:gd name="connsiteX5" fmla="*/ 9985 w 229940"/>
                <a:gd name="connsiteY5" fmla="*/ 123554 h 243897"/>
                <a:gd name="connsiteX6" fmla="*/ 46900 w 229940"/>
                <a:gd name="connsiteY6" fmla="*/ 47971 h 243897"/>
                <a:gd name="connsiteX7" fmla="*/ 117597 w 229940"/>
                <a:gd name="connsiteY7" fmla="*/ 158 h 243897"/>
                <a:gd name="connsiteX8" fmla="*/ 207962 w 229940"/>
                <a:gd name="connsiteY8" fmla="*/ 39118 h 243897"/>
                <a:gd name="connsiteX9" fmla="*/ 220823 w 229940"/>
                <a:gd name="connsiteY9" fmla="*/ 148400 h 24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940" h="243897">
                  <a:moveTo>
                    <a:pt x="220823" y="148400"/>
                  </a:moveTo>
                  <a:cubicBezTo>
                    <a:pt x="215729" y="176169"/>
                    <a:pt x="191801" y="217259"/>
                    <a:pt x="175975" y="236593"/>
                  </a:cubicBezTo>
                  <a:cubicBezTo>
                    <a:pt x="168124" y="246156"/>
                    <a:pt x="160566" y="246365"/>
                    <a:pt x="152799" y="237011"/>
                  </a:cubicBezTo>
                  <a:cubicBezTo>
                    <a:pt x="146744" y="229703"/>
                    <a:pt x="124988" y="217218"/>
                    <a:pt x="117597" y="212582"/>
                  </a:cubicBezTo>
                  <a:cubicBezTo>
                    <a:pt x="89660" y="194960"/>
                    <a:pt x="43392" y="175501"/>
                    <a:pt x="10486" y="170323"/>
                  </a:cubicBezTo>
                  <a:cubicBezTo>
                    <a:pt x="-8556" y="162765"/>
                    <a:pt x="2761" y="136875"/>
                    <a:pt x="9985" y="123554"/>
                  </a:cubicBezTo>
                  <a:cubicBezTo>
                    <a:pt x="21761" y="101839"/>
                    <a:pt x="33077" y="71147"/>
                    <a:pt x="46900" y="47971"/>
                  </a:cubicBezTo>
                  <a:cubicBezTo>
                    <a:pt x="67236" y="11933"/>
                    <a:pt x="82478" y="158"/>
                    <a:pt x="117597" y="158"/>
                  </a:cubicBezTo>
                  <a:cubicBezTo>
                    <a:pt x="139770" y="-2097"/>
                    <a:pt x="192427" y="20285"/>
                    <a:pt x="207962" y="39118"/>
                  </a:cubicBezTo>
                  <a:cubicBezTo>
                    <a:pt x="244417" y="84217"/>
                    <a:pt x="225625" y="122217"/>
                    <a:pt x="220823" y="148400"/>
                  </a:cubicBezTo>
                  <a:close/>
                </a:path>
              </a:pathLst>
            </a:custGeom>
            <a:solidFill>
              <a:srgbClr val="FEF0E8"/>
            </a:solidFill>
            <a:ln w="41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grpSp>
        <p:nvGrpSpPr>
          <p:cNvPr id="50" name="그룹 49">
            <a:extLst>
              <a:ext uri="{FF2B5EF4-FFF2-40B4-BE49-F238E27FC236}">
                <a16:creationId xmlns:a16="http://schemas.microsoft.com/office/drawing/2014/main" id="{D3734568-49AC-479F-B037-8EFCAFEF2FD1}"/>
              </a:ext>
            </a:extLst>
          </p:cNvPr>
          <p:cNvGrpSpPr/>
          <p:nvPr/>
        </p:nvGrpSpPr>
        <p:grpSpPr>
          <a:xfrm>
            <a:off x="1987129" y="3461762"/>
            <a:ext cx="2422113" cy="3396239"/>
            <a:chOff x="1987129" y="3461762"/>
            <a:chExt cx="2422113" cy="3396239"/>
          </a:xfrm>
        </p:grpSpPr>
        <p:sp>
          <p:nvSpPr>
            <p:cNvPr id="16" name="Graphic 2">
              <a:extLst>
                <a:ext uri="{FF2B5EF4-FFF2-40B4-BE49-F238E27FC236}">
                  <a16:creationId xmlns:a16="http://schemas.microsoft.com/office/drawing/2014/main" id="{6C8735F5-CD2B-4A15-894D-48B836F502A2}"/>
                </a:ext>
              </a:extLst>
            </p:cNvPr>
            <p:cNvSpPr/>
            <p:nvPr/>
          </p:nvSpPr>
          <p:spPr>
            <a:xfrm>
              <a:off x="1987129" y="3461762"/>
              <a:ext cx="2186038" cy="2974771"/>
            </a:xfrm>
            <a:custGeom>
              <a:avLst/>
              <a:gdLst>
                <a:gd name="connsiteX0" fmla="*/ 1575939 w 1578449"/>
                <a:gd name="connsiteY0" fmla="*/ 1966523 h 2147961"/>
                <a:gd name="connsiteX1" fmla="*/ 1492881 w 1578449"/>
                <a:gd name="connsiteY1" fmla="*/ 1655841 h 2147961"/>
                <a:gd name="connsiteX2" fmla="*/ 1484905 w 1578449"/>
                <a:gd name="connsiteY2" fmla="*/ 1609238 h 2147961"/>
                <a:gd name="connsiteX3" fmla="*/ 1472044 w 1578449"/>
                <a:gd name="connsiteY3" fmla="*/ 1556080 h 2147961"/>
                <a:gd name="connsiteX4" fmla="*/ 1470958 w 1578449"/>
                <a:gd name="connsiteY4" fmla="*/ 1539418 h 2147961"/>
                <a:gd name="connsiteX5" fmla="*/ 1523490 w 1578449"/>
                <a:gd name="connsiteY5" fmla="*/ 1442873 h 2147961"/>
                <a:gd name="connsiteX6" fmla="*/ 1529378 w 1578449"/>
                <a:gd name="connsiteY6" fmla="*/ 1326117 h 2147961"/>
                <a:gd name="connsiteX7" fmla="*/ 1510670 w 1578449"/>
                <a:gd name="connsiteY7" fmla="*/ 1127973 h 2147961"/>
                <a:gd name="connsiteX8" fmla="*/ 1403393 w 1578449"/>
                <a:gd name="connsiteY8" fmla="*/ 688174 h 2147961"/>
                <a:gd name="connsiteX9" fmla="*/ 1398841 w 1578449"/>
                <a:gd name="connsiteY9" fmla="*/ 675438 h 2147961"/>
                <a:gd name="connsiteX10" fmla="*/ 1337206 w 1578449"/>
                <a:gd name="connsiteY10" fmla="*/ 631341 h 2147961"/>
                <a:gd name="connsiteX11" fmla="*/ 1278619 w 1578449"/>
                <a:gd name="connsiteY11" fmla="*/ 609042 h 2147961"/>
                <a:gd name="connsiteX12" fmla="*/ 1249597 w 1578449"/>
                <a:gd name="connsiteY12" fmla="*/ 610671 h 2147961"/>
                <a:gd name="connsiteX13" fmla="*/ 1227256 w 1578449"/>
                <a:gd name="connsiteY13" fmla="*/ 616350 h 2147961"/>
                <a:gd name="connsiteX14" fmla="*/ 1153010 w 1578449"/>
                <a:gd name="connsiteY14" fmla="*/ 596055 h 2147961"/>
                <a:gd name="connsiteX15" fmla="*/ 1055128 w 1578449"/>
                <a:gd name="connsiteY15" fmla="*/ 608750 h 2147961"/>
                <a:gd name="connsiteX16" fmla="*/ 997126 w 1578449"/>
                <a:gd name="connsiteY16" fmla="*/ 644912 h 2147961"/>
                <a:gd name="connsiteX17" fmla="*/ 984264 w 1578449"/>
                <a:gd name="connsiteY17" fmla="*/ 646124 h 2147961"/>
                <a:gd name="connsiteX18" fmla="*/ 917743 w 1578449"/>
                <a:gd name="connsiteY18" fmla="*/ 615181 h 2147961"/>
                <a:gd name="connsiteX19" fmla="*/ 838193 w 1578449"/>
                <a:gd name="connsiteY19" fmla="*/ 610545 h 2147961"/>
                <a:gd name="connsiteX20" fmla="*/ 827963 w 1578449"/>
                <a:gd name="connsiteY20" fmla="*/ 614596 h 2147961"/>
                <a:gd name="connsiteX21" fmla="*/ 753299 w 1578449"/>
                <a:gd name="connsiteY21" fmla="*/ 678110 h 2147961"/>
                <a:gd name="connsiteX22" fmla="*/ 743444 w 1578449"/>
                <a:gd name="connsiteY22" fmla="*/ 675688 h 2147961"/>
                <a:gd name="connsiteX23" fmla="*/ 608021 w 1578449"/>
                <a:gd name="connsiteY23" fmla="*/ 279151 h 2147961"/>
                <a:gd name="connsiteX24" fmla="*/ 479698 w 1578449"/>
                <a:gd name="connsiteY24" fmla="*/ 48979 h 2147961"/>
                <a:gd name="connsiteX25" fmla="*/ 396766 w 1578449"/>
                <a:gd name="connsiteY25" fmla="*/ 497 h 2147961"/>
                <a:gd name="connsiteX26" fmla="*/ 306108 w 1578449"/>
                <a:gd name="connsiteY26" fmla="*/ 27682 h 2147961"/>
                <a:gd name="connsiteX27" fmla="*/ 268776 w 1578449"/>
                <a:gd name="connsiteY27" fmla="*/ 187784 h 2147961"/>
                <a:gd name="connsiteX28" fmla="*/ 403447 w 1578449"/>
                <a:gd name="connsiteY28" fmla="*/ 699282 h 2147961"/>
                <a:gd name="connsiteX29" fmla="*/ 412049 w 1578449"/>
                <a:gd name="connsiteY29" fmla="*/ 763548 h 2147961"/>
                <a:gd name="connsiteX30" fmla="*/ 418564 w 1578449"/>
                <a:gd name="connsiteY30" fmla="*/ 836041 h 2147961"/>
                <a:gd name="connsiteX31" fmla="*/ 470720 w 1578449"/>
                <a:gd name="connsiteY31" fmla="*/ 1129978 h 2147961"/>
                <a:gd name="connsiteX32" fmla="*/ 420526 w 1578449"/>
                <a:gd name="connsiteY32" fmla="*/ 1051180 h 2147961"/>
                <a:gd name="connsiteX33" fmla="*/ 352961 w 1578449"/>
                <a:gd name="connsiteY33" fmla="*/ 960773 h 2147961"/>
                <a:gd name="connsiteX34" fmla="*/ 141079 w 1578449"/>
                <a:gd name="connsiteY34" fmla="*/ 891997 h 2147961"/>
                <a:gd name="connsiteX35" fmla="*/ 55308 w 1578449"/>
                <a:gd name="connsiteY35" fmla="*/ 900849 h 2147961"/>
                <a:gd name="connsiteX36" fmla="*/ 5156 w 1578449"/>
                <a:gd name="connsiteY36" fmla="*/ 954300 h 2147961"/>
                <a:gd name="connsiteX37" fmla="*/ 2483 w 1578449"/>
                <a:gd name="connsiteY37" fmla="*/ 997061 h 2147961"/>
                <a:gd name="connsiteX38" fmla="*/ 122664 w 1578449"/>
                <a:gd name="connsiteY38" fmla="*/ 1178250 h 2147961"/>
                <a:gd name="connsiteX39" fmla="*/ 173233 w 1578449"/>
                <a:gd name="connsiteY39" fmla="*/ 1247110 h 2147961"/>
                <a:gd name="connsiteX40" fmla="*/ 254620 w 1578449"/>
                <a:gd name="connsiteY40" fmla="*/ 1428801 h 2147961"/>
                <a:gd name="connsiteX41" fmla="*/ 313124 w 1578449"/>
                <a:gd name="connsiteY41" fmla="*/ 1488557 h 2147961"/>
                <a:gd name="connsiteX42" fmla="*/ 380438 w 1578449"/>
                <a:gd name="connsiteY42" fmla="*/ 1516075 h 2147961"/>
                <a:gd name="connsiteX43" fmla="*/ 491599 w 1578449"/>
                <a:gd name="connsiteY43" fmla="*/ 1573159 h 2147961"/>
                <a:gd name="connsiteX44" fmla="*/ 831220 w 1578449"/>
                <a:gd name="connsiteY44" fmla="*/ 1742865 h 2147961"/>
                <a:gd name="connsiteX45" fmla="*/ 943174 w 1578449"/>
                <a:gd name="connsiteY45" fmla="*/ 2126791 h 2147961"/>
                <a:gd name="connsiteX46" fmla="*/ 964596 w 1578449"/>
                <a:gd name="connsiteY46" fmla="*/ 2146376 h 2147961"/>
                <a:gd name="connsiteX47" fmla="*/ 1165663 w 1578449"/>
                <a:gd name="connsiteY47" fmla="*/ 2142952 h 2147961"/>
                <a:gd name="connsiteX48" fmla="*/ 1447991 w 1578449"/>
                <a:gd name="connsiteY48" fmla="*/ 2070418 h 2147961"/>
                <a:gd name="connsiteX49" fmla="*/ 1569257 w 1578449"/>
                <a:gd name="connsiteY49" fmla="*/ 1996505 h 2147961"/>
                <a:gd name="connsiteX50" fmla="*/ 1575939 w 1578449"/>
                <a:gd name="connsiteY50" fmla="*/ 1966523 h 214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578449" h="2147961">
                  <a:moveTo>
                    <a:pt x="1575939" y="1966523"/>
                  </a:moveTo>
                  <a:cubicBezTo>
                    <a:pt x="1571763" y="1955874"/>
                    <a:pt x="1491503" y="1681230"/>
                    <a:pt x="1492881" y="1655841"/>
                  </a:cubicBezTo>
                  <a:cubicBezTo>
                    <a:pt x="1493424" y="1646195"/>
                    <a:pt x="1488956" y="1614917"/>
                    <a:pt x="1484905" y="1609238"/>
                  </a:cubicBezTo>
                  <a:cubicBezTo>
                    <a:pt x="1473839" y="1593871"/>
                    <a:pt x="1486826" y="1568524"/>
                    <a:pt x="1472044" y="1556080"/>
                  </a:cubicBezTo>
                  <a:cubicBezTo>
                    <a:pt x="1465404" y="1550526"/>
                    <a:pt x="1465655" y="1543469"/>
                    <a:pt x="1470958" y="1539418"/>
                  </a:cubicBezTo>
                  <a:cubicBezTo>
                    <a:pt x="1490209" y="1524719"/>
                    <a:pt x="1519606" y="1463251"/>
                    <a:pt x="1523490" y="1442873"/>
                  </a:cubicBezTo>
                  <a:cubicBezTo>
                    <a:pt x="1530839" y="1404121"/>
                    <a:pt x="1529086" y="1364994"/>
                    <a:pt x="1529378" y="1326117"/>
                  </a:cubicBezTo>
                  <a:cubicBezTo>
                    <a:pt x="1529629" y="1293211"/>
                    <a:pt x="1516809" y="1160754"/>
                    <a:pt x="1510670" y="1127973"/>
                  </a:cubicBezTo>
                  <a:cubicBezTo>
                    <a:pt x="1502778" y="1085881"/>
                    <a:pt x="1414417" y="722166"/>
                    <a:pt x="1403393" y="688174"/>
                  </a:cubicBezTo>
                  <a:cubicBezTo>
                    <a:pt x="1402015" y="683957"/>
                    <a:pt x="1402224" y="679238"/>
                    <a:pt x="1398841" y="675438"/>
                  </a:cubicBezTo>
                  <a:cubicBezTo>
                    <a:pt x="1381512" y="656187"/>
                    <a:pt x="1361551" y="640820"/>
                    <a:pt x="1337206" y="631341"/>
                  </a:cubicBezTo>
                  <a:cubicBezTo>
                    <a:pt x="1317747" y="623741"/>
                    <a:pt x="1298371" y="615932"/>
                    <a:pt x="1278619" y="609042"/>
                  </a:cubicBezTo>
                  <a:cubicBezTo>
                    <a:pt x="1267971" y="605326"/>
                    <a:pt x="1259285" y="604908"/>
                    <a:pt x="1249597" y="610671"/>
                  </a:cubicBezTo>
                  <a:cubicBezTo>
                    <a:pt x="1242957" y="614638"/>
                    <a:pt x="1236401" y="619398"/>
                    <a:pt x="1227256" y="616350"/>
                  </a:cubicBezTo>
                  <a:cubicBezTo>
                    <a:pt x="1202911" y="608249"/>
                    <a:pt x="1178984" y="598435"/>
                    <a:pt x="1153010" y="596055"/>
                  </a:cubicBezTo>
                  <a:cubicBezTo>
                    <a:pt x="1119353" y="592923"/>
                    <a:pt x="1085821" y="591545"/>
                    <a:pt x="1055128" y="608750"/>
                  </a:cubicBezTo>
                  <a:cubicBezTo>
                    <a:pt x="1035293" y="619857"/>
                    <a:pt x="1015207" y="630840"/>
                    <a:pt x="997126" y="644912"/>
                  </a:cubicBezTo>
                  <a:cubicBezTo>
                    <a:pt x="993284" y="647877"/>
                    <a:pt x="989818" y="650926"/>
                    <a:pt x="984264" y="646124"/>
                  </a:cubicBezTo>
                  <a:cubicBezTo>
                    <a:pt x="965097" y="629545"/>
                    <a:pt x="941462" y="622071"/>
                    <a:pt x="917743" y="615181"/>
                  </a:cubicBezTo>
                  <a:cubicBezTo>
                    <a:pt x="891644" y="607622"/>
                    <a:pt x="864752" y="611464"/>
                    <a:pt x="838193" y="610545"/>
                  </a:cubicBezTo>
                  <a:cubicBezTo>
                    <a:pt x="834059" y="610420"/>
                    <a:pt x="831220" y="612383"/>
                    <a:pt x="827963" y="614596"/>
                  </a:cubicBezTo>
                  <a:cubicBezTo>
                    <a:pt x="800569" y="632886"/>
                    <a:pt x="777059" y="655603"/>
                    <a:pt x="753299" y="678110"/>
                  </a:cubicBezTo>
                  <a:cubicBezTo>
                    <a:pt x="748288" y="682871"/>
                    <a:pt x="746075" y="685126"/>
                    <a:pt x="743444" y="675688"/>
                  </a:cubicBezTo>
                  <a:cubicBezTo>
                    <a:pt x="736679" y="651510"/>
                    <a:pt x="609817" y="286041"/>
                    <a:pt x="608021" y="279151"/>
                  </a:cubicBezTo>
                  <a:cubicBezTo>
                    <a:pt x="591694" y="239648"/>
                    <a:pt x="508135" y="83095"/>
                    <a:pt x="479698" y="48979"/>
                  </a:cubicBezTo>
                  <a:cubicBezTo>
                    <a:pt x="459362" y="24550"/>
                    <a:pt x="423241" y="3713"/>
                    <a:pt x="396766" y="497"/>
                  </a:cubicBezTo>
                  <a:cubicBezTo>
                    <a:pt x="368036" y="-2968"/>
                    <a:pt x="330829" y="12273"/>
                    <a:pt x="306108" y="27682"/>
                  </a:cubicBezTo>
                  <a:cubicBezTo>
                    <a:pt x="265979" y="52737"/>
                    <a:pt x="255790" y="131243"/>
                    <a:pt x="268776" y="187784"/>
                  </a:cubicBezTo>
                  <a:cubicBezTo>
                    <a:pt x="268860" y="191208"/>
                    <a:pt x="392465" y="651302"/>
                    <a:pt x="403447" y="699282"/>
                  </a:cubicBezTo>
                  <a:cubicBezTo>
                    <a:pt x="408291" y="720370"/>
                    <a:pt x="413594" y="741667"/>
                    <a:pt x="412049" y="763548"/>
                  </a:cubicBezTo>
                  <a:cubicBezTo>
                    <a:pt x="411340" y="773486"/>
                    <a:pt x="416685" y="821717"/>
                    <a:pt x="418564" y="836041"/>
                  </a:cubicBezTo>
                  <a:cubicBezTo>
                    <a:pt x="420025" y="858548"/>
                    <a:pt x="473476" y="1124173"/>
                    <a:pt x="470720" y="1129978"/>
                  </a:cubicBezTo>
                  <a:cubicBezTo>
                    <a:pt x="451010" y="1104630"/>
                    <a:pt x="434181" y="1078991"/>
                    <a:pt x="420526" y="1051180"/>
                  </a:cubicBezTo>
                  <a:cubicBezTo>
                    <a:pt x="407748" y="1025122"/>
                    <a:pt x="358223" y="965074"/>
                    <a:pt x="352961" y="960773"/>
                  </a:cubicBezTo>
                  <a:cubicBezTo>
                    <a:pt x="288194" y="907740"/>
                    <a:pt x="170394" y="893124"/>
                    <a:pt x="141079" y="891997"/>
                  </a:cubicBezTo>
                  <a:cubicBezTo>
                    <a:pt x="112141" y="890869"/>
                    <a:pt x="83202" y="891036"/>
                    <a:pt x="55308" y="900849"/>
                  </a:cubicBezTo>
                  <a:cubicBezTo>
                    <a:pt x="33468" y="912375"/>
                    <a:pt x="9749" y="940979"/>
                    <a:pt x="5156" y="954300"/>
                  </a:cubicBezTo>
                  <a:cubicBezTo>
                    <a:pt x="688" y="967245"/>
                    <a:pt x="-2402" y="982320"/>
                    <a:pt x="2483" y="997061"/>
                  </a:cubicBezTo>
                  <a:cubicBezTo>
                    <a:pt x="25659" y="1067048"/>
                    <a:pt x="102035" y="1152485"/>
                    <a:pt x="122664" y="1178250"/>
                  </a:cubicBezTo>
                  <a:cubicBezTo>
                    <a:pt x="137655" y="1196958"/>
                    <a:pt x="160789" y="1226523"/>
                    <a:pt x="173233" y="1247110"/>
                  </a:cubicBezTo>
                  <a:cubicBezTo>
                    <a:pt x="177409" y="1254000"/>
                    <a:pt x="244891" y="1414895"/>
                    <a:pt x="254620" y="1428801"/>
                  </a:cubicBezTo>
                  <a:cubicBezTo>
                    <a:pt x="270781" y="1451976"/>
                    <a:pt x="287484" y="1474943"/>
                    <a:pt x="313124" y="1488557"/>
                  </a:cubicBezTo>
                  <a:cubicBezTo>
                    <a:pt x="334588" y="1499957"/>
                    <a:pt x="357889" y="1507181"/>
                    <a:pt x="380438" y="1516075"/>
                  </a:cubicBezTo>
                  <a:cubicBezTo>
                    <a:pt x="419232" y="1531359"/>
                    <a:pt x="455520" y="1551862"/>
                    <a:pt x="491599" y="1573159"/>
                  </a:cubicBezTo>
                  <a:cubicBezTo>
                    <a:pt x="529975" y="1595876"/>
                    <a:pt x="802365" y="1667157"/>
                    <a:pt x="831220" y="1742865"/>
                  </a:cubicBezTo>
                  <a:cubicBezTo>
                    <a:pt x="851849" y="1797068"/>
                    <a:pt x="937161" y="2105996"/>
                    <a:pt x="943174" y="2126791"/>
                  </a:cubicBezTo>
                  <a:cubicBezTo>
                    <a:pt x="946348" y="2137816"/>
                    <a:pt x="953530" y="2144998"/>
                    <a:pt x="964596" y="2146376"/>
                  </a:cubicBezTo>
                  <a:cubicBezTo>
                    <a:pt x="983805" y="2148715"/>
                    <a:pt x="1118016" y="2149132"/>
                    <a:pt x="1165663" y="2142952"/>
                  </a:cubicBezTo>
                  <a:cubicBezTo>
                    <a:pt x="1207504" y="2137523"/>
                    <a:pt x="1397422" y="2093552"/>
                    <a:pt x="1447991" y="2070418"/>
                  </a:cubicBezTo>
                  <a:cubicBezTo>
                    <a:pt x="1491253" y="2050666"/>
                    <a:pt x="1533345" y="2028534"/>
                    <a:pt x="1569257" y="1996505"/>
                  </a:cubicBezTo>
                  <a:cubicBezTo>
                    <a:pt x="1578653" y="1988321"/>
                    <a:pt x="1580783" y="1978883"/>
                    <a:pt x="1575939" y="1966523"/>
                  </a:cubicBezTo>
                  <a:close/>
                </a:path>
              </a:pathLst>
            </a:custGeom>
            <a:solidFill>
              <a:srgbClr val="FBD8C5"/>
            </a:solidFill>
            <a:ln w="41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9" name="자유형: 도형 48">
              <a:extLst>
                <a:ext uri="{FF2B5EF4-FFF2-40B4-BE49-F238E27FC236}">
                  <a16:creationId xmlns:a16="http://schemas.microsoft.com/office/drawing/2014/main" id="{878938BF-9FB4-439E-86BB-F40EE2A90172}"/>
                </a:ext>
              </a:extLst>
            </p:cNvPr>
            <p:cNvSpPr/>
            <p:nvPr/>
          </p:nvSpPr>
          <p:spPr>
            <a:xfrm>
              <a:off x="3204323" y="6136188"/>
              <a:ext cx="1204919" cy="721813"/>
            </a:xfrm>
            <a:custGeom>
              <a:avLst/>
              <a:gdLst>
                <a:gd name="connsiteX0" fmla="*/ 972693 w 1204919"/>
                <a:gd name="connsiteY0" fmla="*/ 585 h 721813"/>
                <a:gd name="connsiteX1" fmla="*/ 1034884 w 1204919"/>
                <a:gd name="connsiteY1" fmla="*/ 28016 h 721813"/>
                <a:gd name="connsiteX2" fmla="*/ 1054836 w 1204919"/>
                <a:gd name="connsiteY2" fmla="*/ 68209 h 721813"/>
                <a:gd name="connsiteX3" fmla="*/ 1061255 w 1204919"/>
                <a:gd name="connsiteY3" fmla="*/ 243673 h 721813"/>
                <a:gd name="connsiteX4" fmla="*/ 1172171 w 1204919"/>
                <a:gd name="connsiteY4" fmla="*/ 614815 h 721813"/>
                <a:gd name="connsiteX5" fmla="*/ 1204919 w 1204919"/>
                <a:gd name="connsiteY5" fmla="*/ 721813 h 721813"/>
                <a:gd name="connsiteX6" fmla="*/ 122284 w 1204919"/>
                <a:gd name="connsiteY6" fmla="*/ 721813 h 721813"/>
                <a:gd name="connsiteX7" fmla="*/ 112598 w 1204919"/>
                <a:gd name="connsiteY7" fmla="*/ 670785 h 721813"/>
                <a:gd name="connsiteX8" fmla="*/ 62143 w 1204919"/>
                <a:gd name="connsiteY8" fmla="*/ 416186 h 721813"/>
                <a:gd name="connsiteX9" fmla="*/ 61160 w 1204919"/>
                <a:gd name="connsiteY9" fmla="*/ 413180 h 721813"/>
                <a:gd name="connsiteX10" fmla="*/ 16803 w 1204919"/>
                <a:gd name="connsiteY10" fmla="*/ 324753 h 721813"/>
                <a:gd name="connsiteX11" fmla="*/ 4080 w 1204919"/>
                <a:gd name="connsiteY11" fmla="*/ 260849 h 721813"/>
                <a:gd name="connsiteX12" fmla="*/ 23570 w 1204919"/>
                <a:gd name="connsiteY12" fmla="*/ 209320 h 721813"/>
                <a:gd name="connsiteX13" fmla="*/ 63589 w 1204919"/>
                <a:gd name="connsiteY13" fmla="*/ 185031 h 721813"/>
                <a:gd name="connsiteX14" fmla="*/ 93026 w 1204919"/>
                <a:gd name="connsiteY14" fmla="*/ 269466 h 721813"/>
                <a:gd name="connsiteX15" fmla="*/ 124429 w 1204919"/>
                <a:gd name="connsiteY15" fmla="*/ 294450 h 721813"/>
                <a:gd name="connsiteX16" fmla="*/ 951084 w 1204919"/>
                <a:gd name="connsiteY16" fmla="*/ 90127 h 721813"/>
                <a:gd name="connsiteX17" fmla="*/ 960916 w 1204919"/>
                <a:gd name="connsiteY17" fmla="*/ 50455 h 721813"/>
                <a:gd name="connsiteX18" fmla="*/ 952415 w 1204919"/>
                <a:gd name="connsiteY18" fmla="*/ 3669 h 721813"/>
                <a:gd name="connsiteX19" fmla="*/ 972693 w 1204919"/>
                <a:gd name="connsiteY19" fmla="*/ 585 h 72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4919" h="721813">
                  <a:moveTo>
                    <a:pt x="972693" y="585"/>
                  </a:moveTo>
                  <a:cubicBezTo>
                    <a:pt x="997376" y="4312"/>
                    <a:pt x="1030980" y="24719"/>
                    <a:pt x="1034884" y="28016"/>
                  </a:cubicBezTo>
                  <a:cubicBezTo>
                    <a:pt x="1047376" y="38483"/>
                    <a:pt x="1053795" y="49992"/>
                    <a:pt x="1054836" y="68209"/>
                  </a:cubicBezTo>
                  <a:cubicBezTo>
                    <a:pt x="1058074" y="126678"/>
                    <a:pt x="1059578" y="185146"/>
                    <a:pt x="1061255" y="243673"/>
                  </a:cubicBezTo>
                  <a:cubicBezTo>
                    <a:pt x="1061494" y="252044"/>
                    <a:pt x="1110065" y="411789"/>
                    <a:pt x="1172171" y="614815"/>
                  </a:cubicBezTo>
                  <a:lnTo>
                    <a:pt x="1204919" y="721813"/>
                  </a:lnTo>
                  <a:lnTo>
                    <a:pt x="122284" y="721813"/>
                  </a:lnTo>
                  <a:lnTo>
                    <a:pt x="112598" y="670785"/>
                  </a:lnTo>
                  <a:cubicBezTo>
                    <a:pt x="86002" y="531045"/>
                    <a:pt x="65740" y="426813"/>
                    <a:pt x="62143" y="416186"/>
                  </a:cubicBezTo>
                  <a:cubicBezTo>
                    <a:pt x="61797" y="415203"/>
                    <a:pt x="61103" y="414162"/>
                    <a:pt x="61160" y="413180"/>
                  </a:cubicBezTo>
                  <a:cubicBezTo>
                    <a:pt x="52486" y="369863"/>
                    <a:pt x="38490" y="349969"/>
                    <a:pt x="16803" y="324753"/>
                  </a:cubicBezTo>
                  <a:cubicBezTo>
                    <a:pt x="-662" y="304455"/>
                    <a:pt x="-3785" y="284271"/>
                    <a:pt x="4080" y="260849"/>
                  </a:cubicBezTo>
                  <a:cubicBezTo>
                    <a:pt x="9922" y="243442"/>
                    <a:pt x="17035" y="226439"/>
                    <a:pt x="23570" y="209320"/>
                  </a:cubicBezTo>
                  <a:cubicBezTo>
                    <a:pt x="31146" y="189368"/>
                    <a:pt x="46992" y="187633"/>
                    <a:pt x="63589" y="185031"/>
                  </a:cubicBezTo>
                  <a:cubicBezTo>
                    <a:pt x="70414" y="188963"/>
                    <a:pt x="85450" y="247490"/>
                    <a:pt x="93026" y="269466"/>
                  </a:cubicBezTo>
                  <a:cubicBezTo>
                    <a:pt x="98174" y="284387"/>
                    <a:pt x="108410" y="293004"/>
                    <a:pt x="124429" y="294450"/>
                  </a:cubicBezTo>
                  <a:cubicBezTo>
                    <a:pt x="383287" y="317872"/>
                    <a:pt x="792450" y="225341"/>
                    <a:pt x="951084" y="90127"/>
                  </a:cubicBezTo>
                  <a:cubicBezTo>
                    <a:pt x="964791" y="78445"/>
                    <a:pt x="966120" y="65607"/>
                    <a:pt x="960916" y="50455"/>
                  </a:cubicBezTo>
                  <a:cubicBezTo>
                    <a:pt x="957445" y="40450"/>
                    <a:pt x="947615" y="8932"/>
                    <a:pt x="952415" y="3669"/>
                  </a:cubicBezTo>
                  <a:cubicBezTo>
                    <a:pt x="957230" y="-47"/>
                    <a:pt x="964466" y="-658"/>
                    <a:pt x="972693" y="585"/>
                  </a:cubicBezTo>
                  <a:close/>
                </a:path>
              </a:pathLst>
            </a:custGeom>
            <a:solidFill>
              <a:srgbClr val="CCB8D7"/>
            </a:solidFill>
            <a:ln w="4173"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0" name="Graphic 2">
              <a:extLst>
                <a:ext uri="{FF2B5EF4-FFF2-40B4-BE49-F238E27FC236}">
                  <a16:creationId xmlns:a16="http://schemas.microsoft.com/office/drawing/2014/main" id="{CCF5B77E-689A-45F7-81E5-23B323986805}"/>
                </a:ext>
              </a:extLst>
            </p:cNvPr>
            <p:cNvSpPr/>
            <p:nvPr/>
          </p:nvSpPr>
          <p:spPr>
            <a:xfrm>
              <a:off x="1995496" y="4803216"/>
              <a:ext cx="317118" cy="301499"/>
            </a:xfrm>
            <a:custGeom>
              <a:avLst/>
              <a:gdLst>
                <a:gd name="connsiteX0" fmla="*/ 7008 w 228978"/>
                <a:gd name="connsiteY0" fmla="*/ 64906 h 217700"/>
                <a:gd name="connsiteX1" fmla="*/ 58997 w 228978"/>
                <a:gd name="connsiteY1" fmla="*/ 55 h 217700"/>
                <a:gd name="connsiteX2" fmla="*/ 148318 w 228978"/>
                <a:gd name="connsiteY2" fmla="*/ 28660 h 217700"/>
                <a:gd name="connsiteX3" fmla="*/ 224402 w 228978"/>
                <a:gd name="connsiteY3" fmla="*/ 124829 h 217700"/>
                <a:gd name="connsiteX4" fmla="*/ 221521 w 228978"/>
                <a:gd name="connsiteY4" fmla="*/ 144915 h 217700"/>
                <a:gd name="connsiteX5" fmla="*/ 122679 w 228978"/>
                <a:gd name="connsiteY5" fmla="*/ 217700 h 217700"/>
                <a:gd name="connsiteX6" fmla="*/ 7008 w 228978"/>
                <a:gd name="connsiteY6" fmla="*/ 64906 h 2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978" h="217700">
                  <a:moveTo>
                    <a:pt x="7008" y="64906"/>
                  </a:moveTo>
                  <a:cubicBezTo>
                    <a:pt x="-14623" y="17343"/>
                    <a:pt x="16946" y="1141"/>
                    <a:pt x="58997" y="55"/>
                  </a:cubicBezTo>
                  <a:cubicBezTo>
                    <a:pt x="91527" y="-822"/>
                    <a:pt x="122428" y="8699"/>
                    <a:pt x="148318" y="28660"/>
                  </a:cubicBezTo>
                  <a:cubicBezTo>
                    <a:pt x="170826" y="46031"/>
                    <a:pt x="217011" y="114098"/>
                    <a:pt x="224402" y="124829"/>
                  </a:cubicBezTo>
                  <a:cubicBezTo>
                    <a:pt x="231710" y="135394"/>
                    <a:pt x="229914" y="137733"/>
                    <a:pt x="221521" y="144915"/>
                  </a:cubicBezTo>
                  <a:cubicBezTo>
                    <a:pt x="199013" y="168634"/>
                    <a:pt x="137336" y="214109"/>
                    <a:pt x="122679" y="217700"/>
                  </a:cubicBezTo>
                  <a:cubicBezTo>
                    <a:pt x="97791" y="189847"/>
                    <a:pt x="12019" y="80357"/>
                    <a:pt x="7008" y="64906"/>
                  </a:cubicBezTo>
                  <a:close/>
                </a:path>
              </a:pathLst>
            </a:custGeom>
            <a:solidFill>
              <a:srgbClr val="FEF0E9"/>
            </a:solidFill>
            <a:ln w="41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1" name="Graphic 2">
              <a:extLst>
                <a:ext uri="{FF2B5EF4-FFF2-40B4-BE49-F238E27FC236}">
                  <a16:creationId xmlns:a16="http://schemas.microsoft.com/office/drawing/2014/main" id="{E2CC501C-AD4D-41F9-B143-E8CFA6638928}"/>
                </a:ext>
              </a:extLst>
            </p:cNvPr>
            <p:cNvSpPr/>
            <p:nvPr/>
          </p:nvSpPr>
          <p:spPr>
            <a:xfrm>
              <a:off x="2374819" y="3499803"/>
              <a:ext cx="309814" cy="324484"/>
            </a:xfrm>
            <a:custGeom>
              <a:avLst/>
              <a:gdLst>
                <a:gd name="connsiteX0" fmla="*/ 187236 w 223704"/>
                <a:gd name="connsiteY0" fmla="*/ 55669 h 234297"/>
                <a:gd name="connsiteX1" fmla="*/ 223190 w 223704"/>
                <a:gd name="connsiteY1" fmla="*/ 139562 h 234297"/>
                <a:gd name="connsiteX2" fmla="*/ 209493 w 223704"/>
                <a:gd name="connsiteY2" fmla="*/ 157852 h 234297"/>
                <a:gd name="connsiteX3" fmla="*/ 170741 w 223704"/>
                <a:gd name="connsiteY3" fmla="*/ 171674 h 234297"/>
                <a:gd name="connsiteX4" fmla="*/ 75783 w 223704"/>
                <a:gd name="connsiteY4" fmla="*/ 231597 h 234297"/>
                <a:gd name="connsiteX5" fmla="*/ 42042 w 223704"/>
                <a:gd name="connsiteY5" fmla="*/ 205999 h 234297"/>
                <a:gd name="connsiteX6" fmla="*/ 10306 w 223704"/>
                <a:gd name="connsiteY6" fmla="*/ 135302 h 234297"/>
                <a:gd name="connsiteX7" fmla="*/ 15776 w 223704"/>
                <a:gd name="connsiteY7" fmla="*/ 43392 h 234297"/>
                <a:gd name="connsiteX8" fmla="*/ 99836 w 223704"/>
                <a:gd name="connsiteY8" fmla="*/ 423 h 234297"/>
                <a:gd name="connsiteX9" fmla="*/ 187236 w 223704"/>
                <a:gd name="connsiteY9" fmla="*/ 55669 h 23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704" h="234297">
                  <a:moveTo>
                    <a:pt x="187236" y="55669"/>
                  </a:moveTo>
                  <a:cubicBezTo>
                    <a:pt x="204733" y="84357"/>
                    <a:pt x="218931" y="116511"/>
                    <a:pt x="223190" y="139562"/>
                  </a:cubicBezTo>
                  <a:cubicBezTo>
                    <a:pt x="225320" y="150962"/>
                    <a:pt x="220852" y="156975"/>
                    <a:pt x="209493" y="157852"/>
                  </a:cubicBezTo>
                  <a:cubicBezTo>
                    <a:pt x="200599" y="158520"/>
                    <a:pt x="178509" y="168500"/>
                    <a:pt x="170741" y="171674"/>
                  </a:cubicBezTo>
                  <a:cubicBezTo>
                    <a:pt x="141260" y="183617"/>
                    <a:pt x="99376" y="208839"/>
                    <a:pt x="75783" y="231597"/>
                  </a:cubicBezTo>
                  <a:cubicBezTo>
                    <a:pt x="58871" y="242204"/>
                    <a:pt x="47178" y="219028"/>
                    <a:pt x="42042" y="205999"/>
                  </a:cubicBezTo>
                  <a:cubicBezTo>
                    <a:pt x="33649" y="184786"/>
                    <a:pt x="18491" y="158896"/>
                    <a:pt x="10306" y="135302"/>
                  </a:cubicBezTo>
                  <a:cubicBezTo>
                    <a:pt x="-3182" y="99474"/>
                    <a:pt x="-5437" y="70702"/>
                    <a:pt x="15776" y="43392"/>
                  </a:cubicBezTo>
                  <a:cubicBezTo>
                    <a:pt x="27594" y="24893"/>
                    <a:pt x="76952" y="2051"/>
                    <a:pt x="99836" y="423"/>
                  </a:cubicBezTo>
                  <a:cubicBezTo>
                    <a:pt x="148902" y="-4379"/>
                    <a:pt x="174625" y="32827"/>
                    <a:pt x="187236" y="55669"/>
                  </a:cubicBezTo>
                  <a:close/>
                </a:path>
              </a:pathLst>
            </a:custGeom>
            <a:solidFill>
              <a:srgbClr val="FEF0E8"/>
            </a:solidFill>
            <a:ln w="41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sp>
        <p:nvSpPr>
          <p:cNvPr id="43" name="직사각형 42">
            <a:extLst>
              <a:ext uri="{FF2B5EF4-FFF2-40B4-BE49-F238E27FC236}">
                <a16:creationId xmlns:a16="http://schemas.microsoft.com/office/drawing/2014/main" id="{C70FAB71-EC0A-477A-A2E0-E8B6F4F010FF}"/>
              </a:ext>
            </a:extLst>
          </p:cNvPr>
          <p:cNvSpPr/>
          <p:nvPr/>
        </p:nvSpPr>
        <p:spPr>
          <a:xfrm>
            <a:off x="2905960" y="2233352"/>
            <a:ext cx="501048" cy="1478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4" name="직사각형 43">
            <a:extLst>
              <a:ext uri="{FF2B5EF4-FFF2-40B4-BE49-F238E27FC236}">
                <a16:creationId xmlns:a16="http://schemas.microsoft.com/office/drawing/2014/main" id="{E9D2B8AF-B2C1-4891-8FD2-D05C1A229190}"/>
              </a:ext>
            </a:extLst>
          </p:cNvPr>
          <p:cNvSpPr/>
          <p:nvPr/>
        </p:nvSpPr>
        <p:spPr>
          <a:xfrm>
            <a:off x="2811872" y="2449197"/>
            <a:ext cx="501048" cy="1478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5" name="직사각형 44">
            <a:extLst>
              <a:ext uri="{FF2B5EF4-FFF2-40B4-BE49-F238E27FC236}">
                <a16:creationId xmlns:a16="http://schemas.microsoft.com/office/drawing/2014/main" id="{7CF0C976-4F1C-4812-9516-20A10AB3B3E2}"/>
              </a:ext>
            </a:extLst>
          </p:cNvPr>
          <p:cNvSpPr/>
          <p:nvPr/>
        </p:nvSpPr>
        <p:spPr>
          <a:xfrm>
            <a:off x="3051992" y="2652664"/>
            <a:ext cx="501048" cy="1478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51" name="그룹 50">
            <a:extLst>
              <a:ext uri="{FF2B5EF4-FFF2-40B4-BE49-F238E27FC236}">
                <a16:creationId xmlns:a16="http://schemas.microsoft.com/office/drawing/2014/main" id="{399A04B8-39AC-4F98-BBF9-39D8603E72A3}"/>
              </a:ext>
            </a:extLst>
          </p:cNvPr>
          <p:cNvGrpSpPr/>
          <p:nvPr/>
        </p:nvGrpSpPr>
        <p:grpSpPr>
          <a:xfrm>
            <a:off x="2048019" y="3521466"/>
            <a:ext cx="266637" cy="266637"/>
            <a:chOff x="2048019" y="3521466"/>
            <a:chExt cx="266637" cy="266637"/>
          </a:xfrm>
        </p:grpSpPr>
        <p:sp>
          <p:nvSpPr>
            <p:cNvPr id="47" name="타원 46">
              <a:extLst>
                <a:ext uri="{FF2B5EF4-FFF2-40B4-BE49-F238E27FC236}">
                  <a16:creationId xmlns:a16="http://schemas.microsoft.com/office/drawing/2014/main" id="{27C09E26-B15D-40E3-A68E-A93A2169E9C3}"/>
                </a:ext>
              </a:extLst>
            </p:cNvPr>
            <p:cNvSpPr/>
            <p:nvPr/>
          </p:nvSpPr>
          <p:spPr>
            <a:xfrm>
              <a:off x="2048019" y="3521466"/>
              <a:ext cx="266637" cy="2666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6" name="타원 45">
              <a:extLst>
                <a:ext uri="{FF2B5EF4-FFF2-40B4-BE49-F238E27FC236}">
                  <a16:creationId xmlns:a16="http://schemas.microsoft.com/office/drawing/2014/main" id="{D133E752-942C-453B-A78C-013E73B557B3}"/>
                </a:ext>
              </a:extLst>
            </p:cNvPr>
            <p:cNvSpPr/>
            <p:nvPr/>
          </p:nvSpPr>
          <p:spPr>
            <a:xfrm>
              <a:off x="2082959" y="3556406"/>
              <a:ext cx="196757" cy="1967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nvGrpSpPr>
          <p:cNvPr id="52" name="그룹 51">
            <a:extLst>
              <a:ext uri="{FF2B5EF4-FFF2-40B4-BE49-F238E27FC236}">
                <a16:creationId xmlns:a16="http://schemas.microsoft.com/office/drawing/2014/main" id="{2F1AA82F-A62A-49FE-AB60-9E3230A165FC}"/>
              </a:ext>
            </a:extLst>
          </p:cNvPr>
          <p:cNvGrpSpPr/>
          <p:nvPr/>
        </p:nvGrpSpPr>
        <p:grpSpPr>
          <a:xfrm>
            <a:off x="3593855" y="1911905"/>
            <a:ext cx="1690367" cy="1074583"/>
            <a:chOff x="804860" y="66635"/>
            <a:chExt cx="10584273" cy="6728526"/>
          </a:xfrm>
        </p:grpSpPr>
        <p:sp>
          <p:nvSpPr>
            <p:cNvPr id="53" name="자유형: 도형 52">
              <a:extLst>
                <a:ext uri="{FF2B5EF4-FFF2-40B4-BE49-F238E27FC236}">
                  <a16:creationId xmlns:a16="http://schemas.microsoft.com/office/drawing/2014/main" id="{D7D32427-29C4-4CE6-A3FE-73F07D771C70}"/>
                </a:ext>
              </a:extLst>
            </p:cNvPr>
            <p:cNvSpPr/>
            <p:nvPr/>
          </p:nvSpPr>
          <p:spPr>
            <a:xfrm>
              <a:off x="804860" y="66635"/>
              <a:ext cx="10584273" cy="6728526"/>
            </a:xfrm>
            <a:custGeom>
              <a:avLst/>
              <a:gdLst>
                <a:gd name="connsiteX0" fmla="*/ 10518745 w 10584273"/>
                <a:gd name="connsiteY0" fmla="*/ 2730762 h 6728526"/>
                <a:gd name="connsiteX1" fmla="*/ 10515030 w 10584273"/>
                <a:gd name="connsiteY1" fmla="*/ 2727809 h 6728526"/>
                <a:gd name="connsiteX2" fmla="*/ 10325863 w 10584273"/>
                <a:gd name="connsiteY2" fmla="*/ 2439773 h 6728526"/>
                <a:gd name="connsiteX3" fmla="*/ 10325863 w 10584273"/>
                <a:gd name="connsiteY3" fmla="*/ 2439773 h 6728526"/>
                <a:gd name="connsiteX4" fmla="*/ 10310433 w 10584273"/>
                <a:gd name="connsiteY4" fmla="*/ 2410817 h 6728526"/>
                <a:gd name="connsiteX5" fmla="*/ 9760555 w 10584273"/>
                <a:gd name="connsiteY5" fmla="*/ 1613955 h 6728526"/>
                <a:gd name="connsiteX6" fmla="*/ 9595677 w 10584273"/>
                <a:gd name="connsiteY6" fmla="*/ 1387832 h 6728526"/>
                <a:gd name="connsiteX7" fmla="*/ 9545386 w 10584273"/>
                <a:gd name="connsiteY7" fmla="*/ 1356304 h 6728526"/>
                <a:gd name="connsiteX8" fmla="*/ 9099330 w 10584273"/>
                <a:gd name="connsiteY8" fmla="*/ 1260006 h 6728526"/>
                <a:gd name="connsiteX9" fmla="*/ 9089614 w 10584273"/>
                <a:gd name="connsiteY9" fmla="*/ 1257434 h 6728526"/>
                <a:gd name="connsiteX10" fmla="*/ 9086566 w 10584273"/>
                <a:gd name="connsiteY10" fmla="*/ 1215048 h 6728526"/>
                <a:gd name="connsiteX11" fmla="*/ 9272399 w 10584273"/>
                <a:gd name="connsiteY11" fmla="*/ 729464 h 6728526"/>
                <a:gd name="connsiteX12" fmla="*/ 8992459 w 10584273"/>
                <a:gd name="connsiteY12" fmla="*/ 919392 h 6728526"/>
                <a:gd name="connsiteX13" fmla="*/ 8047865 w 10584273"/>
                <a:gd name="connsiteY13" fmla="*/ 1145992 h 6728526"/>
                <a:gd name="connsiteX14" fmla="*/ 6962586 w 10584273"/>
                <a:gd name="connsiteY14" fmla="*/ 1082365 h 6728526"/>
                <a:gd name="connsiteX15" fmla="*/ 6863051 w 10584273"/>
                <a:gd name="connsiteY15" fmla="*/ 1062648 h 6728526"/>
                <a:gd name="connsiteX16" fmla="*/ 6863051 w 10584273"/>
                <a:gd name="connsiteY16" fmla="*/ 1062648 h 6728526"/>
                <a:gd name="connsiteX17" fmla="*/ 6863051 w 10584273"/>
                <a:gd name="connsiteY17" fmla="*/ 1062648 h 6728526"/>
                <a:gd name="connsiteX18" fmla="*/ 6838761 w 10584273"/>
                <a:gd name="connsiteY18" fmla="*/ 1025882 h 6728526"/>
                <a:gd name="connsiteX19" fmla="*/ 6028660 w 10584273"/>
                <a:gd name="connsiteY19" fmla="*/ 738131 h 6728526"/>
                <a:gd name="connsiteX20" fmla="*/ 4798792 w 10584273"/>
                <a:gd name="connsiteY20" fmla="*/ 502102 h 6728526"/>
                <a:gd name="connsiteX21" fmla="*/ 4688969 w 10584273"/>
                <a:gd name="connsiteY21" fmla="*/ 549441 h 6728526"/>
                <a:gd name="connsiteX22" fmla="*/ 4688969 w 10584273"/>
                <a:gd name="connsiteY22" fmla="*/ 549441 h 6728526"/>
                <a:gd name="connsiteX23" fmla="*/ 4688969 w 10584273"/>
                <a:gd name="connsiteY23" fmla="*/ 549441 h 6728526"/>
                <a:gd name="connsiteX24" fmla="*/ 3098770 w 10584273"/>
                <a:gd name="connsiteY24" fmla="*/ 113958 h 6728526"/>
                <a:gd name="connsiteX25" fmla="*/ 2338389 w 10584273"/>
                <a:gd name="connsiteY25" fmla="*/ 134 h 6728526"/>
                <a:gd name="connsiteX26" fmla="*/ 2131983 w 10584273"/>
                <a:gd name="connsiteY26" fmla="*/ 87669 h 6728526"/>
                <a:gd name="connsiteX27" fmla="*/ 2018730 w 10584273"/>
                <a:gd name="connsiteY27" fmla="*/ 215971 h 6728526"/>
                <a:gd name="connsiteX28" fmla="*/ 2 w 10584273"/>
                <a:gd name="connsiteY28" fmla="*/ 3151862 h 6728526"/>
                <a:gd name="connsiteX29" fmla="*/ 12003 w 10584273"/>
                <a:gd name="connsiteY29" fmla="*/ 3152529 h 6728526"/>
                <a:gd name="connsiteX30" fmla="*/ 192 w 10584273"/>
                <a:gd name="connsiteY30" fmla="*/ 3155005 h 6728526"/>
                <a:gd name="connsiteX31" fmla="*/ 1859472 w 10584273"/>
                <a:gd name="connsiteY31" fmla="*/ 5049528 h 6728526"/>
                <a:gd name="connsiteX32" fmla="*/ 1987488 w 10584273"/>
                <a:gd name="connsiteY32" fmla="*/ 5098105 h 6728526"/>
                <a:gd name="connsiteX33" fmla="*/ 2076928 w 10584273"/>
                <a:gd name="connsiteY33" fmla="*/ 5087913 h 6728526"/>
                <a:gd name="connsiteX34" fmla="*/ 2758156 w 10584273"/>
                <a:gd name="connsiteY34" fmla="*/ 5139729 h 6728526"/>
                <a:gd name="connsiteX35" fmla="*/ 3834196 w 10584273"/>
                <a:gd name="connsiteY35" fmla="*/ 5397381 h 6728526"/>
                <a:gd name="connsiteX36" fmla="*/ 4033554 w 10584273"/>
                <a:gd name="connsiteY36" fmla="*/ 5523396 h 6728526"/>
                <a:gd name="connsiteX37" fmla="*/ 4360452 w 10584273"/>
                <a:gd name="connsiteY37" fmla="*/ 5638839 h 6728526"/>
                <a:gd name="connsiteX38" fmla="*/ 6034090 w 10584273"/>
                <a:gd name="connsiteY38" fmla="*/ 6108803 h 6728526"/>
                <a:gd name="connsiteX39" fmla="*/ 6034090 w 10584273"/>
                <a:gd name="connsiteY39" fmla="*/ 6108803 h 6728526"/>
                <a:gd name="connsiteX40" fmla="*/ 6412042 w 10584273"/>
                <a:gd name="connsiteY40" fmla="*/ 6235390 h 6728526"/>
                <a:gd name="connsiteX41" fmla="*/ 7935279 w 10584273"/>
                <a:gd name="connsiteY41" fmla="*/ 6671730 h 6728526"/>
                <a:gd name="connsiteX42" fmla="*/ 8505636 w 10584273"/>
                <a:gd name="connsiteY42" fmla="*/ 6722499 h 6728526"/>
                <a:gd name="connsiteX43" fmla="*/ 8576407 w 10584273"/>
                <a:gd name="connsiteY43" fmla="*/ 6680875 h 6728526"/>
                <a:gd name="connsiteX44" fmla="*/ 10531604 w 10584273"/>
                <a:gd name="connsiteY44" fmla="*/ 2985651 h 6728526"/>
                <a:gd name="connsiteX45" fmla="*/ 10518745 w 10584273"/>
                <a:gd name="connsiteY45" fmla="*/ 2730762 h 6728526"/>
                <a:gd name="connsiteX46" fmla="*/ 10249663 w 10584273"/>
                <a:gd name="connsiteY46" fmla="*/ 2496351 h 6728526"/>
                <a:gd name="connsiteX47" fmla="*/ 10249759 w 10584273"/>
                <a:gd name="connsiteY47" fmla="*/ 2494732 h 6728526"/>
                <a:gd name="connsiteX48" fmla="*/ 10250426 w 10584273"/>
                <a:gd name="connsiteY48" fmla="*/ 2495208 h 6728526"/>
                <a:gd name="connsiteX49" fmla="*/ 10249663 w 10584273"/>
                <a:gd name="connsiteY49" fmla="*/ 2496351 h 672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584273" h="6728526">
                  <a:moveTo>
                    <a:pt x="10518745" y="2730762"/>
                  </a:moveTo>
                  <a:cubicBezTo>
                    <a:pt x="10517888" y="2729523"/>
                    <a:pt x="10516268" y="2728856"/>
                    <a:pt x="10515030" y="2727809"/>
                  </a:cubicBezTo>
                  <a:cubicBezTo>
                    <a:pt x="10491123" y="2679898"/>
                    <a:pt x="10362630" y="2489398"/>
                    <a:pt x="10325863" y="2439773"/>
                  </a:cubicBezTo>
                  <a:lnTo>
                    <a:pt x="10325863" y="2439773"/>
                  </a:lnTo>
                  <a:cubicBezTo>
                    <a:pt x="10320721" y="2430057"/>
                    <a:pt x="10316529" y="2419770"/>
                    <a:pt x="10310433" y="2410817"/>
                  </a:cubicBezTo>
                  <a:cubicBezTo>
                    <a:pt x="10206421" y="2259179"/>
                    <a:pt x="9842660" y="1725969"/>
                    <a:pt x="9760555" y="1613955"/>
                  </a:cubicBezTo>
                  <a:cubicBezTo>
                    <a:pt x="9705501" y="1538708"/>
                    <a:pt x="9650065" y="1463651"/>
                    <a:pt x="9595677" y="1387832"/>
                  </a:cubicBezTo>
                  <a:cubicBezTo>
                    <a:pt x="9582723" y="1369734"/>
                    <a:pt x="9566721" y="1360876"/>
                    <a:pt x="9545386" y="1356304"/>
                  </a:cubicBezTo>
                  <a:cubicBezTo>
                    <a:pt x="9446325" y="1335349"/>
                    <a:pt x="9149145" y="1270484"/>
                    <a:pt x="9099330" y="1260006"/>
                  </a:cubicBezTo>
                  <a:cubicBezTo>
                    <a:pt x="9095805" y="1258768"/>
                    <a:pt x="9092662" y="1258006"/>
                    <a:pt x="9089614" y="1257434"/>
                  </a:cubicBezTo>
                  <a:cubicBezTo>
                    <a:pt x="9067516" y="1249243"/>
                    <a:pt x="9080184" y="1231145"/>
                    <a:pt x="9086566" y="1215048"/>
                  </a:cubicBezTo>
                  <a:cubicBezTo>
                    <a:pt x="9145240" y="1068173"/>
                    <a:pt x="9279066" y="748418"/>
                    <a:pt x="9272399" y="729464"/>
                  </a:cubicBezTo>
                  <a:cubicBezTo>
                    <a:pt x="9185531" y="804425"/>
                    <a:pt x="9092853" y="867576"/>
                    <a:pt x="8992459" y="919392"/>
                  </a:cubicBezTo>
                  <a:cubicBezTo>
                    <a:pt x="8696232" y="1072268"/>
                    <a:pt x="8376382" y="1128847"/>
                    <a:pt x="8047865" y="1145992"/>
                  </a:cubicBezTo>
                  <a:cubicBezTo>
                    <a:pt x="7683915" y="1164947"/>
                    <a:pt x="7322632" y="1132848"/>
                    <a:pt x="6962586" y="1082365"/>
                  </a:cubicBezTo>
                  <a:cubicBezTo>
                    <a:pt x="6929440" y="1075793"/>
                    <a:pt x="6896197" y="1069220"/>
                    <a:pt x="6863051" y="1062648"/>
                  </a:cubicBezTo>
                  <a:cubicBezTo>
                    <a:pt x="6863051" y="1062648"/>
                    <a:pt x="6863051" y="1062648"/>
                    <a:pt x="6863051" y="1062648"/>
                  </a:cubicBezTo>
                  <a:cubicBezTo>
                    <a:pt x="6863051" y="1062648"/>
                    <a:pt x="6863051" y="1062648"/>
                    <a:pt x="6863051" y="1062648"/>
                  </a:cubicBezTo>
                  <a:cubicBezTo>
                    <a:pt x="6882005" y="1032740"/>
                    <a:pt x="6852859" y="1031787"/>
                    <a:pt x="6838761" y="1025882"/>
                  </a:cubicBezTo>
                  <a:cubicBezTo>
                    <a:pt x="6574538" y="913772"/>
                    <a:pt x="6304218" y="818427"/>
                    <a:pt x="6028660" y="738131"/>
                  </a:cubicBezTo>
                  <a:cubicBezTo>
                    <a:pt x="5626134" y="620879"/>
                    <a:pt x="5217130" y="537535"/>
                    <a:pt x="4798792" y="502102"/>
                  </a:cubicBezTo>
                  <a:cubicBezTo>
                    <a:pt x="4750786" y="498006"/>
                    <a:pt x="4711924" y="501816"/>
                    <a:pt x="4688969" y="549441"/>
                  </a:cubicBezTo>
                  <a:cubicBezTo>
                    <a:pt x="4688969" y="549441"/>
                    <a:pt x="4688969" y="549441"/>
                    <a:pt x="4688969" y="549441"/>
                  </a:cubicBezTo>
                  <a:cubicBezTo>
                    <a:pt x="4688969" y="549441"/>
                    <a:pt x="4688969" y="549441"/>
                    <a:pt x="4688969" y="549441"/>
                  </a:cubicBezTo>
                  <a:cubicBezTo>
                    <a:pt x="4160522" y="398375"/>
                    <a:pt x="3634456" y="238450"/>
                    <a:pt x="3098770" y="113958"/>
                  </a:cubicBezTo>
                  <a:cubicBezTo>
                    <a:pt x="2848644" y="55856"/>
                    <a:pt x="2596993" y="6230"/>
                    <a:pt x="2338389" y="134"/>
                  </a:cubicBezTo>
                  <a:cubicBezTo>
                    <a:pt x="2252379" y="-1866"/>
                    <a:pt x="2185037" y="18041"/>
                    <a:pt x="2131983" y="87669"/>
                  </a:cubicBezTo>
                  <a:cubicBezTo>
                    <a:pt x="2097502" y="132913"/>
                    <a:pt x="2055402" y="172251"/>
                    <a:pt x="2018730" y="215971"/>
                  </a:cubicBezTo>
                  <a:cubicBezTo>
                    <a:pt x="1753554" y="532010"/>
                    <a:pt x="-2094" y="3133097"/>
                    <a:pt x="2" y="3151862"/>
                  </a:cubicBezTo>
                  <a:cubicBezTo>
                    <a:pt x="4098" y="3152243"/>
                    <a:pt x="8098" y="3152433"/>
                    <a:pt x="12003" y="3152529"/>
                  </a:cubicBezTo>
                  <a:cubicBezTo>
                    <a:pt x="7812" y="3153290"/>
                    <a:pt x="3812" y="3154148"/>
                    <a:pt x="192" y="3155005"/>
                  </a:cubicBezTo>
                  <a:cubicBezTo>
                    <a:pt x="-2475" y="3170817"/>
                    <a:pt x="1292735" y="4427259"/>
                    <a:pt x="1859472" y="5049528"/>
                  </a:cubicBezTo>
                  <a:cubicBezTo>
                    <a:pt x="1896239" y="5089914"/>
                    <a:pt x="1928529" y="5118869"/>
                    <a:pt x="1987488" y="5098105"/>
                  </a:cubicBezTo>
                  <a:cubicBezTo>
                    <a:pt x="2015111" y="5088390"/>
                    <a:pt x="2046924" y="5089628"/>
                    <a:pt x="2076928" y="5087913"/>
                  </a:cubicBezTo>
                  <a:cubicBezTo>
                    <a:pt x="2306290" y="5074674"/>
                    <a:pt x="2532699" y="5101153"/>
                    <a:pt x="2758156" y="5139729"/>
                  </a:cubicBezTo>
                  <a:cubicBezTo>
                    <a:pt x="3122488" y="5202118"/>
                    <a:pt x="3479104" y="5296511"/>
                    <a:pt x="3834196" y="5397381"/>
                  </a:cubicBezTo>
                  <a:cubicBezTo>
                    <a:pt x="3879915" y="5471961"/>
                    <a:pt x="3958973" y="5495393"/>
                    <a:pt x="4033554" y="5523396"/>
                  </a:cubicBezTo>
                  <a:cubicBezTo>
                    <a:pt x="4141758" y="5564068"/>
                    <a:pt x="4250724" y="5602835"/>
                    <a:pt x="4360452" y="5638839"/>
                  </a:cubicBezTo>
                  <a:cubicBezTo>
                    <a:pt x="4911569" y="5819434"/>
                    <a:pt x="5476020" y="5952784"/>
                    <a:pt x="6034090" y="6108803"/>
                  </a:cubicBezTo>
                  <a:cubicBezTo>
                    <a:pt x="6034090" y="6108803"/>
                    <a:pt x="6034090" y="6108803"/>
                    <a:pt x="6034090" y="6108803"/>
                  </a:cubicBezTo>
                  <a:cubicBezTo>
                    <a:pt x="6160010" y="6151094"/>
                    <a:pt x="6285645" y="6194338"/>
                    <a:pt x="6412042" y="6235390"/>
                  </a:cubicBezTo>
                  <a:cubicBezTo>
                    <a:pt x="6914581" y="6398934"/>
                    <a:pt x="7416644" y="6564574"/>
                    <a:pt x="7935279" y="6671730"/>
                  </a:cubicBezTo>
                  <a:cubicBezTo>
                    <a:pt x="8123113" y="6710497"/>
                    <a:pt x="8312279" y="6742216"/>
                    <a:pt x="8505636" y="6722499"/>
                  </a:cubicBezTo>
                  <a:cubicBezTo>
                    <a:pt x="8538688" y="6724689"/>
                    <a:pt x="8560215" y="6712879"/>
                    <a:pt x="8576407" y="6680875"/>
                  </a:cubicBezTo>
                  <a:cubicBezTo>
                    <a:pt x="9206105" y="5437481"/>
                    <a:pt x="9868663" y="4211423"/>
                    <a:pt x="10531604" y="2985651"/>
                  </a:cubicBezTo>
                  <a:cubicBezTo>
                    <a:pt x="10603613" y="2852681"/>
                    <a:pt x="10604089" y="2852967"/>
                    <a:pt x="10518745" y="2730762"/>
                  </a:cubicBezTo>
                  <a:close/>
                  <a:moveTo>
                    <a:pt x="10249663" y="2496351"/>
                  </a:moveTo>
                  <a:cubicBezTo>
                    <a:pt x="10249663" y="2495780"/>
                    <a:pt x="10249759" y="2495304"/>
                    <a:pt x="10249759" y="2494732"/>
                  </a:cubicBezTo>
                  <a:cubicBezTo>
                    <a:pt x="10250045" y="2494922"/>
                    <a:pt x="10250236" y="2495113"/>
                    <a:pt x="10250426" y="2495208"/>
                  </a:cubicBezTo>
                  <a:cubicBezTo>
                    <a:pt x="10250236" y="2495589"/>
                    <a:pt x="10249949" y="2495970"/>
                    <a:pt x="10249663" y="2496351"/>
                  </a:cubicBezTo>
                  <a:close/>
                </a:path>
              </a:pathLst>
            </a:custGeom>
            <a:solidFill>
              <a:srgbClr val="6D98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54" name="자유형: 도형 53">
              <a:extLst>
                <a:ext uri="{FF2B5EF4-FFF2-40B4-BE49-F238E27FC236}">
                  <a16:creationId xmlns:a16="http://schemas.microsoft.com/office/drawing/2014/main" id="{D9DB77BB-CADF-4A1A-9DE2-5923EAED2E71}"/>
                </a:ext>
              </a:extLst>
            </p:cNvPr>
            <p:cNvSpPr/>
            <p:nvPr/>
          </p:nvSpPr>
          <p:spPr>
            <a:xfrm>
              <a:off x="809809" y="1127854"/>
              <a:ext cx="10514748" cy="5665688"/>
            </a:xfrm>
            <a:custGeom>
              <a:avLst/>
              <a:gdLst>
                <a:gd name="connsiteX0" fmla="*/ 188933 w 10514748"/>
                <a:gd name="connsiteY0" fmla="*/ 2079236 h 5665688"/>
                <a:gd name="connsiteX1" fmla="*/ 377575 w 10514748"/>
                <a:gd name="connsiteY1" fmla="*/ 2086642 h 5665688"/>
                <a:gd name="connsiteX2" fmla="*/ 565980 w 10514748"/>
                <a:gd name="connsiteY2" fmla="*/ 2099881 h 5665688"/>
                <a:gd name="connsiteX3" fmla="*/ 1023942 w 10514748"/>
                <a:gd name="connsiteY3" fmla="*/ 2162556 h 5665688"/>
                <a:gd name="connsiteX4" fmla="*/ 1775464 w 10514748"/>
                <a:gd name="connsiteY4" fmla="*/ 2329624 h 5665688"/>
                <a:gd name="connsiteX5" fmla="*/ 2553182 w 10514748"/>
                <a:gd name="connsiteY5" fmla="*/ 2553367 h 5665688"/>
                <a:gd name="connsiteX6" fmla="*/ 2717201 w 10514748"/>
                <a:gd name="connsiteY6" fmla="*/ 2597563 h 5665688"/>
                <a:gd name="connsiteX7" fmla="*/ 2715963 w 10514748"/>
                <a:gd name="connsiteY7" fmla="*/ 2615755 h 5665688"/>
                <a:gd name="connsiteX8" fmla="*/ 2879031 w 10514748"/>
                <a:gd name="connsiteY8" fmla="*/ 2860548 h 5665688"/>
                <a:gd name="connsiteX9" fmla="*/ 3808385 w 10514748"/>
                <a:gd name="connsiteY9" fmla="*/ 4266914 h 5665688"/>
                <a:gd name="connsiteX10" fmla="*/ 3834102 w 10514748"/>
                <a:gd name="connsiteY10" fmla="*/ 4334542 h 5665688"/>
                <a:gd name="connsiteX11" fmla="*/ 2758063 w 10514748"/>
                <a:gd name="connsiteY11" fmla="*/ 4076890 h 5665688"/>
                <a:gd name="connsiteX12" fmla="*/ 2076836 w 10514748"/>
                <a:gd name="connsiteY12" fmla="*/ 4025074 h 5665688"/>
                <a:gd name="connsiteX13" fmla="*/ 1987395 w 10514748"/>
                <a:gd name="connsiteY13" fmla="*/ 4035266 h 5665688"/>
                <a:gd name="connsiteX14" fmla="*/ 1859379 w 10514748"/>
                <a:gd name="connsiteY14" fmla="*/ 3986689 h 5665688"/>
                <a:gd name="connsiteX15" fmla="*/ 4 w 10514748"/>
                <a:gd name="connsiteY15" fmla="*/ 2092261 h 5665688"/>
                <a:gd name="connsiteX16" fmla="*/ 188933 w 10514748"/>
                <a:gd name="connsiteY16" fmla="*/ 2079236 h 5665688"/>
                <a:gd name="connsiteX17" fmla="*/ 10427404 w 10514748"/>
                <a:gd name="connsiteY17" fmla="*/ 1531715 h 5665688"/>
                <a:gd name="connsiteX18" fmla="*/ 10514748 w 10514748"/>
                <a:gd name="connsiteY18" fmla="*/ 1665065 h 5665688"/>
                <a:gd name="connsiteX19" fmla="*/ 10448644 w 10514748"/>
                <a:gd name="connsiteY19" fmla="*/ 1822037 h 5665688"/>
                <a:gd name="connsiteX20" fmla="*/ 9896003 w 10514748"/>
                <a:gd name="connsiteY20" fmla="*/ 2872359 h 5665688"/>
                <a:gd name="connsiteX21" fmla="*/ 8937408 w 10514748"/>
                <a:gd name="connsiteY21" fmla="*/ 4395597 h 5665688"/>
                <a:gd name="connsiteX22" fmla="*/ 8906547 w 10514748"/>
                <a:gd name="connsiteY22" fmla="*/ 4413885 h 5665688"/>
                <a:gd name="connsiteX23" fmla="*/ 10371778 w 10514748"/>
                <a:gd name="connsiteY23" fmla="*/ 1740027 h 5665688"/>
                <a:gd name="connsiteX24" fmla="*/ 10427404 w 10514748"/>
                <a:gd name="connsiteY24" fmla="*/ 1531715 h 5665688"/>
                <a:gd name="connsiteX25" fmla="*/ 9760272 w 10514748"/>
                <a:gd name="connsiteY25" fmla="*/ 551211 h 5665688"/>
                <a:gd name="connsiteX26" fmla="*/ 10325580 w 10514748"/>
                <a:gd name="connsiteY26" fmla="*/ 1377029 h 5665688"/>
                <a:gd name="connsiteX27" fmla="*/ 9799610 w 10514748"/>
                <a:gd name="connsiteY27" fmla="*/ 2472404 h 5665688"/>
                <a:gd name="connsiteX28" fmla="*/ 10248333 w 10514748"/>
                <a:gd name="connsiteY28" fmla="*/ 1350168 h 5665688"/>
                <a:gd name="connsiteX29" fmla="*/ 10230330 w 10514748"/>
                <a:gd name="connsiteY29" fmla="*/ 1273682 h 5665688"/>
                <a:gd name="connsiteX30" fmla="*/ 9852474 w 10514748"/>
                <a:gd name="connsiteY30" fmla="*/ 752093 h 5665688"/>
                <a:gd name="connsiteX31" fmla="*/ 9698074 w 10514748"/>
                <a:gd name="connsiteY31" fmla="*/ 764666 h 5665688"/>
                <a:gd name="connsiteX32" fmla="*/ 8335523 w 10514748"/>
                <a:gd name="connsiteY32" fmla="*/ 3232213 h 5665688"/>
                <a:gd name="connsiteX33" fmla="*/ 8288469 w 10514748"/>
                <a:gd name="connsiteY33" fmla="*/ 3301745 h 5665688"/>
                <a:gd name="connsiteX34" fmla="*/ 8355715 w 10514748"/>
                <a:gd name="connsiteY34" fmla="*/ 3152965 h 5665688"/>
                <a:gd name="connsiteX35" fmla="*/ 9760272 w 10514748"/>
                <a:gd name="connsiteY35" fmla="*/ 551211 h 5665688"/>
                <a:gd name="connsiteX36" fmla="*/ 6862768 w 10514748"/>
                <a:gd name="connsiteY36" fmla="*/ 0 h 5665688"/>
                <a:gd name="connsiteX37" fmla="*/ 6962303 w 10514748"/>
                <a:gd name="connsiteY37" fmla="*/ 19717 h 5665688"/>
                <a:gd name="connsiteX38" fmla="*/ 6946207 w 10514748"/>
                <a:gd name="connsiteY38" fmla="*/ 68961 h 5665688"/>
                <a:gd name="connsiteX39" fmla="*/ 5166651 w 10514748"/>
                <a:gd name="connsiteY39" fmla="*/ 3349847 h 5665688"/>
                <a:gd name="connsiteX40" fmla="*/ 6605878 w 10514748"/>
                <a:gd name="connsiteY40" fmla="*/ 3814953 h 5665688"/>
                <a:gd name="connsiteX41" fmla="*/ 7260436 w 10514748"/>
                <a:gd name="connsiteY41" fmla="*/ 3906298 h 5665688"/>
                <a:gd name="connsiteX42" fmla="*/ 7345590 w 10514748"/>
                <a:gd name="connsiteY42" fmla="*/ 3862769 h 5665688"/>
                <a:gd name="connsiteX43" fmla="*/ 9036087 w 10514748"/>
                <a:gd name="connsiteY43" fmla="*/ 242983 h 5665688"/>
                <a:gd name="connsiteX44" fmla="*/ 9099047 w 10514748"/>
                <a:gd name="connsiteY44" fmla="*/ 197263 h 5665688"/>
                <a:gd name="connsiteX45" fmla="*/ 9248399 w 10514748"/>
                <a:gd name="connsiteY45" fmla="*/ 228886 h 5665688"/>
                <a:gd name="connsiteX46" fmla="*/ 9245256 w 10514748"/>
                <a:gd name="connsiteY46" fmla="*/ 272701 h 5665688"/>
                <a:gd name="connsiteX47" fmla="*/ 7388262 w 10514748"/>
                <a:gd name="connsiteY47" fmla="*/ 3942969 h 5665688"/>
                <a:gd name="connsiteX48" fmla="*/ 7393405 w 10514748"/>
                <a:gd name="connsiteY48" fmla="*/ 4029266 h 5665688"/>
                <a:gd name="connsiteX49" fmla="*/ 7497799 w 10514748"/>
                <a:gd name="connsiteY49" fmla="*/ 4198715 h 5665688"/>
                <a:gd name="connsiteX50" fmla="*/ 7471701 w 10514748"/>
                <a:gd name="connsiteY50" fmla="*/ 4243483 h 5665688"/>
                <a:gd name="connsiteX51" fmla="*/ 7196333 w 10514748"/>
                <a:gd name="connsiteY51" fmla="*/ 4234720 h 5665688"/>
                <a:gd name="connsiteX52" fmla="*/ 7380737 w 10514748"/>
                <a:gd name="connsiteY52" fmla="*/ 4299776 h 5665688"/>
                <a:gd name="connsiteX53" fmla="*/ 7738115 w 10514748"/>
                <a:gd name="connsiteY53" fmla="*/ 4578096 h 5665688"/>
                <a:gd name="connsiteX54" fmla="*/ 7891086 w 10514748"/>
                <a:gd name="connsiteY54" fmla="*/ 4806696 h 5665688"/>
                <a:gd name="connsiteX55" fmla="*/ 7893467 w 10514748"/>
                <a:gd name="connsiteY55" fmla="*/ 4852702 h 5665688"/>
                <a:gd name="connsiteX56" fmla="*/ 7896802 w 10514748"/>
                <a:gd name="connsiteY56" fmla="*/ 4885849 h 5665688"/>
                <a:gd name="connsiteX57" fmla="*/ 7963381 w 10514748"/>
                <a:gd name="connsiteY57" fmla="*/ 4946047 h 5665688"/>
                <a:gd name="connsiteX58" fmla="*/ 8083967 w 10514748"/>
                <a:gd name="connsiteY58" fmla="*/ 5062061 h 5665688"/>
                <a:gd name="connsiteX59" fmla="*/ 8505353 w 10514748"/>
                <a:gd name="connsiteY59" fmla="*/ 5659660 h 5665688"/>
                <a:gd name="connsiteX60" fmla="*/ 7934997 w 10514748"/>
                <a:gd name="connsiteY60" fmla="*/ 5608892 h 5665688"/>
                <a:gd name="connsiteX61" fmla="*/ 6411758 w 10514748"/>
                <a:gd name="connsiteY61" fmla="*/ 5172552 h 5665688"/>
                <a:gd name="connsiteX62" fmla="*/ 6033806 w 10514748"/>
                <a:gd name="connsiteY62" fmla="*/ 5045869 h 5665688"/>
                <a:gd name="connsiteX63" fmla="*/ 5961321 w 10514748"/>
                <a:gd name="connsiteY63" fmla="*/ 4941570 h 5665688"/>
                <a:gd name="connsiteX64" fmla="*/ 5174651 w 10514748"/>
                <a:gd name="connsiteY64" fmla="*/ 3811905 h 5665688"/>
                <a:gd name="connsiteX65" fmla="*/ 5013012 w 10514748"/>
                <a:gd name="connsiteY65" fmla="*/ 3479292 h 5665688"/>
                <a:gd name="connsiteX66" fmla="*/ 5037301 w 10514748"/>
                <a:gd name="connsiteY66" fmla="*/ 3348514 h 5665688"/>
                <a:gd name="connsiteX67" fmla="*/ 6862768 w 10514748"/>
                <a:gd name="connsiteY67" fmla="*/ 0 h 566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0514748" h="5665688">
                  <a:moveTo>
                    <a:pt x="188933" y="2079236"/>
                  </a:moveTo>
                  <a:cubicBezTo>
                    <a:pt x="263466" y="2079332"/>
                    <a:pt x="337951" y="2082832"/>
                    <a:pt x="377575" y="2086642"/>
                  </a:cubicBezTo>
                  <a:cubicBezTo>
                    <a:pt x="440250" y="2092642"/>
                    <a:pt x="503210" y="2093214"/>
                    <a:pt x="565980" y="2099881"/>
                  </a:cubicBezTo>
                  <a:cubicBezTo>
                    <a:pt x="719427" y="2116264"/>
                    <a:pt x="872208" y="2136077"/>
                    <a:pt x="1023942" y="2162556"/>
                  </a:cubicBezTo>
                  <a:cubicBezTo>
                    <a:pt x="1276926" y="2206752"/>
                    <a:pt x="1527243" y="2263807"/>
                    <a:pt x="1775464" y="2329624"/>
                  </a:cubicBezTo>
                  <a:cubicBezTo>
                    <a:pt x="2036260" y="2398776"/>
                    <a:pt x="2295816" y="2472404"/>
                    <a:pt x="2553182" y="2553367"/>
                  </a:cubicBezTo>
                  <a:cubicBezTo>
                    <a:pt x="2607093" y="2570321"/>
                    <a:pt x="2659766" y="2593086"/>
                    <a:pt x="2717201" y="2597563"/>
                  </a:cubicBezTo>
                  <a:cubicBezTo>
                    <a:pt x="2716820" y="2603659"/>
                    <a:pt x="2716344" y="2609755"/>
                    <a:pt x="2715963" y="2615755"/>
                  </a:cubicBezTo>
                  <a:cubicBezTo>
                    <a:pt x="2775875" y="2693670"/>
                    <a:pt x="2825500" y="2778442"/>
                    <a:pt x="2879031" y="2860548"/>
                  </a:cubicBezTo>
                  <a:cubicBezTo>
                    <a:pt x="3185831" y="3331273"/>
                    <a:pt x="3496536" y="3799427"/>
                    <a:pt x="3808385" y="4266914"/>
                  </a:cubicBezTo>
                  <a:cubicBezTo>
                    <a:pt x="3821815" y="4287012"/>
                    <a:pt x="3844104" y="4305014"/>
                    <a:pt x="3834102" y="4334542"/>
                  </a:cubicBezTo>
                  <a:cubicBezTo>
                    <a:pt x="3479010" y="4233672"/>
                    <a:pt x="3122394" y="4139279"/>
                    <a:pt x="2758063" y="4076890"/>
                  </a:cubicBezTo>
                  <a:cubicBezTo>
                    <a:pt x="2532607" y="4038314"/>
                    <a:pt x="2306197" y="4011930"/>
                    <a:pt x="2076836" y="4025074"/>
                  </a:cubicBezTo>
                  <a:cubicBezTo>
                    <a:pt x="2046831" y="4026789"/>
                    <a:pt x="2015018" y="4025550"/>
                    <a:pt x="1987395" y="4035266"/>
                  </a:cubicBezTo>
                  <a:cubicBezTo>
                    <a:pt x="1928437" y="4056031"/>
                    <a:pt x="1896146" y="4027170"/>
                    <a:pt x="1859379" y="3986689"/>
                  </a:cubicBezTo>
                  <a:cubicBezTo>
                    <a:pt x="1292451" y="3364516"/>
                    <a:pt x="-2663" y="2108073"/>
                    <a:pt x="4" y="2092261"/>
                  </a:cubicBezTo>
                  <a:cubicBezTo>
                    <a:pt x="39819" y="2082451"/>
                    <a:pt x="114400" y="2079141"/>
                    <a:pt x="188933" y="2079236"/>
                  </a:cubicBezTo>
                  <a:close/>
                  <a:moveTo>
                    <a:pt x="10427404" y="1531715"/>
                  </a:moveTo>
                  <a:cubicBezTo>
                    <a:pt x="10457503" y="1575530"/>
                    <a:pt x="10490936" y="1617154"/>
                    <a:pt x="10514748" y="1665065"/>
                  </a:cubicBezTo>
                  <a:cubicBezTo>
                    <a:pt x="10503890" y="1722025"/>
                    <a:pt x="10473314" y="1771269"/>
                    <a:pt x="10448644" y="1822037"/>
                  </a:cubicBezTo>
                  <a:cubicBezTo>
                    <a:pt x="10345489" y="2034254"/>
                    <a:pt x="9973251" y="2732627"/>
                    <a:pt x="9896003" y="2872359"/>
                  </a:cubicBezTo>
                  <a:cubicBezTo>
                    <a:pt x="9757605" y="3122771"/>
                    <a:pt x="9014560" y="4287774"/>
                    <a:pt x="8937408" y="4395597"/>
                  </a:cubicBezTo>
                  <a:cubicBezTo>
                    <a:pt x="8931121" y="4404455"/>
                    <a:pt x="8922739" y="4411884"/>
                    <a:pt x="8906547" y="4413885"/>
                  </a:cubicBezTo>
                  <a:cubicBezTo>
                    <a:pt x="8937122" y="4362831"/>
                    <a:pt x="9972585" y="2558986"/>
                    <a:pt x="10371778" y="1740027"/>
                  </a:cubicBezTo>
                  <a:cubicBezTo>
                    <a:pt x="10405305" y="1675257"/>
                    <a:pt x="10454264" y="1613154"/>
                    <a:pt x="10427404" y="1531715"/>
                  </a:cubicBezTo>
                  <a:close/>
                  <a:moveTo>
                    <a:pt x="9760272" y="551211"/>
                  </a:moveTo>
                  <a:cubicBezTo>
                    <a:pt x="9842377" y="663320"/>
                    <a:pt x="10320437" y="1367313"/>
                    <a:pt x="10325580" y="1377029"/>
                  </a:cubicBezTo>
                  <a:cubicBezTo>
                    <a:pt x="10318913" y="1387125"/>
                    <a:pt x="9827805" y="2449258"/>
                    <a:pt x="9799610" y="2472404"/>
                  </a:cubicBezTo>
                  <a:cubicBezTo>
                    <a:pt x="9824470" y="2405062"/>
                    <a:pt x="10217662" y="1393031"/>
                    <a:pt x="10248333" y="1350168"/>
                  </a:cubicBezTo>
                  <a:cubicBezTo>
                    <a:pt x="10257667" y="1321022"/>
                    <a:pt x="10248619" y="1298638"/>
                    <a:pt x="10230330" y="1273682"/>
                  </a:cubicBezTo>
                  <a:cubicBezTo>
                    <a:pt x="10103362" y="1100518"/>
                    <a:pt x="9979633" y="925067"/>
                    <a:pt x="9852474" y="752093"/>
                  </a:cubicBezTo>
                  <a:cubicBezTo>
                    <a:pt x="9767035" y="635888"/>
                    <a:pt x="9766558" y="638079"/>
                    <a:pt x="9698074" y="764666"/>
                  </a:cubicBezTo>
                  <a:cubicBezTo>
                    <a:pt x="9526433" y="1081944"/>
                    <a:pt x="8485637" y="2966465"/>
                    <a:pt x="8335523" y="3232213"/>
                  </a:cubicBezTo>
                  <a:cubicBezTo>
                    <a:pt x="8321902" y="3256406"/>
                    <a:pt x="8310090" y="3281552"/>
                    <a:pt x="8288469" y="3301745"/>
                  </a:cubicBezTo>
                  <a:cubicBezTo>
                    <a:pt x="8310853" y="3252120"/>
                    <a:pt x="8332855" y="3202304"/>
                    <a:pt x="8355715" y="3152965"/>
                  </a:cubicBezTo>
                  <a:cubicBezTo>
                    <a:pt x="8523641" y="2790539"/>
                    <a:pt x="9716457" y="562927"/>
                    <a:pt x="9760272" y="551211"/>
                  </a:cubicBezTo>
                  <a:close/>
                  <a:moveTo>
                    <a:pt x="6862768" y="0"/>
                  </a:moveTo>
                  <a:cubicBezTo>
                    <a:pt x="6895914" y="6572"/>
                    <a:pt x="6929157" y="13144"/>
                    <a:pt x="6962303" y="19717"/>
                  </a:cubicBezTo>
                  <a:cubicBezTo>
                    <a:pt x="6975258" y="42100"/>
                    <a:pt x="6955922" y="54673"/>
                    <a:pt x="6946207" y="68961"/>
                  </a:cubicBezTo>
                  <a:cubicBezTo>
                    <a:pt x="6553205" y="558737"/>
                    <a:pt x="5240279" y="3202305"/>
                    <a:pt x="5166651" y="3349847"/>
                  </a:cubicBezTo>
                  <a:cubicBezTo>
                    <a:pt x="5139123" y="3404997"/>
                    <a:pt x="6128390" y="3714845"/>
                    <a:pt x="6605878" y="3814953"/>
                  </a:cubicBezTo>
                  <a:cubicBezTo>
                    <a:pt x="6821905" y="3860197"/>
                    <a:pt x="7040313" y="3889343"/>
                    <a:pt x="7260436" y="3906298"/>
                  </a:cubicBezTo>
                  <a:cubicBezTo>
                    <a:pt x="7299108" y="3909251"/>
                    <a:pt x="7325778" y="3900297"/>
                    <a:pt x="7345590" y="3862769"/>
                  </a:cubicBezTo>
                  <a:cubicBezTo>
                    <a:pt x="7454175" y="3658172"/>
                    <a:pt x="8950076" y="445960"/>
                    <a:pt x="9036087" y="242983"/>
                  </a:cubicBezTo>
                  <a:cubicBezTo>
                    <a:pt x="9047707" y="215455"/>
                    <a:pt x="9056184" y="182404"/>
                    <a:pt x="9099047" y="197263"/>
                  </a:cubicBezTo>
                  <a:cubicBezTo>
                    <a:pt x="9148863" y="207835"/>
                    <a:pt x="9198679" y="218313"/>
                    <a:pt x="9248399" y="228886"/>
                  </a:cubicBezTo>
                  <a:cubicBezTo>
                    <a:pt x="9261258" y="244507"/>
                    <a:pt x="9251257" y="258127"/>
                    <a:pt x="9245256" y="272701"/>
                  </a:cubicBezTo>
                  <a:cubicBezTo>
                    <a:pt x="9185343" y="417671"/>
                    <a:pt x="7492084" y="3745325"/>
                    <a:pt x="7388262" y="3942969"/>
                  </a:cubicBezTo>
                  <a:cubicBezTo>
                    <a:pt x="7371117" y="3975640"/>
                    <a:pt x="7371117" y="4000405"/>
                    <a:pt x="7393405" y="4029266"/>
                  </a:cubicBezTo>
                  <a:cubicBezTo>
                    <a:pt x="7434172" y="4081939"/>
                    <a:pt x="7464366" y="4141375"/>
                    <a:pt x="7497799" y="4198715"/>
                  </a:cubicBezTo>
                  <a:cubicBezTo>
                    <a:pt x="7517325" y="4232148"/>
                    <a:pt x="7514753" y="4246436"/>
                    <a:pt x="7471701" y="4243483"/>
                  </a:cubicBezTo>
                  <a:cubicBezTo>
                    <a:pt x="7380832" y="4237197"/>
                    <a:pt x="7289773" y="4232910"/>
                    <a:pt x="7196333" y="4234720"/>
                  </a:cubicBezTo>
                  <a:cubicBezTo>
                    <a:pt x="7257674" y="4256818"/>
                    <a:pt x="7317491" y="4286155"/>
                    <a:pt x="7380737" y="4299776"/>
                  </a:cubicBezTo>
                  <a:cubicBezTo>
                    <a:pt x="7546282" y="4335209"/>
                    <a:pt x="7645817" y="4452176"/>
                    <a:pt x="7738115" y="4578096"/>
                  </a:cubicBezTo>
                  <a:cubicBezTo>
                    <a:pt x="7792312" y="4652010"/>
                    <a:pt x="7840890" y="4729925"/>
                    <a:pt x="7891086" y="4806696"/>
                  </a:cubicBezTo>
                  <a:cubicBezTo>
                    <a:pt x="7899754" y="4820031"/>
                    <a:pt x="7919757" y="4834414"/>
                    <a:pt x="7893467" y="4852702"/>
                  </a:cubicBezTo>
                  <a:cubicBezTo>
                    <a:pt x="7880990" y="4861370"/>
                    <a:pt x="7886705" y="4876134"/>
                    <a:pt x="7896802" y="4885849"/>
                  </a:cubicBezTo>
                  <a:cubicBezTo>
                    <a:pt x="7918518" y="4906613"/>
                    <a:pt x="7937759" y="4932426"/>
                    <a:pt x="7963381" y="4946047"/>
                  </a:cubicBezTo>
                  <a:cubicBezTo>
                    <a:pt x="8015673" y="4973670"/>
                    <a:pt x="8053011" y="5012055"/>
                    <a:pt x="8083967" y="5062061"/>
                  </a:cubicBezTo>
                  <a:cubicBezTo>
                    <a:pt x="8192838" y="5238274"/>
                    <a:pt x="8516688" y="5639562"/>
                    <a:pt x="8505353" y="5659660"/>
                  </a:cubicBezTo>
                  <a:cubicBezTo>
                    <a:pt x="8311996" y="5679377"/>
                    <a:pt x="8122830" y="5647659"/>
                    <a:pt x="7934997" y="5608892"/>
                  </a:cubicBezTo>
                  <a:cubicBezTo>
                    <a:pt x="7416361" y="5501736"/>
                    <a:pt x="6914298" y="5336096"/>
                    <a:pt x="6411758" y="5172552"/>
                  </a:cubicBezTo>
                  <a:cubicBezTo>
                    <a:pt x="6285362" y="5131404"/>
                    <a:pt x="6159727" y="5088160"/>
                    <a:pt x="6033806" y="5045869"/>
                  </a:cubicBezTo>
                  <a:cubicBezTo>
                    <a:pt x="6018567" y="5004911"/>
                    <a:pt x="5987134" y="4975003"/>
                    <a:pt x="5961321" y="4941570"/>
                  </a:cubicBezTo>
                  <a:cubicBezTo>
                    <a:pt x="5680239" y="4578096"/>
                    <a:pt x="5407633" y="4208812"/>
                    <a:pt x="5174651" y="3811905"/>
                  </a:cubicBezTo>
                  <a:cubicBezTo>
                    <a:pt x="5112072" y="3705320"/>
                    <a:pt x="5054541" y="3596449"/>
                    <a:pt x="5013012" y="3479292"/>
                  </a:cubicBezTo>
                  <a:cubicBezTo>
                    <a:pt x="4995296" y="3428810"/>
                    <a:pt x="5000725" y="3386899"/>
                    <a:pt x="5037301" y="3348514"/>
                  </a:cubicBezTo>
                  <a:cubicBezTo>
                    <a:pt x="5206179" y="3019235"/>
                    <a:pt x="6785710" y="96869"/>
                    <a:pt x="6862768" y="0"/>
                  </a:cubicBezTo>
                  <a:close/>
                </a:path>
              </a:pathLst>
            </a:custGeom>
            <a:solidFill>
              <a:srgbClr val="577F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55" name="자유형: 도형 54">
              <a:extLst>
                <a:ext uri="{FF2B5EF4-FFF2-40B4-BE49-F238E27FC236}">
                  <a16:creationId xmlns:a16="http://schemas.microsoft.com/office/drawing/2014/main" id="{6D9DCCAD-A87F-496D-ADD0-3EB5E3BD2AFF}"/>
                </a:ext>
              </a:extLst>
            </p:cNvPr>
            <p:cNvSpPr/>
            <p:nvPr/>
          </p:nvSpPr>
          <p:spPr>
            <a:xfrm>
              <a:off x="3525764" y="3743706"/>
              <a:ext cx="3329055" cy="2438781"/>
            </a:xfrm>
            <a:custGeom>
              <a:avLst/>
              <a:gdLst>
                <a:gd name="connsiteX0" fmla="*/ 1108624 w 3329055"/>
                <a:gd name="connsiteY0" fmla="*/ 1718786 h 2438781"/>
                <a:gd name="connsiteX1" fmla="*/ 9 w 3329055"/>
                <a:gd name="connsiteY1" fmla="*/ 0 h 2438781"/>
                <a:gd name="connsiteX2" fmla="*/ 1019946 w 3329055"/>
                <a:gd name="connsiteY2" fmla="*/ 411385 h 2438781"/>
                <a:gd name="connsiteX3" fmla="*/ 2103796 w 3329055"/>
                <a:gd name="connsiteY3" fmla="*/ 723138 h 2438781"/>
                <a:gd name="connsiteX4" fmla="*/ 2321442 w 3329055"/>
                <a:gd name="connsiteY4" fmla="*/ 732663 h 2438781"/>
                <a:gd name="connsiteX5" fmla="*/ 2333348 w 3329055"/>
                <a:gd name="connsiteY5" fmla="*/ 924211 h 2438781"/>
                <a:gd name="connsiteX6" fmla="*/ 2718539 w 3329055"/>
                <a:gd name="connsiteY6" fmla="*/ 1584008 h 2438781"/>
                <a:gd name="connsiteX7" fmla="*/ 3314995 w 3329055"/>
                <a:gd name="connsiteY7" fmla="*/ 2396204 h 2438781"/>
                <a:gd name="connsiteX8" fmla="*/ 3313376 w 3329055"/>
                <a:gd name="connsiteY8" fmla="*/ 2438781 h 2438781"/>
                <a:gd name="connsiteX9" fmla="*/ 2037025 w 3329055"/>
                <a:gd name="connsiteY9" fmla="*/ 2086356 h 2438781"/>
                <a:gd name="connsiteX10" fmla="*/ 1108624 w 3329055"/>
                <a:gd name="connsiteY10" fmla="*/ 1718786 h 243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29055" h="2438781">
                  <a:moveTo>
                    <a:pt x="1108624" y="1718786"/>
                  </a:moveTo>
                  <a:cubicBezTo>
                    <a:pt x="1099480" y="1702213"/>
                    <a:pt x="-3611" y="21717"/>
                    <a:pt x="9" y="0"/>
                  </a:cubicBezTo>
                  <a:cubicBezTo>
                    <a:pt x="9153" y="3238"/>
                    <a:pt x="792394" y="329184"/>
                    <a:pt x="1019946" y="411385"/>
                  </a:cubicBezTo>
                  <a:cubicBezTo>
                    <a:pt x="1279026" y="504920"/>
                    <a:pt x="1846525" y="676656"/>
                    <a:pt x="2103796" y="723138"/>
                  </a:cubicBezTo>
                  <a:cubicBezTo>
                    <a:pt x="2175900" y="737045"/>
                    <a:pt x="2248766" y="732282"/>
                    <a:pt x="2321442" y="732663"/>
                  </a:cubicBezTo>
                  <a:cubicBezTo>
                    <a:pt x="2277341" y="799529"/>
                    <a:pt x="2306107" y="862013"/>
                    <a:pt x="2333348" y="924211"/>
                  </a:cubicBezTo>
                  <a:cubicBezTo>
                    <a:pt x="2436314" y="1159002"/>
                    <a:pt x="2575855" y="1372362"/>
                    <a:pt x="2718539" y="1584008"/>
                  </a:cubicBezTo>
                  <a:cubicBezTo>
                    <a:pt x="2906467" y="1862709"/>
                    <a:pt x="3107921" y="2131505"/>
                    <a:pt x="3314995" y="2396204"/>
                  </a:cubicBezTo>
                  <a:cubicBezTo>
                    <a:pt x="3322139" y="2405253"/>
                    <a:pt x="3343570" y="2424874"/>
                    <a:pt x="3313376" y="2438781"/>
                  </a:cubicBezTo>
                  <a:cubicBezTo>
                    <a:pt x="2755306" y="2282762"/>
                    <a:pt x="2145230" y="2127028"/>
                    <a:pt x="2037025" y="2086356"/>
                  </a:cubicBezTo>
                  <a:cubicBezTo>
                    <a:pt x="1379800" y="1886236"/>
                    <a:pt x="1189300" y="1838611"/>
                    <a:pt x="1108624" y="1718786"/>
                  </a:cubicBezTo>
                  <a:close/>
                </a:path>
              </a:pathLst>
            </a:custGeom>
            <a:solidFill>
              <a:srgbClr val="F39A2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56" name="자유형: 도형 55">
              <a:extLst>
                <a:ext uri="{FF2B5EF4-FFF2-40B4-BE49-F238E27FC236}">
                  <a16:creationId xmlns:a16="http://schemas.microsoft.com/office/drawing/2014/main" id="{EEA366DC-B0D0-43B7-B017-88592E565CB2}"/>
                </a:ext>
              </a:extLst>
            </p:cNvPr>
            <p:cNvSpPr/>
            <p:nvPr/>
          </p:nvSpPr>
          <p:spPr>
            <a:xfrm>
              <a:off x="3518074" y="565979"/>
              <a:ext cx="4160705" cy="3939899"/>
            </a:xfrm>
            <a:custGeom>
              <a:avLst/>
              <a:gdLst>
                <a:gd name="connsiteX0" fmla="*/ 4130214 w 4160705"/>
                <a:gd name="connsiteY0" fmla="*/ 525014 h 3939899"/>
                <a:gd name="connsiteX1" fmla="*/ 3320113 w 4160705"/>
                <a:gd name="connsiteY1" fmla="*/ 237264 h 3939899"/>
                <a:gd name="connsiteX2" fmla="*/ 2090245 w 4160705"/>
                <a:gd name="connsiteY2" fmla="*/ 1234 h 3939899"/>
                <a:gd name="connsiteX3" fmla="*/ 1980422 w 4160705"/>
                <a:gd name="connsiteY3" fmla="*/ 48573 h 3939899"/>
                <a:gd name="connsiteX4" fmla="*/ 365 w 4160705"/>
                <a:gd name="connsiteY4" fmla="*/ 3159534 h 3939899"/>
                <a:gd name="connsiteX5" fmla="*/ 4651 w 4160705"/>
                <a:gd name="connsiteY5" fmla="*/ 3180774 h 3939899"/>
                <a:gd name="connsiteX6" fmla="*/ 579866 w 4160705"/>
                <a:gd name="connsiteY6" fmla="*/ 3417661 h 3939899"/>
                <a:gd name="connsiteX7" fmla="*/ 985345 w 4160705"/>
                <a:gd name="connsiteY7" fmla="*/ 3577396 h 3939899"/>
                <a:gd name="connsiteX8" fmla="*/ 2124154 w 4160705"/>
                <a:gd name="connsiteY8" fmla="*/ 3912866 h 3939899"/>
                <a:gd name="connsiteX9" fmla="*/ 2321322 w 4160705"/>
                <a:gd name="connsiteY9" fmla="*/ 3920200 h 3939899"/>
                <a:gd name="connsiteX10" fmla="*/ 2392378 w 4160705"/>
                <a:gd name="connsiteY10" fmla="*/ 3821902 h 3939899"/>
                <a:gd name="connsiteX11" fmla="*/ 4154503 w 4160705"/>
                <a:gd name="connsiteY11" fmla="*/ 561781 h 3939899"/>
                <a:gd name="connsiteX12" fmla="*/ 4130214 w 4160705"/>
                <a:gd name="connsiteY12" fmla="*/ 525014 h 393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60705" h="3939899">
                  <a:moveTo>
                    <a:pt x="4130214" y="525014"/>
                  </a:moveTo>
                  <a:cubicBezTo>
                    <a:pt x="3865991" y="412905"/>
                    <a:pt x="3595671" y="317560"/>
                    <a:pt x="3320113" y="237264"/>
                  </a:cubicBezTo>
                  <a:cubicBezTo>
                    <a:pt x="2917586" y="120011"/>
                    <a:pt x="2508583" y="36667"/>
                    <a:pt x="2090245" y="1234"/>
                  </a:cubicBezTo>
                  <a:cubicBezTo>
                    <a:pt x="2042239" y="-2862"/>
                    <a:pt x="2003377" y="948"/>
                    <a:pt x="1980422" y="48573"/>
                  </a:cubicBezTo>
                  <a:cubicBezTo>
                    <a:pt x="1968801" y="54574"/>
                    <a:pt x="73707" y="3018278"/>
                    <a:pt x="365" y="3159534"/>
                  </a:cubicBezTo>
                  <a:cubicBezTo>
                    <a:pt x="-683" y="3167154"/>
                    <a:pt x="460" y="3174298"/>
                    <a:pt x="4651" y="3180774"/>
                  </a:cubicBezTo>
                  <a:cubicBezTo>
                    <a:pt x="13700" y="3190299"/>
                    <a:pt x="472805" y="3374799"/>
                    <a:pt x="579866" y="3417661"/>
                  </a:cubicBezTo>
                  <a:cubicBezTo>
                    <a:pt x="714740" y="3471668"/>
                    <a:pt x="851233" y="3521484"/>
                    <a:pt x="985345" y="3577396"/>
                  </a:cubicBezTo>
                  <a:cubicBezTo>
                    <a:pt x="1444641" y="3768657"/>
                    <a:pt x="2103961" y="3903246"/>
                    <a:pt x="2124154" y="3912866"/>
                  </a:cubicBezTo>
                  <a:cubicBezTo>
                    <a:pt x="2189210" y="3931440"/>
                    <a:pt x="2254266" y="3959157"/>
                    <a:pt x="2321322" y="3920200"/>
                  </a:cubicBezTo>
                  <a:cubicBezTo>
                    <a:pt x="2360851" y="3898864"/>
                    <a:pt x="2373804" y="3857621"/>
                    <a:pt x="2392378" y="3821902"/>
                  </a:cubicBezTo>
                  <a:cubicBezTo>
                    <a:pt x="2726229" y="3180394"/>
                    <a:pt x="3748833" y="1240151"/>
                    <a:pt x="4154503" y="561781"/>
                  </a:cubicBezTo>
                  <a:cubicBezTo>
                    <a:pt x="4173458" y="531967"/>
                    <a:pt x="4144216" y="531015"/>
                    <a:pt x="4130214" y="525014"/>
                  </a:cubicBezTo>
                  <a:close/>
                </a:path>
              </a:pathLst>
            </a:custGeom>
            <a:solidFill>
              <a:srgbClr val="FAAF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57" name="자유형: 도형 56">
              <a:extLst>
                <a:ext uri="{FF2B5EF4-FFF2-40B4-BE49-F238E27FC236}">
                  <a16:creationId xmlns:a16="http://schemas.microsoft.com/office/drawing/2014/main" id="{B5939E36-05BA-404C-A398-200E7D26CC26}"/>
                </a:ext>
              </a:extLst>
            </p:cNvPr>
            <p:cNvSpPr/>
            <p:nvPr/>
          </p:nvSpPr>
          <p:spPr>
            <a:xfrm>
              <a:off x="5581839" y="4437636"/>
              <a:ext cx="47625" cy="29537"/>
            </a:xfrm>
            <a:custGeom>
              <a:avLst/>
              <a:gdLst>
                <a:gd name="connsiteX0" fmla="*/ 47625 w 47625"/>
                <a:gd name="connsiteY0" fmla="*/ 29207 h 29537"/>
                <a:gd name="connsiteX1" fmla="*/ 0 w 47625"/>
                <a:gd name="connsiteY1" fmla="*/ 19778 h 29537"/>
                <a:gd name="connsiteX2" fmla="*/ 47625 w 47625"/>
                <a:gd name="connsiteY2" fmla="*/ 29207 h 29537"/>
              </a:gdLst>
              <a:ahLst/>
              <a:cxnLst>
                <a:cxn ang="0">
                  <a:pos x="connsiteX0" y="connsiteY0"/>
                </a:cxn>
                <a:cxn ang="0">
                  <a:pos x="connsiteX1" y="connsiteY1"/>
                </a:cxn>
                <a:cxn ang="0">
                  <a:pos x="connsiteX2" y="connsiteY2"/>
                </a:cxn>
              </a:cxnLst>
              <a:rect l="l" t="t" r="r" b="b"/>
              <a:pathLst>
                <a:path w="47625" h="29537">
                  <a:moveTo>
                    <a:pt x="47625" y="29207"/>
                  </a:moveTo>
                  <a:cubicBezTo>
                    <a:pt x="30861" y="30350"/>
                    <a:pt x="14669" y="28827"/>
                    <a:pt x="0" y="19778"/>
                  </a:cubicBezTo>
                  <a:cubicBezTo>
                    <a:pt x="22384" y="-9559"/>
                    <a:pt x="38195" y="-6130"/>
                    <a:pt x="47625" y="29207"/>
                  </a:cubicBezTo>
                  <a:close/>
                </a:path>
              </a:pathLst>
            </a:custGeom>
            <a:solidFill>
              <a:srgbClr val="FAAF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58" name="자유형: 도형 57">
              <a:extLst>
                <a:ext uri="{FF2B5EF4-FFF2-40B4-BE49-F238E27FC236}">
                  <a16:creationId xmlns:a16="http://schemas.microsoft.com/office/drawing/2014/main" id="{66ACF8F7-CD58-46B6-B006-363F0579C6FF}"/>
                </a:ext>
              </a:extLst>
            </p:cNvPr>
            <p:cNvSpPr/>
            <p:nvPr/>
          </p:nvSpPr>
          <p:spPr>
            <a:xfrm>
              <a:off x="1712784" y="193070"/>
              <a:ext cx="7309876" cy="4199681"/>
            </a:xfrm>
            <a:custGeom>
              <a:avLst/>
              <a:gdLst>
                <a:gd name="connsiteX0" fmla="*/ 5821401 w 7309876"/>
                <a:gd name="connsiteY0" fmla="*/ 2276739 h 4199681"/>
                <a:gd name="connsiteX1" fmla="*/ 5577936 w 7309876"/>
                <a:gd name="connsiteY1" fmla="*/ 2368583 h 4199681"/>
                <a:gd name="connsiteX2" fmla="*/ 5352860 w 7309876"/>
                <a:gd name="connsiteY2" fmla="*/ 2758250 h 4199681"/>
                <a:gd name="connsiteX3" fmla="*/ 5392675 w 7309876"/>
                <a:gd name="connsiteY3" fmla="*/ 2927700 h 4199681"/>
                <a:gd name="connsiteX4" fmla="*/ 5762530 w 7309876"/>
                <a:gd name="connsiteY4" fmla="*/ 3069813 h 4199681"/>
                <a:gd name="connsiteX5" fmla="*/ 6170772 w 7309876"/>
                <a:gd name="connsiteY5" fmla="*/ 2624329 h 4199681"/>
                <a:gd name="connsiteX6" fmla="*/ 5980748 w 7309876"/>
                <a:gd name="connsiteY6" fmla="*/ 2302098 h 4199681"/>
                <a:gd name="connsiteX7" fmla="*/ 5821401 w 7309876"/>
                <a:gd name="connsiteY7" fmla="*/ 2276739 h 4199681"/>
                <a:gd name="connsiteX8" fmla="*/ 7009734 w 7309876"/>
                <a:gd name="connsiteY8" fmla="*/ 1408844 h 4199681"/>
                <a:gd name="connsiteX9" fmla="*/ 7011163 w 7309876"/>
                <a:gd name="connsiteY9" fmla="*/ 1481615 h 4199681"/>
                <a:gd name="connsiteX10" fmla="*/ 7079171 w 7309876"/>
                <a:gd name="connsiteY10" fmla="*/ 1730122 h 4199681"/>
                <a:gd name="connsiteX11" fmla="*/ 7282815 w 7309876"/>
                <a:gd name="connsiteY11" fmla="*/ 1865282 h 4199681"/>
                <a:gd name="connsiteX12" fmla="*/ 7302914 w 7309876"/>
                <a:gd name="connsiteY12" fmla="*/ 1916336 h 4199681"/>
                <a:gd name="connsiteX13" fmla="*/ 6409468 w 7309876"/>
                <a:gd name="connsiteY13" fmla="*/ 3783712 h 4199681"/>
                <a:gd name="connsiteX14" fmla="*/ 6338602 w 7309876"/>
                <a:gd name="connsiteY14" fmla="*/ 3820383 h 4199681"/>
                <a:gd name="connsiteX15" fmla="*/ 5862638 w 7309876"/>
                <a:gd name="connsiteY15" fmla="*/ 3849816 h 4199681"/>
                <a:gd name="connsiteX16" fmla="*/ 5572316 w 7309876"/>
                <a:gd name="connsiteY16" fmla="*/ 4162997 h 4199681"/>
                <a:gd name="connsiteX17" fmla="*/ 5506879 w 7309876"/>
                <a:gd name="connsiteY17" fmla="*/ 4193859 h 4199681"/>
                <a:gd name="connsiteX18" fmla="*/ 4477322 w 7309876"/>
                <a:gd name="connsiteY18" fmla="*/ 3835337 h 4199681"/>
                <a:gd name="connsiteX19" fmla="*/ 5773865 w 7309876"/>
                <a:gd name="connsiteY19" fmla="*/ 1409415 h 4199681"/>
                <a:gd name="connsiteX20" fmla="*/ 6430138 w 7309876"/>
                <a:gd name="connsiteY20" fmla="*/ 1458088 h 4199681"/>
                <a:gd name="connsiteX21" fmla="*/ 7009734 w 7309876"/>
                <a:gd name="connsiteY21" fmla="*/ 1408844 h 4199681"/>
                <a:gd name="connsiteX22" fmla="*/ 1814977 w 7309876"/>
                <a:gd name="connsiteY22" fmla="*/ 1219475 h 4199681"/>
                <a:gd name="connsiteX23" fmla="*/ 1535621 w 7309876"/>
                <a:gd name="connsiteY23" fmla="*/ 1320737 h 4199681"/>
                <a:gd name="connsiteX24" fmla="*/ 1430560 w 7309876"/>
                <a:gd name="connsiteY24" fmla="*/ 1749744 h 4199681"/>
                <a:gd name="connsiteX25" fmla="*/ 1757458 w 7309876"/>
                <a:gd name="connsiteY25" fmla="*/ 1961484 h 4199681"/>
                <a:gd name="connsiteX26" fmla="*/ 2172653 w 7309876"/>
                <a:gd name="connsiteY26" fmla="*/ 1786415 h 4199681"/>
                <a:gd name="connsiteX27" fmla="*/ 2097405 w 7309876"/>
                <a:gd name="connsiteY27" fmla="*/ 1304736 h 4199681"/>
                <a:gd name="connsiteX28" fmla="*/ 1814977 w 7309876"/>
                <a:gd name="connsiteY28" fmla="*/ 1219475 h 4199681"/>
                <a:gd name="connsiteX29" fmla="*/ 2163488 w 7309876"/>
                <a:gd name="connsiteY29" fmla="*/ 509713 h 4199681"/>
                <a:gd name="connsiteX30" fmla="*/ 2199418 w 7309876"/>
                <a:gd name="connsiteY30" fmla="*/ 516733 h 4199681"/>
                <a:gd name="connsiteX31" fmla="*/ 3488055 w 7309876"/>
                <a:gd name="connsiteY31" fmla="*/ 884017 h 4199681"/>
                <a:gd name="connsiteX32" fmla="*/ 2080165 w 7309876"/>
                <a:gd name="connsiteY32" fmla="*/ 3084863 h 4199681"/>
                <a:gd name="connsiteX33" fmla="*/ 549402 w 7309876"/>
                <a:gd name="connsiteY33" fmla="*/ 2608327 h 4199681"/>
                <a:gd name="connsiteX34" fmla="*/ 500253 w 7309876"/>
                <a:gd name="connsiteY34" fmla="*/ 2525270 h 4199681"/>
                <a:gd name="connsiteX35" fmla="*/ 535210 w 7309876"/>
                <a:gd name="connsiteY35" fmla="*/ 2303146 h 4199681"/>
                <a:gd name="connsiteX36" fmla="*/ 340138 w 7309876"/>
                <a:gd name="connsiteY36" fmla="*/ 2123219 h 4199681"/>
                <a:gd name="connsiteX37" fmla="*/ 356997 w 7309876"/>
                <a:gd name="connsiteY37" fmla="*/ 2044447 h 4199681"/>
                <a:gd name="connsiteX38" fmla="*/ 1248251 w 7309876"/>
                <a:gd name="connsiteY38" fmla="*/ 688754 h 4199681"/>
                <a:gd name="connsiteX39" fmla="*/ 1310259 w 7309876"/>
                <a:gd name="connsiteY39" fmla="*/ 668847 h 4199681"/>
                <a:gd name="connsiteX40" fmla="*/ 1628870 w 7309876"/>
                <a:gd name="connsiteY40" fmla="*/ 734093 h 4199681"/>
                <a:gd name="connsiteX41" fmla="*/ 2076450 w 7309876"/>
                <a:gd name="connsiteY41" fmla="*/ 548356 h 4199681"/>
                <a:gd name="connsiteX42" fmla="*/ 2163488 w 7309876"/>
                <a:gd name="connsiteY42" fmla="*/ 509713 h 4199681"/>
                <a:gd name="connsiteX43" fmla="*/ 1505236 w 7309876"/>
                <a:gd name="connsiteY43" fmla="*/ 96 h 4199681"/>
                <a:gd name="connsiteX44" fmla="*/ 2774252 w 7309876"/>
                <a:gd name="connsiteY44" fmla="*/ 302801 h 4199681"/>
                <a:gd name="connsiteX45" fmla="*/ 1535240 w 7309876"/>
                <a:gd name="connsiteY45" fmla="*/ 121921 h 4199681"/>
                <a:gd name="connsiteX46" fmla="*/ 1404842 w 7309876"/>
                <a:gd name="connsiteY46" fmla="*/ 182881 h 4199681"/>
                <a:gd name="connsiteX47" fmla="*/ 0 w 7309876"/>
                <a:gd name="connsiteY47" fmla="*/ 2014348 h 4199681"/>
                <a:gd name="connsiteX48" fmla="*/ 1366361 w 7309876"/>
                <a:gd name="connsiteY48" fmla="*/ 51531 h 4199681"/>
                <a:gd name="connsiteX49" fmla="*/ 1505236 w 7309876"/>
                <a:gd name="connsiteY49" fmla="*/ 96 h 419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309876" h="4199681">
                  <a:moveTo>
                    <a:pt x="5821401" y="2276739"/>
                  </a:moveTo>
                  <a:cubicBezTo>
                    <a:pt x="5735843" y="2281414"/>
                    <a:pt x="5655029" y="2315362"/>
                    <a:pt x="5577936" y="2368583"/>
                  </a:cubicBezTo>
                  <a:cubicBezTo>
                    <a:pt x="5441348" y="2462785"/>
                    <a:pt x="5363147" y="2591468"/>
                    <a:pt x="5352860" y="2758250"/>
                  </a:cubicBezTo>
                  <a:cubicBezTo>
                    <a:pt x="5351908" y="2818829"/>
                    <a:pt x="5362766" y="2874932"/>
                    <a:pt x="5392675" y="2927700"/>
                  </a:cubicBezTo>
                  <a:cubicBezTo>
                    <a:pt x="5470399" y="3064098"/>
                    <a:pt x="5620322" y="3100769"/>
                    <a:pt x="5762530" y="3069813"/>
                  </a:cubicBezTo>
                  <a:cubicBezTo>
                    <a:pt x="5980939" y="3022188"/>
                    <a:pt x="6140768" y="2850071"/>
                    <a:pt x="6170772" y="2624329"/>
                  </a:cubicBezTo>
                  <a:cubicBezTo>
                    <a:pt x="6187727" y="2496313"/>
                    <a:pt x="6121528" y="2354486"/>
                    <a:pt x="5980748" y="2302098"/>
                  </a:cubicBezTo>
                  <a:cubicBezTo>
                    <a:pt x="5925777" y="2281667"/>
                    <a:pt x="5872735" y="2273934"/>
                    <a:pt x="5821401" y="2276739"/>
                  </a:cubicBezTo>
                  <a:close/>
                  <a:moveTo>
                    <a:pt x="7009734" y="1408844"/>
                  </a:moveTo>
                  <a:cubicBezTo>
                    <a:pt x="7015449" y="1407605"/>
                    <a:pt x="7017354" y="1457707"/>
                    <a:pt x="7011163" y="1481615"/>
                  </a:cubicBezTo>
                  <a:cubicBezTo>
                    <a:pt x="6986302" y="1577436"/>
                    <a:pt x="7013734" y="1658018"/>
                    <a:pt x="7079171" y="1730122"/>
                  </a:cubicBezTo>
                  <a:cubicBezTo>
                    <a:pt x="7136035" y="1792701"/>
                    <a:pt x="7204425" y="1836802"/>
                    <a:pt x="7282815" y="1865282"/>
                  </a:cubicBezTo>
                  <a:cubicBezTo>
                    <a:pt x="7313486" y="1876426"/>
                    <a:pt x="7314820" y="1887761"/>
                    <a:pt x="7302914" y="1916336"/>
                  </a:cubicBezTo>
                  <a:cubicBezTo>
                    <a:pt x="7173564" y="2224565"/>
                    <a:pt x="6439758" y="3710751"/>
                    <a:pt x="6409468" y="3783712"/>
                  </a:cubicBezTo>
                  <a:cubicBezTo>
                    <a:pt x="6395276" y="3818002"/>
                    <a:pt x="6380322" y="3831718"/>
                    <a:pt x="6338602" y="3820383"/>
                  </a:cubicBezTo>
                  <a:cubicBezTo>
                    <a:pt x="6177344" y="3776568"/>
                    <a:pt x="6016181" y="3774949"/>
                    <a:pt x="5862638" y="3849816"/>
                  </a:cubicBezTo>
                  <a:cubicBezTo>
                    <a:pt x="5726431" y="3916300"/>
                    <a:pt x="5631561" y="4024504"/>
                    <a:pt x="5572316" y="4162997"/>
                  </a:cubicBezTo>
                  <a:cubicBezTo>
                    <a:pt x="5558029" y="4196240"/>
                    <a:pt x="5545360" y="4207860"/>
                    <a:pt x="5506879" y="4193859"/>
                  </a:cubicBezTo>
                  <a:cubicBezTo>
                    <a:pt x="5173885" y="4073177"/>
                    <a:pt x="4479227" y="3848292"/>
                    <a:pt x="4477322" y="3835337"/>
                  </a:cubicBezTo>
                  <a:cubicBezTo>
                    <a:pt x="4584859" y="3625407"/>
                    <a:pt x="5767864" y="1418750"/>
                    <a:pt x="5773865" y="1409415"/>
                  </a:cubicBezTo>
                  <a:cubicBezTo>
                    <a:pt x="5889879" y="1421036"/>
                    <a:pt x="6327077" y="1457231"/>
                    <a:pt x="6430138" y="1458088"/>
                  </a:cubicBezTo>
                  <a:cubicBezTo>
                    <a:pt x="6625114" y="1459707"/>
                    <a:pt x="6818567" y="1449134"/>
                    <a:pt x="7009734" y="1408844"/>
                  </a:cubicBezTo>
                  <a:close/>
                  <a:moveTo>
                    <a:pt x="1814977" y="1219475"/>
                  </a:moveTo>
                  <a:cubicBezTo>
                    <a:pt x="1716977" y="1222273"/>
                    <a:pt x="1619489" y="1256158"/>
                    <a:pt x="1535621" y="1320737"/>
                  </a:cubicBezTo>
                  <a:cubicBezTo>
                    <a:pt x="1403604" y="1422465"/>
                    <a:pt x="1356550" y="1607821"/>
                    <a:pt x="1430560" y="1749744"/>
                  </a:cubicBezTo>
                  <a:cubicBezTo>
                    <a:pt x="1509331" y="1900810"/>
                    <a:pt x="1645825" y="1953864"/>
                    <a:pt x="1757458" y="1961484"/>
                  </a:cubicBezTo>
                  <a:cubicBezTo>
                    <a:pt x="1959388" y="1961484"/>
                    <a:pt x="2082451" y="1902525"/>
                    <a:pt x="2172653" y="1786415"/>
                  </a:cubicBezTo>
                  <a:cubicBezTo>
                    <a:pt x="2289334" y="1636110"/>
                    <a:pt x="2254663" y="1414178"/>
                    <a:pt x="2097405" y="1304736"/>
                  </a:cubicBezTo>
                  <a:cubicBezTo>
                    <a:pt x="2011490" y="1244967"/>
                    <a:pt x="1912977" y="1216677"/>
                    <a:pt x="1814977" y="1219475"/>
                  </a:cubicBezTo>
                  <a:close/>
                  <a:moveTo>
                    <a:pt x="2163488" y="509713"/>
                  </a:moveTo>
                  <a:cubicBezTo>
                    <a:pt x="2174462" y="510482"/>
                    <a:pt x="2186297" y="512852"/>
                    <a:pt x="2199418" y="516733"/>
                  </a:cubicBezTo>
                  <a:cubicBezTo>
                    <a:pt x="2619184" y="640367"/>
                    <a:pt x="3067526" y="762859"/>
                    <a:pt x="3488055" y="884017"/>
                  </a:cubicBezTo>
                  <a:cubicBezTo>
                    <a:pt x="3401187" y="1028987"/>
                    <a:pt x="2085404" y="3079053"/>
                    <a:pt x="2080165" y="3084863"/>
                  </a:cubicBezTo>
                  <a:cubicBezTo>
                    <a:pt x="1865757" y="3018188"/>
                    <a:pt x="845248" y="2700720"/>
                    <a:pt x="549402" y="2608327"/>
                  </a:cubicBezTo>
                  <a:cubicBezTo>
                    <a:pt x="485680" y="2588420"/>
                    <a:pt x="488823" y="2588325"/>
                    <a:pt x="500253" y="2525270"/>
                  </a:cubicBezTo>
                  <a:cubicBezTo>
                    <a:pt x="515398" y="2442021"/>
                    <a:pt x="554164" y="2389919"/>
                    <a:pt x="535210" y="2303146"/>
                  </a:cubicBezTo>
                  <a:cubicBezTo>
                    <a:pt x="511397" y="2193704"/>
                    <a:pt x="430435" y="2141221"/>
                    <a:pt x="340138" y="2123219"/>
                  </a:cubicBezTo>
                  <a:cubicBezTo>
                    <a:pt x="297085" y="2112646"/>
                    <a:pt x="340804" y="2067879"/>
                    <a:pt x="356997" y="2044447"/>
                  </a:cubicBezTo>
                  <a:cubicBezTo>
                    <a:pt x="664464" y="1599344"/>
                    <a:pt x="960787" y="1146907"/>
                    <a:pt x="1248251" y="688754"/>
                  </a:cubicBezTo>
                  <a:cubicBezTo>
                    <a:pt x="1265777" y="660751"/>
                    <a:pt x="1282732" y="658465"/>
                    <a:pt x="1310259" y="668847"/>
                  </a:cubicBezTo>
                  <a:cubicBezTo>
                    <a:pt x="1412843" y="707614"/>
                    <a:pt x="1518094" y="733712"/>
                    <a:pt x="1628870" y="734093"/>
                  </a:cubicBezTo>
                  <a:cubicBezTo>
                    <a:pt x="1804321" y="734665"/>
                    <a:pt x="1953673" y="670657"/>
                    <a:pt x="2076450" y="548356"/>
                  </a:cubicBezTo>
                  <a:cubicBezTo>
                    <a:pt x="2105382" y="519495"/>
                    <a:pt x="2130564" y="507404"/>
                    <a:pt x="2163488" y="509713"/>
                  </a:cubicBezTo>
                  <a:close/>
                  <a:moveTo>
                    <a:pt x="1505236" y="96"/>
                  </a:moveTo>
                  <a:cubicBezTo>
                    <a:pt x="1745361" y="-5523"/>
                    <a:pt x="2630710" y="236221"/>
                    <a:pt x="2774252" y="302801"/>
                  </a:cubicBezTo>
                  <a:cubicBezTo>
                    <a:pt x="2712720" y="293466"/>
                    <a:pt x="1576483" y="124017"/>
                    <a:pt x="1535240" y="121921"/>
                  </a:cubicBezTo>
                  <a:cubicBezTo>
                    <a:pt x="1472279" y="118778"/>
                    <a:pt x="1441418" y="147353"/>
                    <a:pt x="1404842" y="182881"/>
                  </a:cubicBezTo>
                  <a:cubicBezTo>
                    <a:pt x="1276541" y="308040"/>
                    <a:pt x="13335" y="1999203"/>
                    <a:pt x="0" y="2014348"/>
                  </a:cubicBezTo>
                  <a:cubicBezTo>
                    <a:pt x="87535" y="1769746"/>
                    <a:pt x="1240250" y="153639"/>
                    <a:pt x="1366361" y="51531"/>
                  </a:cubicBezTo>
                  <a:cubicBezTo>
                    <a:pt x="1406747" y="18765"/>
                    <a:pt x="1451039" y="1335"/>
                    <a:pt x="1505236" y="96"/>
                  </a:cubicBezTo>
                  <a:close/>
                </a:path>
              </a:pathLst>
            </a:custGeom>
            <a:solidFill>
              <a:srgbClr val="95C5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59" name="자유형: 도형 58">
              <a:extLst>
                <a:ext uri="{FF2B5EF4-FFF2-40B4-BE49-F238E27FC236}">
                  <a16:creationId xmlns:a16="http://schemas.microsoft.com/office/drawing/2014/main" id="{87254157-56CF-4F4E-8652-101373CF2635}"/>
                </a:ext>
              </a:extLst>
            </p:cNvPr>
            <p:cNvSpPr/>
            <p:nvPr/>
          </p:nvSpPr>
          <p:spPr>
            <a:xfrm>
              <a:off x="3739406" y="1298924"/>
              <a:ext cx="1971401" cy="2964275"/>
            </a:xfrm>
            <a:custGeom>
              <a:avLst/>
              <a:gdLst>
                <a:gd name="connsiteX0" fmla="*/ 1971402 w 1971401"/>
                <a:gd name="connsiteY0" fmla="*/ 2964275 h 2964275"/>
                <a:gd name="connsiteX1" fmla="*/ 46114 w 1971401"/>
                <a:gd name="connsiteY1" fmla="*/ 2376202 h 2964275"/>
                <a:gd name="connsiteX2" fmla="*/ 4013 w 1971401"/>
                <a:gd name="connsiteY2" fmla="*/ 2264093 h 2964275"/>
                <a:gd name="connsiteX3" fmla="*/ 756488 w 1971401"/>
                <a:gd name="connsiteY3" fmla="*/ 1092518 h 2964275"/>
                <a:gd name="connsiteX4" fmla="*/ 1536109 w 1971401"/>
                <a:gd name="connsiteY4" fmla="*/ 0 h 2964275"/>
                <a:gd name="connsiteX5" fmla="*/ 245758 w 1971401"/>
                <a:gd name="connsiteY5" fmla="*/ 2093214 h 2964275"/>
                <a:gd name="connsiteX6" fmla="*/ 251663 w 1971401"/>
                <a:gd name="connsiteY6" fmla="*/ 2292668 h 2964275"/>
                <a:gd name="connsiteX7" fmla="*/ 1971402 w 1971401"/>
                <a:gd name="connsiteY7" fmla="*/ 2964275 h 29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1401" h="2964275">
                  <a:moveTo>
                    <a:pt x="1971402" y="2964275"/>
                  </a:moveTo>
                  <a:cubicBezTo>
                    <a:pt x="1594783" y="2959418"/>
                    <a:pt x="118408" y="2397443"/>
                    <a:pt x="46114" y="2376202"/>
                  </a:cubicBezTo>
                  <a:cubicBezTo>
                    <a:pt x="6204" y="2362867"/>
                    <a:pt x="-7703" y="2299335"/>
                    <a:pt x="4013" y="2264093"/>
                  </a:cubicBezTo>
                  <a:cubicBezTo>
                    <a:pt x="42399" y="2149221"/>
                    <a:pt x="541604" y="1411224"/>
                    <a:pt x="756488" y="1092518"/>
                  </a:cubicBezTo>
                  <a:cubicBezTo>
                    <a:pt x="952513" y="801719"/>
                    <a:pt x="1480388" y="16193"/>
                    <a:pt x="1536109" y="0"/>
                  </a:cubicBezTo>
                  <a:cubicBezTo>
                    <a:pt x="1537538" y="54293"/>
                    <a:pt x="254997" y="2081117"/>
                    <a:pt x="245758" y="2093214"/>
                  </a:cubicBezTo>
                  <a:cubicBezTo>
                    <a:pt x="184988" y="2197418"/>
                    <a:pt x="165938" y="2245043"/>
                    <a:pt x="251663" y="2292668"/>
                  </a:cubicBezTo>
                  <a:cubicBezTo>
                    <a:pt x="347008" y="2330768"/>
                    <a:pt x="1756708" y="2854643"/>
                    <a:pt x="1971402" y="2964275"/>
                  </a:cubicBezTo>
                  <a:close/>
                </a:path>
              </a:pathLst>
            </a:custGeom>
            <a:solidFill>
              <a:srgbClr val="FAC47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grpSp>
      <p:sp>
        <p:nvSpPr>
          <p:cNvPr id="62" name="Oval 30">
            <a:extLst>
              <a:ext uri="{FF2B5EF4-FFF2-40B4-BE49-F238E27FC236}">
                <a16:creationId xmlns:a16="http://schemas.microsoft.com/office/drawing/2014/main" id="{60E61D11-80A3-4353-A471-427E6074957D}"/>
              </a:ext>
            </a:extLst>
          </p:cNvPr>
          <p:cNvSpPr/>
          <p:nvPr/>
        </p:nvSpPr>
        <p:spPr>
          <a:xfrm>
            <a:off x="6738261" y="5886746"/>
            <a:ext cx="647808" cy="6478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64" name="Oval 32">
            <a:extLst>
              <a:ext uri="{FF2B5EF4-FFF2-40B4-BE49-F238E27FC236}">
                <a16:creationId xmlns:a16="http://schemas.microsoft.com/office/drawing/2014/main" id="{08D04AF5-EACE-43EA-929C-8D7C97FDE680}"/>
              </a:ext>
            </a:extLst>
          </p:cNvPr>
          <p:cNvSpPr/>
          <p:nvPr/>
        </p:nvSpPr>
        <p:spPr>
          <a:xfrm>
            <a:off x="8151024" y="5849285"/>
            <a:ext cx="647808" cy="6478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65" name="Oval 33">
            <a:extLst>
              <a:ext uri="{FF2B5EF4-FFF2-40B4-BE49-F238E27FC236}">
                <a16:creationId xmlns:a16="http://schemas.microsoft.com/office/drawing/2014/main" id="{EBEC7A13-756E-4CE9-9628-5874FBDB22A8}"/>
              </a:ext>
            </a:extLst>
          </p:cNvPr>
          <p:cNvSpPr/>
          <p:nvPr/>
        </p:nvSpPr>
        <p:spPr>
          <a:xfrm>
            <a:off x="9563788" y="5849285"/>
            <a:ext cx="647808" cy="6478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67" name="Isosceles Triangle 8">
            <a:extLst>
              <a:ext uri="{FF2B5EF4-FFF2-40B4-BE49-F238E27FC236}">
                <a16:creationId xmlns:a16="http://schemas.microsoft.com/office/drawing/2014/main" id="{A5A61C85-AD7F-4250-9B6D-5F31869CB567}"/>
              </a:ext>
            </a:extLst>
          </p:cNvPr>
          <p:cNvSpPr/>
          <p:nvPr/>
        </p:nvSpPr>
        <p:spPr>
          <a:xfrm rot="16200000">
            <a:off x="8378352" y="5993933"/>
            <a:ext cx="316790" cy="377697"/>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8" name="Oval 7">
            <a:extLst>
              <a:ext uri="{FF2B5EF4-FFF2-40B4-BE49-F238E27FC236}">
                <a16:creationId xmlns:a16="http://schemas.microsoft.com/office/drawing/2014/main" id="{2AEC5ED7-2304-4127-9288-96F236A61145}"/>
              </a:ext>
            </a:extLst>
          </p:cNvPr>
          <p:cNvSpPr/>
          <p:nvPr/>
        </p:nvSpPr>
        <p:spPr>
          <a:xfrm>
            <a:off x="9729148" y="6005200"/>
            <a:ext cx="335977" cy="3359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70" name="Oval 21">
            <a:extLst>
              <a:ext uri="{FF2B5EF4-FFF2-40B4-BE49-F238E27FC236}">
                <a16:creationId xmlns:a16="http://schemas.microsoft.com/office/drawing/2014/main" id="{EBCF431C-D18F-4393-AE37-43BA7B94AD76}"/>
              </a:ext>
            </a:extLst>
          </p:cNvPr>
          <p:cNvSpPr>
            <a:spLocks noChangeAspect="1"/>
          </p:cNvSpPr>
          <p:nvPr/>
        </p:nvSpPr>
        <p:spPr>
          <a:xfrm>
            <a:off x="6884585" y="6031587"/>
            <a:ext cx="355160" cy="35812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72" name="Rectangle 36">
            <a:extLst>
              <a:ext uri="{FF2B5EF4-FFF2-40B4-BE49-F238E27FC236}">
                <a16:creationId xmlns:a16="http://schemas.microsoft.com/office/drawing/2014/main" id="{616D6A50-38E9-42E5-B2E1-B6255D09B24A}"/>
              </a:ext>
            </a:extLst>
          </p:cNvPr>
          <p:cNvSpPr/>
          <p:nvPr/>
        </p:nvSpPr>
        <p:spPr>
          <a:xfrm>
            <a:off x="10948225" y="4414771"/>
            <a:ext cx="336743" cy="281490"/>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4" name="TextBox 3">
            <a:extLst>
              <a:ext uri="{FF2B5EF4-FFF2-40B4-BE49-F238E27FC236}">
                <a16:creationId xmlns:a16="http://schemas.microsoft.com/office/drawing/2014/main" id="{1EFF35B4-C1B0-2A5C-2AC1-237B42AF4A97}"/>
              </a:ext>
            </a:extLst>
          </p:cNvPr>
          <p:cNvSpPr txBox="1"/>
          <p:nvPr/>
        </p:nvSpPr>
        <p:spPr>
          <a:xfrm>
            <a:off x="5562223" y="1917832"/>
            <a:ext cx="6094206" cy="3293209"/>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a:ln>
                  <a:noFill/>
                </a:ln>
                <a:solidFill>
                  <a:prstClr val="black"/>
                </a:solidFill>
                <a:effectLst/>
                <a:uLnTx/>
                <a:uFillTx/>
                <a:latin typeface="Arial"/>
                <a:cs typeface="B Mitra" panose="00000400000000000000" pitchFamily="2" charset="-78"/>
              </a:rPr>
              <a:t>قراردادهای</a:t>
            </a:r>
            <a:r>
              <a:rPr kumimoji="0" lang="en-US" sz="1600" b="0" i="0" u="none" strike="noStrike" kern="1200" cap="none" spc="0" normalizeH="0" baseline="0" noProof="0" dirty="0">
                <a:ln>
                  <a:noFill/>
                </a:ln>
                <a:solidFill>
                  <a:prstClr val="black"/>
                </a:solidFill>
                <a:effectLst/>
                <a:uLnTx/>
                <a:uFillTx/>
                <a:latin typeface="Arial"/>
                <a:cs typeface="B Mitra" panose="00000400000000000000" pitchFamily="2" charset="-78"/>
              </a:rPr>
              <a:t> </a:t>
            </a:r>
            <a:r>
              <a:rPr kumimoji="0" lang="fa-IR" sz="1600" b="0" i="0" u="none" strike="noStrike" kern="1200" cap="none" spc="0" normalizeH="0" baseline="0" noProof="0" dirty="0">
                <a:ln>
                  <a:noFill/>
                </a:ln>
                <a:solidFill>
                  <a:prstClr val="black"/>
                </a:solidFill>
                <a:effectLst/>
                <a:uLnTx/>
                <a:uFillTx/>
                <a:latin typeface="Arial"/>
                <a:cs typeface="B Mitra" panose="00000400000000000000" pitchFamily="2" charset="-78"/>
              </a:rPr>
              <a:t>مشتقات ارزی</a:t>
            </a:r>
            <a:r>
              <a:rPr kumimoji="0" lang="en-US" sz="1600" b="0" i="0" u="none" strike="noStrike" kern="1200" cap="none" spc="0" normalizeH="0" baseline="0" noProof="0" dirty="0">
                <a:ln>
                  <a:noFill/>
                </a:ln>
                <a:solidFill>
                  <a:prstClr val="black"/>
                </a:solidFill>
                <a:effectLst/>
                <a:uLnTx/>
                <a:uFillTx/>
                <a:latin typeface="Arial"/>
                <a:cs typeface="B Mitra" panose="00000400000000000000" pitchFamily="2" charset="-78"/>
              </a:rPr>
              <a:t>(NDF) </a:t>
            </a:r>
            <a:r>
              <a:rPr kumimoji="0" lang="fa-IR" sz="1600" b="0" i="0" u="none" strike="noStrike" kern="1200" cap="none" spc="0" normalizeH="0" baseline="0" noProof="0" dirty="0">
                <a:ln>
                  <a:noFill/>
                </a:ln>
                <a:solidFill>
                  <a:prstClr val="black"/>
                </a:solidFill>
                <a:effectLst/>
                <a:uLnTx/>
                <a:uFillTx/>
                <a:latin typeface="Arial"/>
                <a:cs typeface="B Mitra" panose="00000400000000000000" pitchFamily="2" charset="-78"/>
              </a:rPr>
              <a:t> قراردادهای آتی هستند که در آن طرف های شرکت کننده تفاوت قیمت یا نرخ </a:t>
            </a:r>
            <a:r>
              <a:rPr kumimoji="0" lang="en-US" sz="1600" b="0" i="0" u="none" strike="noStrike" kern="1200" cap="none" spc="0" normalizeH="0" baseline="0" noProof="0" dirty="0">
                <a:ln>
                  <a:noFill/>
                </a:ln>
                <a:solidFill>
                  <a:prstClr val="black"/>
                </a:solidFill>
                <a:effectLst/>
                <a:uLnTx/>
                <a:uFillTx/>
                <a:latin typeface="Arial"/>
                <a:cs typeface="B Mitra" panose="00000400000000000000" pitchFamily="2" charset="-78"/>
              </a:rPr>
              <a:t>NDF </a:t>
            </a:r>
            <a:r>
              <a:rPr kumimoji="0" lang="fa-IR" sz="1600" b="0" i="0" u="none" strike="noStrike" kern="1200" cap="none" spc="0" normalizeH="0" baseline="0" noProof="0" dirty="0">
                <a:ln>
                  <a:noFill/>
                </a:ln>
                <a:solidFill>
                  <a:prstClr val="black"/>
                </a:solidFill>
                <a:effectLst/>
                <a:uLnTx/>
                <a:uFillTx/>
                <a:latin typeface="Arial"/>
                <a:cs typeface="B Mitra" panose="00000400000000000000" pitchFamily="2" charset="-78"/>
              </a:rPr>
              <a:t> و نرخ لحظه ای را با نرخ از پیش تعیین شده در قرارداد تسویه می کنند.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a:ln>
                  <a:noFill/>
                </a:ln>
                <a:solidFill>
                  <a:prstClr val="black"/>
                </a:solidFill>
                <a:effectLst/>
                <a:uLnTx/>
                <a:uFillTx/>
                <a:latin typeface="Arial"/>
                <a:cs typeface="B Mitra" panose="00000400000000000000" pitchFamily="2" charset="-78"/>
              </a:rPr>
              <a:t>در یک بازار باز و یکپارچه، اکثر کشورها اکنون درگیر مبادلات صادراتی و وارداتی هستند که نیازمند مبادله ارزهای خارجی هستند. اما با رشد این بازارها، معامله گران به دلیل دسترسی کم و موانع نقدینگی، با چالش هایی مواجه می شوند. در نتیجه، آن‌ها به تجارت برون مرزی روی می‌آورند تا بتوانند با حداقل محدودیت‌ها فعالیت کنند. معامله گران فارکس از بازار </a:t>
            </a:r>
            <a:r>
              <a:rPr kumimoji="0" lang="en-US" sz="1600" b="0" i="0" u="none" strike="noStrike" kern="1200" cap="none" spc="0" normalizeH="0" baseline="0" noProof="0" dirty="0">
                <a:ln>
                  <a:noFill/>
                </a:ln>
                <a:solidFill>
                  <a:prstClr val="black"/>
                </a:solidFill>
                <a:effectLst/>
                <a:uLnTx/>
                <a:uFillTx/>
                <a:latin typeface="Arial"/>
                <a:cs typeface="B Mitra" panose="00000400000000000000" pitchFamily="2" charset="-78"/>
              </a:rPr>
              <a:t>NDF </a:t>
            </a:r>
            <a:r>
              <a:rPr kumimoji="0" lang="fa-IR" sz="1600" b="0" i="0" u="none" strike="noStrike" kern="1200" cap="none" spc="0" normalizeH="0" baseline="0" noProof="0" dirty="0">
                <a:ln>
                  <a:noFill/>
                </a:ln>
                <a:solidFill>
                  <a:prstClr val="black"/>
                </a:solidFill>
                <a:effectLst/>
                <a:uLnTx/>
                <a:uFillTx/>
                <a:latin typeface="Arial"/>
                <a:cs typeface="B Mitra" panose="00000400000000000000" pitchFamily="2" charset="-78"/>
              </a:rPr>
              <a:t> برای محافظت از مالکیت خالص خود در برابر ارزهای خاصی استفاده می کنند که نمی توانند در بازار داخلی انجام دهند.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a:ln>
                  <a:noFill/>
                </a:ln>
                <a:solidFill>
                  <a:prstClr val="black"/>
                </a:solidFill>
                <a:effectLst/>
                <a:uLnTx/>
                <a:uFillTx/>
                <a:latin typeface="Arial"/>
                <a:cs typeface="B Mitra" panose="00000400000000000000" pitchFamily="2" charset="-78"/>
              </a:rPr>
              <a:t>بازیگران کلیدی در بازار ارز برون مرزی عبارتند از بانک های خارجی، شرکت‌ها، معامله گران ارز، صندوق های تامین و ...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a:ln>
                  <a:noFill/>
                </a:ln>
                <a:solidFill>
                  <a:prstClr val="black"/>
                </a:solidFill>
                <a:effectLst/>
                <a:uLnTx/>
                <a:uFillTx/>
                <a:latin typeface="Arial"/>
                <a:cs typeface="B Mitra" panose="00000400000000000000" pitchFamily="2" charset="-78"/>
              </a:rPr>
              <a:t>اگرچه تجارت ارز خارج از کشور از طریق</a:t>
            </a:r>
            <a:r>
              <a:rPr kumimoji="0" lang="en-US" sz="1600" b="0" i="0" u="none" strike="noStrike" kern="1200" cap="none" spc="0" normalizeH="0" baseline="0" noProof="0" dirty="0">
                <a:ln>
                  <a:noFill/>
                </a:ln>
                <a:solidFill>
                  <a:prstClr val="black"/>
                </a:solidFill>
                <a:effectLst/>
                <a:uLnTx/>
                <a:uFillTx/>
                <a:latin typeface="Arial"/>
                <a:cs typeface="B Mitra" panose="00000400000000000000" pitchFamily="2" charset="-78"/>
              </a:rPr>
              <a:t>NDF </a:t>
            </a:r>
            <a:r>
              <a:rPr kumimoji="0" lang="fa-IR" sz="1600" b="0" i="0" u="none" strike="noStrike" kern="1200" cap="none" spc="0" normalizeH="0" baseline="0" noProof="0" dirty="0">
                <a:ln>
                  <a:noFill/>
                </a:ln>
                <a:solidFill>
                  <a:prstClr val="black"/>
                </a:solidFill>
                <a:effectLst/>
                <a:uLnTx/>
                <a:uFillTx/>
                <a:latin typeface="Arial"/>
                <a:cs typeface="B Mitra" panose="00000400000000000000" pitchFamily="2" charset="-78"/>
              </a:rPr>
              <a:t> در بین سرمایه گذاران ازاهمیت خاصی برخوردار است، اما از بحث و جدل خالی نیست. تجارت در یک مکان خارجی، نظارت را برای تنظیم‌کننده‌هایی مانند </a:t>
            </a:r>
            <a:r>
              <a:rPr kumimoji="0" lang="en-US" sz="1600" b="0" i="0" u="none" strike="noStrike" kern="1200" cap="none" spc="0" normalizeH="0" baseline="0" noProof="0" dirty="0">
                <a:ln>
                  <a:noFill/>
                </a:ln>
                <a:solidFill>
                  <a:prstClr val="black"/>
                </a:solidFill>
                <a:effectLst/>
                <a:uLnTx/>
                <a:uFillTx/>
                <a:latin typeface="Arial"/>
                <a:cs typeface="B Mitra" panose="00000400000000000000" pitchFamily="2" charset="-78"/>
              </a:rPr>
              <a:t>RBI </a:t>
            </a:r>
            <a:r>
              <a:rPr kumimoji="0" lang="fa-IR" sz="1600" b="0" i="0" u="none" strike="noStrike" kern="1200" cap="none" spc="0" normalizeH="0" baseline="0" noProof="0" dirty="0">
                <a:ln>
                  <a:noFill/>
                </a:ln>
                <a:solidFill>
                  <a:prstClr val="black"/>
                </a:solidFill>
                <a:effectLst/>
                <a:uLnTx/>
                <a:uFillTx/>
                <a:latin typeface="Arial"/>
                <a:cs typeface="B Mitra" panose="00000400000000000000" pitchFamily="2" charset="-78"/>
              </a:rPr>
              <a:t> و</a:t>
            </a:r>
            <a:r>
              <a:rPr kumimoji="0" lang="en-US" sz="1600" b="0" i="0" u="none" strike="noStrike" kern="1200" cap="none" spc="0" normalizeH="0" baseline="0" noProof="0" dirty="0">
                <a:ln>
                  <a:noFill/>
                </a:ln>
                <a:solidFill>
                  <a:prstClr val="black"/>
                </a:solidFill>
                <a:effectLst/>
                <a:uLnTx/>
                <a:uFillTx/>
                <a:latin typeface="Arial"/>
                <a:cs typeface="B Mitra" panose="00000400000000000000" pitchFamily="2" charset="-78"/>
              </a:rPr>
              <a:t>SEBI </a:t>
            </a:r>
            <a:r>
              <a:rPr kumimoji="0" lang="fa-IR" sz="1600" b="0" i="0" u="none" strike="noStrike" kern="1200" cap="none" spc="0" normalizeH="0" baseline="0" noProof="0" dirty="0">
                <a:ln>
                  <a:noFill/>
                </a:ln>
                <a:solidFill>
                  <a:prstClr val="black"/>
                </a:solidFill>
                <a:effectLst/>
                <a:uLnTx/>
                <a:uFillTx/>
                <a:latin typeface="Arial"/>
                <a:cs typeface="B Mitra" panose="00000400000000000000" pitchFamily="2" charset="-78"/>
              </a:rPr>
              <a:t> چالش‌برانگیز می‌کند، به همین دلیل است که افراد نسبت به تجارت ارزهای خارجی محتاط هستند. علاوه بر این، بازارهای خارج از کشور نیز سهم تجارت بازار داخلی را کاهش می‌دهند</a:t>
            </a:r>
            <a:r>
              <a:rPr lang="fa-IR" sz="1600" dirty="0">
                <a:solidFill>
                  <a:prstClr val="black"/>
                </a:solidFill>
                <a:latin typeface="Arial"/>
                <a:cs typeface="B Mitra" panose="00000400000000000000" pitchFamily="2" charset="-78"/>
              </a:rPr>
              <a:t>.</a:t>
            </a:r>
            <a:endParaRPr kumimoji="0" lang="fa-IR" sz="1600" b="0" i="0" u="none" strike="noStrike" kern="1200" cap="none" spc="0" normalizeH="0" baseline="0" noProof="0" dirty="0">
              <a:ln>
                <a:noFill/>
              </a:ln>
              <a:solidFill>
                <a:prstClr val="black"/>
              </a:solidFill>
              <a:effectLst/>
              <a:uLnTx/>
              <a:uFillTx/>
              <a:latin typeface="Arial"/>
              <a:cs typeface="B Mitra" panose="00000400000000000000" pitchFamily="2" charset="-78"/>
            </a:endParaRPr>
          </a:p>
        </p:txBody>
      </p:sp>
      <p:pic>
        <p:nvPicPr>
          <p:cNvPr id="5" name="Picture 4">
            <a:extLst>
              <a:ext uri="{FF2B5EF4-FFF2-40B4-BE49-F238E27FC236}">
                <a16:creationId xmlns:a16="http://schemas.microsoft.com/office/drawing/2014/main" id="{025ADCE7-9277-105F-A011-CC6A4BBE3B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72" y="84102"/>
            <a:ext cx="1718013" cy="1613110"/>
          </a:xfrm>
          <a:prstGeom prst="rect">
            <a:avLst/>
          </a:prstGeom>
        </p:spPr>
      </p:pic>
      <p:sp>
        <p:nvSpPr>
          <p:cNvPr id="3" name="TextBox 2">
            <a:extLst>
              <a:ext uri="{FF2B5EF4-FFF2-40B4-BE49-F238E27FC236}">
                <a16:creationId xmlns:a16="http://schemas.microsoft.com/office/drawing/2014/main" id="{C5BFB338-2BC1-B1A0-8382-EF75EB8095CD}"/>
              </a:ext>
            </a:extLst>
          </p:cNvPr>
          <p:cNvSpPr txBox="1"/>
          <p:nvPr/>
        </p:nvSpPr>
        <p:spPr>
          <a:xfrm>
            <a:off x="145229" y="6489138"/>
            <a:ext cx="2743200" cy="261610"/>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Source: IMF, 2001</a:t>
            </a:r>
          </a:p>
        </p:txBody>
      </p:sp>
    </p:spTree>
    <p:extLst>
      <p:ext uri="{BB962C8B-B14F-4D97-AF65-F5344CB8AC3E}">
        <p14:creationId xmlns:p14="http://schemas.microsoft.com/office/powerpoint/2010/main" val="2853602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CC6F9B-4770-4796-9CFD-FE8875B3CAE0}"/>
              </a:ext>
            </a:extLst>
          </p:cNvPr>
          <p:cNvSpPr txBox="1"/>
          <p:nvPr/>
        </p:nvSpPr>
        <p:spPr>
          <a:xfrm>
            <a:off x="983555" y="2195492"/>
            <a:ext cx="4981780" cy="1938992"/>
          </a:xfrm>
          <a:prstGeom prst="rect">
            <a:avLst/>
          </a:prstGeom>
          <a:noFill/>
        </p:spPr>
        <p:txBody>
          <a:bodyPr wrap="square" rtlCol="0">
            <a:spAutoFit/>
          </a:bodyPr>
          <a:lstStyle/>
          <a:p>
            <a:pPr marL="342900" marR="0" lvl="0" indent="-342900" algn="just"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a-IR" altLang="ko-KR" sz="2000" b="1"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تسویه فیزیکی دارایی هرگز در معاملات </a:t>
            </a:r>
            <a:r>
              <a:rPr kumimoji="0" lang="en-US" altLang="ko-KR" sz="2000" b="1"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NDF </a:t>
            </a:r>
            <a:r>
              <a:rPr kumimoji="0" lang="fa-IR" altLang="ko-KR" sz="2000" b="1"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صورت نمی گیرد. دو طرف توافق می‌کنند که تفاوت‌های نرخ را، بین قیمت توافقی در قرارداد و نرخ نقدی، به صورت نقدی، ترجیحاً به دلار آمریکا، تسویه کنند. از این رو، تمام معاملات در بازار </a:t>
            </a:r>
            <a:r>
              <a:rPr kumimoji="0" lang="en-US" altLang="ko-KR" sz="2000" b="1"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NDF </a:t>
            </a:r>
            <a:r>
              <a:rPr kumimoji="0" lang="fa-IR" altLang="ko-KR" sz="2000" b="1"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به دلار تبدیل شده است.</a:t>
            </a:r>
            <a:r>
              <a:rPr kumimoji="0" lang="en-US" altLang="ko-KR" sz="12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   </a:t>
            </a:r>
            <a:endParaRPr kumimoji="0" lang="ko-KR" altLang="en-US" sz="1200" b="0"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pic>
        <p:nvPicPr>
          <p:cNvPr id="29" name="Picture Placeholder 28">
            <a:extLst>
              <a:ext uri="{FF2B5EF4-FFF2-40B4-BE49-F238E27FC236}">
                <a16:creationId xmlns:a16="http://schemas.microsoft.com/office/drawing/2014/main" id="{A913C843-1233-D0FA-2DA6-05E279E8D65B}"/>
              </a:ext>
            </a:extLst>
          </p:cNvPr>
          <p:cNvPicPr>
            <a:picLocks noGrp="1" noChangeAspect="1"/>
          </p:cNvPicPr>
          <p:nvPr>
            <p:ph type="pic" sz="quarter" idx="43"/>
          </p:nvPr>
        </p:nvPicPr>
        <p:blipFill>
          <a:blip r:embed="rId2">
            <a:extLst>
              <a:ext uri="{28A0092B-C50C-407E-A947-70E740481C1C}">
                <a14:useLocalDpi xmlns:a14="http://schemas.microsoft.com/office/drawing/2010/main" val="0"/>
              </a:ext>
            </a:extLst>
          </a:blip>
          <a:srcRect l="18750" r="18750"/>
          <a:stretch>
            <a:fillRect/>
          </a:stretch>
        </p:blipFill>
        <p:spPr/>
      </p:pic>
      <p:pic>
        <p:nvPicPr>
          <p:cNvPr id="31" name="Picture 30">
            <a:extLst>
              <a:ext uri="{FF2B5EF4-FFF2-40B4-BE49-F238E27FC236}">
                <a16:creationId xmlns:a16="http://schemas.microsoft.com/office/drawing/2014/main" id="{1E0643E0-EF01-D4EC-22D4-6E2C436F56D7}"/>
              </a:ext>
            </a:extLst>
          </p:cNvPr>
          <p:cNvPicPr>
            <a:picLocks noChangeAspect="1"/>
          </p:cNvPicPr>
          <p:nvPr/>
        </p:nvPicPr>
        <p:blipFill>
          <a:blip r:embed="rId3"/>
          <a:stretch>
            <a:fillRect/>
          </a:stretch>
        </p:blipFill>
        <p:spPr>
          <a:xfrm>
            <a:off x="0" y="4491311"/>
            <a:ext cx="2384385" cy="2366690"/>
          </a:xfrm>
          <a:prstGeom prst="rect">
            <a:avLst/>
          </a:prstGeom>
        </p:spPr>
      </p:pic>
      <p:pic>
        <p:nvPicPr>
          <p:cNvPr id="32" name="Picture 31">
            <a:extLst>
              <a:ext uri="{FF2B5EF4-FFF2-40B4-BE49-F238E27FC236}">
                <a16:creationId xmlns:a16="http://schemas.microsoft.com/office/drawing/2014/main" id="{9CA3A80D-BE6F-152A-E745-3BCC02FF39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73" y="84102"/>
            <a:ext cx="1427556" cy="1340388"/>
          </a:xfrm>
          <a:prstGeom prst="rect">
            <a:avLst/>
          </a:prstGeom>
        </p:spPr>
      </p:pic>
      <p:sp>
        <p:nvSpPr>
          <p:cNvPr id="2" name="TextBox 1">
            <a:extLst>
              <a:ext uri="{FF2B5EF4-FFF2-40B4-BE49-F238E27FC236}">
                <a16:creationId xmlns:a16="http://schemas.microsoft.com/office/drawing/2014/main" id="{0FC09A57-2EBD-119C-BE1D-B9B4D21A5871}"/>
              </a:ext>
            </a:extLst>
          </p:cNvPr>
          <p:cNvSpPr txBox="1"/>
          <p:nvPr/>
        </p:nvSpPr>
        <p:spPr>
          <a:xfrm>
            <a:off x="145229" y="6489138"/>
            <a:ext cx="2743200" cy="261610"/>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Source: IMF, 2001</a:t>
            </a:r>
          </a:p>
        </p:txBody>
      </p:sp>
    </p:spTree>
    <p:extLst>
      <p:ext uri="{BB962C8B-B14F-4D97-AF65-F5344CB8AC3E}">
        <p14:creationId xmlns:p14="http://schemas.microsoft.com/office/powerpoint/2010/main" val="3993392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F349B-18BB-E8BD-B066-7DEDB73AAD27}"/>
              </a:ext>
            </a:extLst>
          </p:cNvPr>
          <p:cNvSpPr>
            <a:spLocks noGrp="1"/>
          </p:cNvSpPr>
          <p:nvPr>
            <p:ph type="title"/>
          </p:nvPr>
        </p:nvSpPr>
        <p:spPr>
          <a:xfrm>
            <a:off x="1753497" y="151868"/>
            <a:ext cx="10019852" cy="1204856"/>
          </a:xfrm>
        </p:spPr>
        <p:txBody>
          <a:bodyPr>
            <a:normAutofit/>
          </a:bodyPr>
          <a:lstStyle/>
          <a:p>
            <a:pPr algn="ctr" rtl="1"/>
            <a:r>
              <a:rPr lang="fa-IR" sz="4000" dirty="0">
                <a:cs typeface="B Titr" panose="00000700000000000000" pitchFamily="2" charset="-78"/>
              </a:rPr>
              <a:t>عوامل مؤثر بر پیدایش و رشد تجارت ارز</a:t>
            </a:r>
            <a:r>
              <a:rPr lang="en-US" sz="4000" dirty="0">
                <a:cs typeface="B Titr" panose="00000700000000000000" pitchFamily="2" charset="-78"/>
              </a:rPr>
              <a:t> </a:t>
            </a:r>
            <a:r>
              <a:rPr lang="en-US" sz="3200" dirty="0">
                <a:latin typeface="Traditional Arabic" panose="02020603050405020304" pitchFamily="18" charset="-78"/>
                <a:cs typeface="Traditional Arabic" panose="02020603050405020304" pitchFamily="18" charset="-78"/>
              </a:rPr>
              <a:t>Offshore</a:t>
            </a:r>
            <a:r>
              <a:rPr lang="en-US" sz="4000" dirty="0">
                <a:cs typeface="B Titr" panose="00000700000000000000" pitchFamily="2" charset="-78"/>
              </a:rPr>
              <a:t> </a:t>
            </a:r>
          </a:p>
        </p:txBody>
      </p:sp>
      <p:sp>
        <p:nvSpPr>
          <p:cNvPr id="6" name="Rectangle 5">
            <a:extLst>
              <a:ext uri="{FF2B5EF4-FFF2-40B4-BE49-F238E27FC236}">
                <a16:creationId xmlns:a16="http://schemas.microsoft.com/office/drawing/2014/main" id="{86455C89-E8F4-38BF-0AF1-CF3AC0A18D3B}"/>
              </a:ext>
            </a:extLst>
          </p:cNvPr>
          <p:cNvSpPr/>
          <p:nvPr/>
        </p:nvSpPr>
        <p:spPr>
          <a:xfrm>
            <a:off x="247135" y="1273882"/>
            <a:ext cx="11751227" cy="528797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rtl="1"/>
            <a:endParaRPr lang="fa-IR" sz="1400" dirty="0">
              <a:solidFill>
                <a:schemeClr val="tx1"/>
              </a:solidFill>
              <a:cs typeface="B Mitra" panose="00000400000000000000" pitchFamily="2" charset="-78"/>
            </a:endParaRPr>
          </a:p>
        </p:txBody>
      </p:sp>
      <p:pic>
        <p:nvPicPr>
          <p:cNvPr id="7" name="Picture 6">
            <a:extLst>
              <a:ext uri="{FF2B5EF4-FFF2-40B4-BE49-F238E27FC236}">
                <a16:creationId xmlns:a16="http://schemas.microsoft.com/office/drawing/2014/main" id="{828AC17A-CFEA-6EAE-FCA5-0C5C5C9F6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73" y="84102"/>
            <a:ext cx="1427556" cy="1340388"/>
          </a:xfrm>
          <a:prstGeom prst="rect">
            <a:avLst/>
          </a:prstGeom>
        </p:spPr>
      </p:pic>
      <p:pic>
        <p:nvPicPr>
          <p:cNvPr id="11" name="Content Placeholder 10">
            <a:extLst>
              <a:ext uri="{FF2B5EF4-FFF2-40B4-BE49-F238E27FC236}">
                <a16:creationId xmlns:a16="http://schemas.microsoft.com/office/drawing/2014/main" id="{BB2F4AD9-D5A2-6CC5-F5CC-8599DA4C4EA5}"/>
              </a:ext>
            </a:extLst>
          </p:cNvPr>
          <p:cNvPicPr>
            <a:picLocks noGrp="1" noChangeAspect="1"/>
          </p:cNvPicPr>
          <p:nvPr>
            <p:ph idx="1"/>
          </p:nvPr>
        </p:nvPicPr>
        <p:blipFill>
          <a:blip r:embed="rId3"/>
          <a:stretch>
            <a:fillRect/>
          </a:stretch>
        </p:blipFill>
        <p:spPr>
          <a:xfrm>
            <a:off x="722387" y="2546504"/>
            <a:ext cx="2934523" cy="2808490"/>
          </a:xfrm>
        </p:spPr>
      </p:pic>
      <p:sp>
        <p:nvSpPr>
          <p:cNvPr id="3" name="TextBox 2">
            <a:extLst>
              <a:ext uri="{FF2B5EF4-FFF2-40B4-BE49-F238E27FC236}">
                <a16:creationId xmlns:a16="http://schemas.microsoft.com/office/drawing/2014/main" id="{390ED8B2-F15A-52A4-E4BB-E6B8318CEDA2}"/>
              </a:ext>
            </a:extLst>
          </p:cNvPr>
          <p:cNvSpPr txBox="1"/>
          <p:nvPr/>
        </p:nvSpPr>
        <p:spPr>
          <a:xfrm>
            <a:off x="4132161" y="1545101"/>
            <a:ext cx="7369211" cy="5016758"/>
          </a:xfrm>
          <a:prstGeom prst="rect">
            <a:avLst/>
          </a:prstGeom>
          <a:noFill/>
        </p:spPr>
        <p:txBody>
          <a:bodyPr wrap="square" rtlCol="0">
            <a:spAutoFit/>
          </a:bodyPr>
          <a:lstStyle/>
          <a:p>
            <a:pPr algn="just" rtl="1"/>
            <a:r>
              <a:rPr lang="fa-IR" sz="1600" dirty="0">
                <a:cs typeface="B Mitra" panose="00000400000000000000" pitchFamily="2" charset="-78"/>
              </a:rPr>
              <a:t> از جمله دلایل شناخته شده برای ظهور تجارت ارز در خارج از کشور می توان به راحتی فرآیند و محل کسب و کار مشتری اشاره کرد. علاوه بر این بخاطر تسویه سریع تر پرداخت ها، انعطاف پذیری و اعتماد، بانک های خارجی در مراکز مالی خاص ممکن است با موسسات مالی داخلی رقابت کنند.</a:t>
            </a:r>
          </a:p>
          <a:p>
            <a:pPr algn="just" rtl="1"/>
            <a:r>
              <a:rPr lang="fa-IR" sz="1600" dirty="0">
                <a:cs typeface="B Mitra" panose="00000400000000000000" pitchFamily="2" charset="-78"/>
              </a:rPr>
              <a:t> اما مهمتر از همه، این بانکها مزیت رقابتی در واسطه گری مالی نسبت به بانکهای داخلی دارند، به این خاطر که بانکهای داخلی تحت تأثیر مقررات بیش از حد بازارهای داخلی قرار می گیرند. با این حال، همه مقررات باعث ضرر رقابتی برای مؤسسات داخلی نمی شود. </a:t>
            </a:r>
          </a:p>
          <a:p>
            <a:pPr algn="just" rtl="1"/>
            <a:r>
              <a:rPr lang="fa-IR" sz="1600" dirty="0">
                <a:cs typeface="B Mitra" panose="00000400000000000000" pitchFamily="2" charset="-78"/>
              </a:rPr>
              <a:t>مقررات ترویج افشای شرایط مالی و آن دسته از فعالیت های مقامات نظارتی که ایمنی موسسات را تقویت می کند، اعتماد بازار به موسسات داخلی را بهبود می بخشد. از این رو، این مقررات فی نفسه نامطلوب نیست، بلکه مقرراتی که هزینه های بیشتری را نسبت به منافع به مؤسسات تحمیل می کند، باعث کاهش کارایی و ناکارامدی در اقتصاد می‌شوند.</a:t>
            </a:r>
          </a:p>
          <a:p>
            <a:pPr algn="just" rtl="1"/>
            <a:r>
              <a:rPr lang="fa-IR" sz="1600" dirty="0">
                <a:cs typeface="B Mitra" panose="00000400000000000000" pitchFamily="2" charset="-78"/>
              </a:rPr>
              <a:t> از این‌رو ظهور بازارهای ارز </a:t>
            </a:r>
            <a:r>
              <a:rPr lang="en-US" sz="1600" dirty="0">
                <a:cs typeface="B Mitra" panose="00000400000000000000" pitchFamily="2" charset="-78"/>
              </a:rPr>
              <a:t>Offshore </a:t>
            </a:r>
            <a:r>
              <a:rPr lang="fa-IR" sz="1600" dirty="0">
                <a:cs typeface="B Mitra" panose="00000400000000000000" pitchFamily="2" charset="-78"/>
              </a:rPr>
              <a:t>نشان دهنده وجود مقرراتی است که تصمیمات مالی را در اقتصادهای داخلی مخدوش میکند. در غیاب هماهنگی کافی سیاست‌های نظارتی، مالی و مقرراتی بین اقتصادها، چنین ناکارآمدی‌هایی، انگیزه‌ جابه‌جایی فعالیت‌های ارز داخلی به بازارهای </a:t>
            </a:r>
            <a:r>
              <a:rPr lang="en-US" sz="1600" dirty="0">
                <a:cs typeface="B Mitra" panose="00000400000000000000" pitchFamily="2" charset="-78"/>
              </a:rPr>
              <a:t>Offshore </a:t>
            </a:r>
            <a:r>
              <a:rPr lang="fa-IR" sz="1600" dirty="0">
                <a:cs typeface="B Mitra" panose="00000400000000000000" pitchFamily="2" charset="-78"/>
              </a:rPr>
              <a:t>تقویت می‌کند، که این بازارها محیط نظارتی و مالی مطلوب‌تری و همچنین مجموعه وسیع‌تری از ابزارهای مالی را ارائه می‌دهد. خدمات مالی کارآمدتر با هزینه های مبادله کمتر، بازدهی بهتر و درجه حفاظت بیشتر در برابر مداخلات سیاسی و نظارتی از دیگر ویژگی این بازارها هستند. </a:t>
            </a:r>
          </a:p>
          <a:p>
            <a:pPr algn="just" rtl="1"/>
            <a:r>
              <a:rPr lang="fa-IR" sz="1600" dirty="0">
                <a:cs typeface="B Mitra" panose="00000400000000000000" pitchFamily="2" charset="-78"/>
              </a:rPr>
              <a:t>ایجاد بازار ارز </a:t>
            </a:r>
            <a:r>
              <a:rPr lang="en-US" sz="1600" dirty="0">
                <a:cs typeface="B Mitra" panose="00000400000000000000" pitchFamily="2" charset="-78"/>
              </a:rPr>
              <a:t>Offshore </a:t>
            </a:r>
            <a:r>
              <a:rPr lang="fa-IR" sz="1600" dirty="0">
                <a:cs typeface="B Mitra" panose="00000400000000000000" pitchFamily="2" charset="-78"/>
              </a:rPr>
              <a:t>در حقیقت به مکانیسم بازار بستگی دارد، به ویژه به وجود تعداد کافی وام گیرندگان و وام دهندگان که قادر و مایل به گرفتن وام از بانک های </a:t>
            </a:r>
            <a:r>
              <a:rPr lang="en-US" sz="1600" dirty="0">
                <a:cs typeface="B Mitra" panose="00000400000000000000" pitchFamily="2" charset="-78"/>
              </a:rPr>
              <a:t>Offshore </a:t>
            </a:r>
            <a:r>
              <a:rPr lang="fa-IR" sz="1600" dirty="0">
                <a:cs typeface="B Mitra" panose="00000400000000000000" pitchFamily="2" charset="-78"/>
              </a:rPr>
              <a:t>و سرمایه گذاری وجوه در آنها هستند. علاوه بر این، توانایی انجام این کار به میزان مبادله و کنترل سرمایه در معاملات ارز داخلی بستگی دارد، در حالی که تمایل به انجام این کار تابعی از جذابیت نرخ بهره و وام ارائه شده توسط بانک های </a:t>
            </a:r>
            <a:r>
              <a:rPr lang="en-US" sz="1600" dirty="0">
                <a:cs typeface="B Mitra" panose="00000400000000000000" pitchFamily="2" charset="-78"/>
              </a:rPr>
              <a:t>Offshore </a:t>
            </a:r>
            <a:r>
              <a:rPr lang="fa-IR" sz="1600" dirty="0">
                <a:cs typeface="B Mitra" panose="00000400000000000000" pitchFamily="2" charset="-78"/>
              </a:rPr>
              <a:t>در مقایسه با موسسات مالی داخلی است.</a:t>
            </a:r>
          </a:p>
          <a:p>
            <a:pPr algn="just" rtl="1"/>
            <a:r>
              <a:rPr lang="fa-IR" sz="1600" dirty="0">
                <a:cs typeface="B Mitra" panose="00000400000000000000" pitchFamily="2" charset="-78"/>
              </a:rPr>
              <a:t>وجود یک بازار برون مرزی قابل توجه همچنین مستلزم آن است که بانک های برون مرزی  بتوانند حساب های خود را با بانک های درون مرزی  تسویه کنند و آزادانه وجوه را از این گونه حساب ها منتقل کنند. </a:t>
            </a:r>
          </a:p>
        </p:txBody>
      </p:sp>
      <p:sp>
        <p:nvSpPr>
          <p:cNvPr id="4" name="TextBox 3">
            <a:extLst>
              <a:ext uri="{FF2B5EF4-FFF2-40B4-BE49-F238E27FC236}">
                <a16:creationId xmlns:a16="http://schemas.microsoft.com/office/drawing/2014/main" id="{53489C0D-85CA-52D9-2CE6-EEDC1483277B}"/>
              </a:ext>
            </a:extLst>
          </p:cNvPr>
          <p:cNvSpPr txBox="1"/>
          <p:nvPr/>
        </p:nvSpPr>
        <p:spPr>
          <a:xfrm>
            <a:off x="381897" y="6300249"/>
            <a:ext cx="2743200" cy="261610"/>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Source: IMF, 2001</a:t>
            </a:r>
          </a:p>
        </p:txBody>
      </p:sp>
    </p:spTree>
    <p:extLst>
      <p:ext uri="{BB962C8B-B14F-4D97-AF65-F5344CB8AC3E}">
        <p14:creationId xmlns:p14="http://schemas.microsoft.com/office/powerpoint/2010/main" val="1376689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Triangle 4">
            <a:extLst>
              <a:ext uri="{FF2B5EF4-FFF2-40B4-BE49-F238E27FC236}">
                <a16:creationId xmlns:a16="http://schemas.microsoft.com/office/drawing/2014/main" id="{95C93803-F7E5-4168-B913-F1712783A15C}"/>
              </a:ext>
            </a:extLst>
          </p:cNvPr>
          <p:cNvSpPr/>
          <p:nvPr/>
        </p:nvSpPr>
        <p:spPr>
          <a:xfrm rot="10800000" flipV="1">
            <a:off x="1828799" y="2238318"/>
            <a:ext cx="3188043" cy="2088232"/>
          </a:xfrm>
          <a:custGeom>
            <a:avLst/>
            <a:gdLst/>
            <a:ahLst/>
            <a:cxnLst/>
            <a:rect l="l" t="t" r="r" b="b"/>
            <a:pathLst>
              <a:path w="2684095" h="2088232">
                <a:moveTo>
                  <a:pt x="2201306" y="2088232"/>
                </a:moveTo>
                <a:lnTo>
                  <a:pt x="102950" y="2088232"/>
                </a:lnTo>
                <a:cubicBezTo>
                  <a:pt x="46092" y="2088232"/>
                  <a:pt x="0" y="2042140"/>
                  <a:pt x="0" y="1985282"/>
                </a:cubicBezTo>
                <a:lnTo>
                  <a:pt x="0" y="102950"/>
                </a:lnTo>
                <a:cubicBezTo>
                  <a:pt x="0" y="46092"/>
                  <a:pt x="46092" y="0"/>
                  <a:pt x="102950" y="0"/>
                </a:cubicBezTo>
                <a:lnTo>
                  <a:pt x="2201306" y="0"/>
                </a:lnTo>
                <a:cubicBezTo>
                  <a:pt x="2258164" y="0"/>
                  <a:pt x="2304256" y="46092"/>
                  <a:pt x="2304256" y="102950"/>
                </a:cubicBezTo>
                <a:lnTo>
                  <a:pt x="2304256" y="1587815"/>
                </a:lnTo>
                <a:lnTo>
                  <a:pt x="2684095" y="1967654"/>
                </a:lnTo>
                <a:lnTo>
                  <a:pt x="2304256" y="1967654"/>
                </a:lnTo>
                <a:lnTo>
                  <a:pt x="2304256" y="1985282"/>
                </a:lnTo>
                <a:cubicBezTo>
                  <a:pt x="2304256" y="2042140"/>
                  <a:pt x="2258164" y="2088232"/>
                  <a:pt x="2201306" y="2088232"/>
                </a:cubicBezTo>
                <a:close/>
              </a:path>
            </a:pathLst>
          </a:custGeom>
          <a:noFill/>
          <a:ln w="508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17" name="TextBox 16">
            <a:extLst>
              <a:ext uri="{FF2B5EF4-FFF2-40B4-BE49-F238E27FC236}">
                <a16:creationId xmlns:a16="http://schemas.microsoft.com/office/drawing/2014/main" id="{C4D856AC-7BAE-48E4-94DF-9193B6DD3248}"/>
              </a:ext>
            </a:extLst>
          </p:cNvPr>
          <p:cNvSpPr txBox="1"/>
          <p:nvPr/>
        </p:nvSpPr>
        <p:spPr>
          <a:xfrm>
            <a:off x="2407296" y="2682269"/>
            <a:ext cx="25230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Offshore Currency</a:t>
            </a:r>
          </a:p>
        </p:txBody>
      </p:sp>
      <p:sp>
        <p:nvSpPr>
          <p:cNvPr id="18" name="TextBox 17">
            <a:extLst>
              <a:ext uri="{FF2B5EF4-FFF2-40B4-BE49-F238E27FC236}">
                <a16:creationId xmlns:a16="http://schemas.microsoft.com/office/drawing/2014/main" id="{132DB295-3DD9-4A3E-A278-5F80B0156E5A}"/>
              </a:ext>
            </a:extLst>
          </p:cNvPr>
          <p:cNvSpPr txBox="1"/>
          <p:nvPr/>
        </p:nvSpPr>
        <p:spPr>
          <a:xfrm>
            <a:off x="5424616" y="1644196"/>
            <a:ext cx="6256416" cy="4801314"/>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fa-IR" altLang="ko-KR" dirty="0">
                <a:solidFill>
                  <a:prstClr val="black">
                    <a:lumMod val="75000"/>
                    <a:lumOff val="25000"/>
                  </a:prstClr>
                </a:solidFill>
                <a:latin typeface="Arial"/>
                <a:cs typeface="B Mitra" panose="00000400000000000000" pitchFamily="2" charset="-78"/>
              </a:rPr>
              <a:t>از جمله مزایای معاملات ارز </a:t>
            </a:r>
            <a:r>
              <a:rPr lang="en-US" altLang="ko-KR" sz="1600" dirty="0">
                <a:solidFill>
                  <a:prstClr val="black">
                    <a:lumMod val="75000"/>
                    <a:lumOff val="25000"/>
                  </a:prstClr>
                </a:solidFill>
                <a:latin typeface="Times New Roman" panose="02020603050405020304" pitchFamily="18" charset="0"/>
                <a:cs typeface="Times New Roman" panose="02020603050405020304" pitchFamily="18" charset="0"/>
              </a:rPr>
              <a:t>Offshore</a:t>
            </a:r>
            <a:r>
              <a:rPr lang="fa-IR" altLang="ko-KR" dirty="0">
                <a:solidFill>
                  <a:prstClr val="black">
                    <a:lumMod val="75000"/>
                    <a:lumOff val="25000"/>
                  </a:prstClr>
                </a:solidFill>
                <a:latin typeface="Arial"/>
                <a:cs typeface="B Mitra" panose="00000400000000000000" pitchFamily="2" charset="-78"/>
              </a:rPr>
              <a:t> میتوان به موارد ذیل اشاره کرد:</a:t>
            </a:r>
          </a:p>
          <a:p>
            <a:pPr marL="285750" marR="0" lvl="0" indent="-2857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altLang="ko-KR" sz="1800" b="0"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اول این‌که معاملات برون مرزی می‌تواند منابع را به‌طور کارآمد به مولدترین استفاده‌ها تخصیص دهد، بازدهی بهتری را با هزینه‌های مبادله کمتر به سرمایه‌گذاران ارائه دهد، و ریسک‌های ارزی را برای سرمایه‌گذاران و وام‌گیرندگان تسهیل کند؛ به‌ویژه زمانی که توانایی پوشش ریسک‌های مالی در بازارهای داخلی محدود است.</a:t>
            </a:r>
          </a:p>
          <a:p>
            <a:pPr marL="285750" marR="0" lvl="0" indent="-2857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altLang="ko-KR" sz="1800" b="0"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 دوم معاملات ارزی در خارج از کشور، باعث افزایش ارز در داخل کشور می‌شود</a:t>
            </a:r>
            <a:r>
              <a:rPr lang="fa-IR" altLang="ko-KR" dirty="0">
                <a:solidFill>
                  <a:prstClr val="black">
                    <a:lumMod val="75000"/>
                    <a:lumOff val="25000"/>
                  </a:prstClr>
                </a:solidFill>
                <a:latin typeface="Arial"/>
                <a:cs typeface="B Mitra" panose="00000400000000000000" pitchFamily="2" charset="-78"/>
              </a:rPr>
              <a:t>. </a:t>
            </a:r>
            <a:r>
              <a:rPr kumimoji="0" lang="fa-IR" altLang="ko-KR" sz="1800" b="0"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بازارهای ارزی عمیق تر و گسترده تر، به نوبه خود، قیمت گذاری کارآمد اوراق بهادار داخلی را تسهیل می کند و بازارهای اوراق بهادار داخلی را توسعه می دهد. </a:t>
            </a:r>
          </a:p>
          <a:p>
            <a:pPr marL="285750" marR="0" lvl="0" indent="-2857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altLang="ko-KR" sz="1800" b="0"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سوم، تجارت فعال ارز </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Offshore</a:t>
            </a:r>
            <a:r>
              <a:rPr kumimoji="0" lang="fa-IR" altLang="ko-KR" sz="1800" b="0"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 می‌تواند نقش سیگنال‌دهی قیمت‌‌هارا افزایش دهد، با کشش بیشتر نرخ بهره جریان‌های سرمایه‌ای، مقامات مربوطه را مجبور می‌کند تا سیاست‌های اقتصادی با ثباتی را به منظور جلوگیری از تغییرات عمده در جریان سرمایه، اتخاذ کنند. </a:t>
            </a:r>
          </a:p>
          <a:p>
            <a:pPr marL="285750" marR="0" lvl="0" indent="-2857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altLang="ko-KR" sz="1800" b="0"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در نهایت، ممکن است به خاطر افزایش سرمایه گذاری ها و معاملات تجاری به ارز داخلی، درآمد بخش مالی کشور صادرکننده را افزایش دهد</a:t>
            </a:r>
            <a:r>
              <a:rPr lang="fa-IR" altLang="ko-KR" dirty="0">
                <a:solidFill>
                  <a:prstClr val="black">
                    <a:lumMod val="75000"/>
                    <a:lumOff val="25000"/>
                  </a:prstClr>
                </a:solidFill>
                <a:latin typeface="Arial"/>
                <a:cs typeface="B Mitra" panose="00000400000000000000" pitchFamily="2" charset="-78"/>
              </a:rPr>
              <a:t>.</a:t>
            </a:r>
          </a:p>
          <a:p>
            <a:pPr marL="285750" marR="0" lvl="0" indent="-2857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altLang="ko-KR" sz="1800" b="0"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علی‌رغم این مزایا، برخی از کشورها تجارت فرا مرزی ارزهای خود را به این دلیل تنظیم می‌کنند تا بازار ارز داخلی را از تأثیر نوسانات حفظ کنند و در نتیجه سیاست داخلی خود را کنترل کنند. </a:t>
            </a:r>
          </a:p>
        </p:txBody>
      </p:sp>
      <p:pic>
        <p:nvPicPr>
          <p:cNvPr id="2" name="Picture 1">
            <a:extLst>
              <a:ext uri="{FF2B5EF4-FFF2-40B4-BE49-F238E27FC236}">
                <a16:creationId xmlns:a16="http://schemas.microsoft.com/office/drawing/2014/main" id="{966BB772-1287-3D25-1E1A-9B9C5FB6DF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73" y="84102"/>
            <a:ext cx="1427556" cy="1340388"/>
          </a:xfrm>
          <a:prstGeom prst="rect">
            <a:avLst/>
          </a:prstGeom>
        </p:spPr>
      </p:pic>
      <p:sp>
        <p:nvSpPr>
          <p:cNvPr id="4" name="TextBox 3">
            <a:extLst>
              <a:ext uri="{FF2B5EF4-FFF2-40B4-BE49-F238E27FC236}">
                <a16:creationId xmlns:a16="http://schemas.microsoft.com/office/drawing/2014/main" id="{10B868FA-295D-CB0A-C3C0-81AC9F303409}"/>
              </a:ext>
            </a:extLst>
          </p:cNvPr>
          <p:cNvSpPr txBox="1"/>
          <p:nvPr/>
        </p:nvSpPr>
        <p:spPr>
          <a:xfrm>
            <a:off x="2407296" y="633206"/>
            <a:ext cx="7519323" cy="646331"/>
          </a:xfrm>
          <a:prstGeom prst="rect">
            <a:avLst/>
          </a:prstGeom>
          <a:noFill/>
        </p:spPr>
        <p:txBody>
          <a:bodyPr wrap="square">
            <a:spAutoFit/>
          </a:bodyPr>
          <a:lstStyle/>
          <a:p>
            <a:pPr algn="ctr" rtl="1"/>
            <a:r>
              <a:rPr lang="fa-IR" sz="3600" dirty="0">
                <a:cs typeface="B Titr" panose="00000700000000000000" pitchFamily="2" charset="-78"/>
              </a:rPr>
              <a:t>مزایا ی ارز </a:t>
            </a:r>
            <a:r>
              <a:rPr lang="en-US" sz="3600" dirty="0">
                <a:cs typeface="B Titr" panose="00000700000000000000" pitchFamily="2" charset="-78"/>
              </a:rPr>
              <a:t>offshore</a:t>
            </a:r>
          </a:p>
        </p:txBody>
      </p:sp>
      <p:sp>
        <p:nvSpPr>
          <p:cNvPr id="3" name="TextBox 2">
            <a:extLst>
              <a:ext uri="{FF2B5EF4-FFF2-40B4-BE49-F238E27FC236}">
                <a16:creationId xmlns:a16="http://schemas.microsoft.com/office/drawing/2014/main" id="{A3AB8973-0107-9CB1-CFC5-DF36EC427AC8}"/>
              </a:ext>
            </a:extLst>
          </p:cNvPr>
          <p:cNvSpPr txBox="1"/>
          <p:nvPr/>
        </p:nvSpPr>
        <p:spPr>
          <a:xfrm>
            <a:off x="145229" y="6489138"/>
            <a:ext cx="2743200" cy="261610"/>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Source: IMF, 2001</a:t>
            </a:r>
          </a:p>
        </p:txBody>
      </p:sp>
    </p:spTree>
    <p:extLst>
      <p:ext uri="{BB962C8B-B14F-4D97-AF65-F5344CB8AC3E}">
        <p14:creationId xmlns:p14="http://schemas.microsoft.com/office/powerpoint/2010/main" val="422002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6096714-01CC-6A77-0E78-9ADC27D047FF}"/>
              </a:ext>
            </a:extLst>
          </p:cNvPr>
          <p:cNvGraphicFramePr>
            <a:graphicFrameLocks noGrp="1"/>
          </p:cNvGraphicFramePr>
          <p:nvPr>
            <p:extLst>
              <p:ext uri="{D42A27DB-BD31-4B8C-83A1-F6EECF244321}">
                <p14:modId xmlns:p14="http://schemas.microsoft.com/office/powerpoint/2010/main" val="2024775902"/>
              </p:ext>
            </p:extLst>
          </p:nvPr>
        </p:nvGraphicFramePr>
        <p:xfrm>
          <a:off x="1006713" y="969431"/>
          <a:ext cx="10178578" cy="5406604"/>
        </p:xfrm>
        <a:graphic>
          <a:graphicData uri="http://schemas.openxmlformats.org/drawingml/2006/table">
            <a:tbl>
              <a:tblPr rtl="1" firstRow="1" firstCol="1" bandRow="1">
                <a:tableStyleId>{B301B821-A1FF-4177-AEE7-76D212191A09}</a:tableStyleId>
              </a:tblPr>
              <a:tblGrid>
                <a:gridCol w="10178578">
                  <a:extLst>
                    <a:ext uri="{9D8B030D-6E8A-4147-A177-3AD203B41FA5}">
                      <a16:colId xmlns:a16="http://schemas.microsoft.com/office/drawing/2014/main" val="2823803330"/>
                    </a:ext>
                  </a:extLst>
                </a:gridCol>
              </a:tblGrid>
              <a:tr h="421614">
                <a:tc>
                  <a:txBody>
                    <a:bodyPr/>
                    <a:lstStyle/>
                    <a:p>
                      <a:pPr marL="0" marR="0" algn="ctr" rtl="1">
                        <a:lnSpc>
                          <a:spcPct val="150000"/>
                        </a:lnSpc>
                        <a:spcBef>
                          <a:spcPts val="0"/>
                        </a:spcBef>
                        <a:spcAft>
                          <a:spcPts val="0"/>
                        </a:spcAft>
                      </a:pPr>
                      <a:r>
                        <a:rPr lang="ar-SA" sz="1800" kern="100">
                          <a:effectLst/>
                          <a:cs typeface="B Mitra" panose="00000400000000000000" pitchFamily="2" charset="-78"/>
                        </a:rPr>
                        <a:t>شناسنامه گزارش</a:t>
                      </a:r>
                      <a:endParaRPr lang="en-US" sz="1800" kern="100">
                        <a:effectLst/>
                        <a:latin typeface="Calibri" panose="020F0502020204030204" pitchFamily="34" charset="0"/>
                        <a:ea typeface="Calibri" panose="020F0502020204030204" pitchFamily="34" charset="0"/>
                        <a:cs typeface="B Mitra" panose="00000400000000000000" pitchFamily="2" charset="-78"/>
                      </a:endParaRPr>
                    </a:p>
                  </a:txBody>
                  <a:tcPr marL="68562" marR="68562" marT="0" marB="0" anchor="ctr"/>
                </a:tc>
                <a:extLst>
                  <a:ext uri="{0D108BD9-81ED-4DB2-BD59-A6C34878D82A}">
                    <a16:rowId xmlns:a16="http://schemas.microsoft.com/office/drawing/2014/main" val="894435198"/>
                  </a:ext>
                </a:extLst>
              </a:tr>
              <a:tr h="1781569">
                <a:tc>
                  <a:txBody>
                    <a:bodyPr/>
                    <a:lstStyle/>
                    <a:p>
                      <a:pPr marL="0" marR="0" algn="ctr" rtl="1">
                        <a:lnSpc>
                          <a:spcPct val="150000"/>
                        </a:lnSpc>
                        <a:spcBef>
                          <a:spcPts val="0"/>
                        </a:spcBef>
                        <a:spcAft>
                          <a:spcPts val="0"/>
                        </a:spcAft>
                      </a:pPr>
                      <a:endParaRPr lang="en-US" sz="1800" kern="100">
                        <a:effectLst/>
                        <a:latin typeface="Calibri" panose="020F0502020204030204" pitchFamily="34" charset="0"/>
                        <a:ea typeface="Calibri" panose="020F0502020204030204" pitchFamily="34" charset="0"/>
                        <a:cs typeface="B Mitra" panose="00000400000000000000" pitchFamily="2" charset="-78"/>
                      </a:endParaRPr>
                    </a:p>
                  </a:txBody>
                  <a:tcPr marL="68562" marR="68562" marT="0" marB="0" anchor="ctr"/>
                </a:tc>
                <a:extLst>
                  <a:ext uri="{0D108BD9-81ED-4DB2-BD59-A6C34878D82A}">
                    <a16:rowId xmlns:a16="http://schemas.microsoft.com/office/drawing/2014/main" val="2376646281"/>
                  </a:ext>
                </a:extLst>
              </a:tr>
              <a:tr h="737424">
                <a:tc>
                  <a:txBody>
                    <a:bodyPr/>
                    <a:lstStyle/>
                    <a:p>
                      <a:pPr marL="0" marR="0" algn="ctr" rtl="1">
                        <a:lnSpc>
                          <a:spcPct val="150000"/>
                        </a:lnSpc>
                        <a:spcBef>
                          <a:spcPts val="0"/>
                        </a:spcBef>
                        <a:spcAft>
                          <a:spcPts val="0"/>
                        </a:spcAft>
                      </a:pPr>
                      <a:r>
                        <a:rPr lang="ar-SA" sz="1800" kern="100" dirty="0">
                          <a:effectLst/>
                          <a:cs typeface="B Mitra" panose="00000400000000000000" pitchFamily="2" charset="-78"/>
                        </a:rPr>
                        <a:t>عنوان:</a:t>
                      </a:r>
                      <a:endParaRPr lang="fa-IR" sz="1800" kern="100" dirty="0">
                        <a:effectLst/>
                        <a:cs typeface="B Mitra" panose="00000400000000000000" pitchFamily="2" charset="-78"/>
                      </a:endParaRPr>
                    </a:p>
                    <a:p>
                      <a:pPr marL="0" marR="0" algn="ctr" rtl="1">
                        <a:lnSpc>
                          <a:spcPct val="107000"/>
                        </a:lnSpc>
                        <a:spcBef>
                          <a:spcPts val="0"/>
                        </a:spcBef>
                        <a:spcAft>
                          <a:spcPts val="800"/>
                        </a:spcAft>
                      </a:pPr>
                      <a:r>
                        <a:rPr lang="fa-IR" sz="2000" b="1" kern="100" dirty="0">
                          <a:latin typeface="Calibri" panose="020F0502020204030204" pitchFamily="34" charset="0"/>
                          <a:ea typeface="Calibri" panose="020F0502020204030204" pitchFamily="34" charset="0"/>
                          <a:cs typeface="B Mitra" panose="00000400000000000000" pitchFamily="2" charset="-78"/>
                        </a:rPr>
                        <a:t>ارز </a:t>
                      </a:r>
                      <a:r>
                        <a:rPr lang="en-US" sz="2000" b="1" kern="100" dirty="0">
                          <a:latin typeface="Calibri" panose="020F0502020204030204" pitchFamily="34" charset="0"/>
                          <a:ea typeface="Calibri" panose="020F0502020204030204" pitchFamily="34" charset="0"/>
                          <a:cs typeface="B Mitra" panose="00000400000000000000" pitchFamily="2" charset="-78"/>
                        </a:rPr>
                        <a:t>Offshore</a:t>
                      </a:r>
                    </a:p>
                  </a:txBody>
                  <a:tcPr marL="68562" marR="68562" marT="0" marB="0" anchor="ctr"/>
                </a:tc>
                <a:extLst>
                  <a:ext uri="{0D108BD9-81ED-4DB2-BD59-A6C34878D82A}">
                    <a16:rowId xmlns:a16="http://schemas.microsoft.com/office/drawing/2014/main" val="3363602478"/>
                  </a:ext>
                </a:extLst>
              </a:tr>
              <a:tr h="1341501">
                <a:tc>
                  <a:txBody>
                    <a:bodyPr/>
                    <a:lstStyle/>
                    <a:p>
                      <a:pPr marL="0" marR="0" algn="ctr" rtl="1">
                        <a:lnSpc>
                          <a:spcPct val="150000"/>
                        </a:lnSpc>
                        <a:spcBef>
                          <a:spcPts val="0"/>
                        </a:spcBef>
                        <a:spcAft>
                          <a:spcPts val="0"/>
                        </a:spcAft>
                      </a:pPr>
                      <a:r>
                        <a:rPr lang="fa-IR" sz="1600" kern="100" dirty="0">
                          <a:effectLst/>
                          <a:cs typeface="B Mitra" panose="00000400000000000000" pitchFamily="2" charset="-78"/>
                        </a:rPr>
                        <a:t>مرکز پژوهش‌های اتاق بازرگانی، صنایع، معادن و کشاورزی خراسان رضوی</a:t>
                      </a:r>
                    </a:p>
                    <a:p>
                      <a:pPr marL="0" marR="0" algn="ctr" rtl="1">
                        <a:lnSpc>
                          <a:spcPct val="150000"/>
                        </a:lnSpc>
                        <a:spcBef>
                          <a:spcPts val="0"/>
                        </a:spcBef>
                        <a:spcAft>
                          <a:spcPts val="0"/>
                        </a:spcAft>
                      </a:pPr>
                      <a:r>
                        <a:rPr lang="fa-IR" sz="1600" kern="100" dirty="0">
                          <a:effectLst/>
                          <a:cs typeface="B Mitra" panose="00000400000000000000" pitchFamily="2" charset="-78"/>
                        </a:rPr>
                        <a:t>تهیه کنندگان:نجمه سوری ناصری، سعیده به نژاد</a:t>
                      </a:r>
                    </a:p>
                    <a:p>
                      <a:pPr marL="0" marR="0" algn="ctr" rtl="1">
                        <a:lnSpc>
                          <a:spcPct val="150000"/>
                        </a:lnSpc>
                        <a:spcBef>
                          <a:spcPts val="0"/>
                        </a:spcBef>
                        <a:spcAft>
                          <a:spcPts val="0"/>
                        </a:spcAft>
                      </a:pPr>
                      <a:r>
                        <a:rPr lang="fa-IR" sz="1600" kern="100" dirty="0">
                          <a:effectLst/>
                          <a:cs typeface="B Mitra" panose="00000400000000000000" pitchFamily="2" charset="-78"/>
                        </a:rPr>
                        <a:t>ناظر: شهرام عیدی زاده</a:t>
                      </a:r>
                      <a:endParaRPr lang="en-US" sz="1600" kern="100" dirty="0">
                        <a:effectLst/>
                        <a:cs typeface="B Mitra" panose="00000400000000000000" pitchFamily="2" charset="-78"/>
                      </a:endParaRPr>
                    </a:p>
                  </a:txBody>
                  <a:tcPr marL="68562" marR="68562" marT="0" marB="0" anchor="ctr"/>
                </a:tc>
                <a:extLst>
                  <a:ext uri="{0D108BD9-81ED-4DB2-BD59-A6C34878D82A}">
                    <a16:rowId xmlns:a16="http://schemas.microsoft.com/office/drawing/2014/main" val="1312054456"/>
                  </a:ext>
                </a:extLst>
              </a:tr>
              <a:tr h="374768">
                <a:tc>
                  <a:txBody>
                    <a:bodyPr/>
                    <a:lstStyle/>
                    <a:p>
                      <a:pPr marL="0" marR="0" algn="r" rtl="1">
                        <a:lnSpc>
                          <a:spcPct val="150000"/>
                        </a:lnSpc>
                        <a:spcBef>
                          <a:spcPts val="0"/>
                        </a:spcBef>
                        <a:spcAft>
                          <a:spcPts val="0"/>
                        </a:spcAft>
                      </a:pPr>
                      <a:r>
                        <a:rPr lang="ar-SA" sz="1600" kern="100" dirty="0">
                          <a:effectLst/>
                          <a:cs typeface="B Mitra" panose="00000400000000000000" pitchFamily="2" charset="-78"/>
                        </a:rPr>
                        <a:t>واژگان کلیدی:</a:t>
                      </a:r>
                      <a:endParaRPr lang="en-US" sz="1600" kern="100" dirty="0">
                        <a:effectLst/>
                        <a:latin typeface="Calibri" panose="020F0502020204030204" pitchFamily="34" charset="0"/>
                        <a:ea typeface="Calibri" panose="020F0502020204030204" pitchFamily="34" charset="0"/>
                        <a:cs typeface="B Mitra" panose="00000400000000000000" pitchFamily="2" charset="-78"/>
                      </a:endParaRPr>
                    </a:p>
                  </a:txBody>
                  <a:tcPr marL="68562" marR="68562" marT="0" marB="0" anchor="ctr"/>
                </a:tc>
                <a:extLst>
                  <a:ext uri="{0D108BD9-81ED-4DB2-BD59-A6C34878D82A}">
                    <a16:rowId xmlns:a16="http://schemas.microsoft.com/office/drawing/2014/main" val="3218300215"/>
                  </a:ext>
                </a:extLst>
              </a:tr>
              <a:tr h="374768">
                <a:tc>
                  <a:txBody>
                    <a:bodyPr/>
                    <a:lstStyle/>
                    <a:p>
                      <a:pPr marL="0" marR="0" algn="r" rtl="1">
                        <a:lnSpc>
                          <a:spcPct val="150000"/>
                        </a:lnSpc>
                        <a:spcBef>
                          <a:spcPts val="0"/>
                        </a:spcBef>
                        <a:spcAft>
                          <a:spcPts val="0"/>
                        </a:spcAft>
                      </a:pPr>
                      <a:r>
                        <a:rPr lang="ar-SA" sz="1600" kern="100" dirty="0">
                          <a:effectLst/>
                          <a:cs typeface="B Mitra" panose="00000400000000000000" pitchFamily="2" charset="-78"/>
                        </a:rPr>
                        <a:t>تاریخ انتشار:</a:t>
                      </a:r>
                      <a:r>
                        <a:rPr lang="fa-IR" sz="1600" kern="100" dirty="0">
                          <a:effectLst/>
                          <a:cs typeface="B Mitra" panose="00000400000000000000" pitchFamily="2" charset="-78"/>
                        </a:rPr>
                        <a:t> دی</a:t>
                      </a:r>
                      <a:r>
                        <a:rPr lang="ar-SA" sz="1600" kern="100" dirty="0">
                          <a:effectLst/>
                          <a:cs typeface="B Mitra" panose="00000400000000000000" pitchFamily="2" charset="-78"/>
                        </a:rPr>
                        <a:t> 1402</a:t>
                      </a:r>
                      <a:endParaRPr lang="en-US" sz="1600" kern="100" dirty="0">
                        <a:effectLst/>
                        <a:latin typeface="Calibri" panose="020F0502020204030204" pitchFamily="34" charset="0"/>
                        <a:ea typeface="Calibri" panose="020F0502020204030204" pitchFamily="34" charset="0"/>
                        <a:cs typeface="B Mitra" panose="00000400000000000000" pitchFamily="2" charset="-78"/>
                      </a:endParaRPr>
                    </a:p>
                  </a:txBody>
                  <a:tcPr marL="68562" marR="68562" marT="0" marB="0" anchor="ctr"/>
                </a:tc>
                <a:extLst>
                  <a:ext uri="{0D108BD9-81ED-4DB2-BD59-A6C34878D82A}">
                    <a16:rowId xmlns:a16="http://schemas.microsoft.com/office/drawing/2014/main" val="995013403"/>
                  </a:ext>
                </a:extLst>
              </a:tr>
              <a:tr h="374768">
                <a:tc>
                  <a:txBody>
                    <a:bodyPr/>
                    <a:lstStyle/>
                    <a:p>
                      <a:pPr marL="0" marR="0" algn="r" rtl="1">
                        <a:lnSpc>
                          <a:spcPct val="150000"/>
                        </a:lnSpc>
                        <a:spcBef>
                          <a:spcPts val="0"/>
                        </a:spcBef>
                        <a:spcAft>
                          <a:spcPts val="0"/>
                        </a:spcAft>
                      </a:pPr>
                      <a:r>
                        <a:rPr lang="ar-SA" sz="1600" kern="100" dirty="0">
                          <a:effectLst/>
                          <a:cs typeface="B Mitra" panose="00000400000000000000" pitchFamily="2" charset="-78"/>
                        </a:rPr>
                        <a:t>نشانی: مشهد مقدس- خیابان امام خمینی- جنب باغ ملی- ساختمان اتاق بازرگانی- کد پستی: 9137734195</a:t>
                      </a:r>
                      <a:endParaRPr lang="en-US" sz="1600" kern="100" dirty="0">
                        <a:effectLst/>
                        <a:latin typeface="Calibri" panose="020F0502020204030204" pitchFamily="34" charset="0"/>
                        <a:ea typeface="Calibri" panose="020F0502020204030204" pitchFamily="34" charset="0"/>
                        <a:cs typeface="B Mitra" panose="00000400000000000000" pitchFamily="2" charset="-78"/>
                      </a:endParaRPr>
                    </a:p>
                  </a:txBody>
                  <a:tcPr marL="68562" marR="68562" marT="0" marB="0" anchor="ctr"/>
                </a:tc>
                <a:extLst>
                  <a:ext uri="{0D108BD9-81ED-4DB2-BD59-A6C34878D82A}">
                    <a16:rowId xmlns:a16="http://schemas.microsoft.com/office/drawing/2014/main" val="3797578119"/>
                  </a:ext>
                </a:extLst>
              </a:tr>
            </a:tbl>
          </a:graphicData>
        </a:graphic>
      </p:graphicFrame>
      <p:pic>
        <p:nvPicPr>
          <p:cNvPr id="6" name="Picture 5">
            <a:extLst>
              <a:ext uri="{FF2B5EF4-FFF2-40B4-BE49-F238E27FC236}">
                <a16:creationId xmlns:a16="http://schemas.microsoft.com/office/drawing/2014/main" id="{E1DDBAA8-D7F3-714C-6DA3-0E2C58A48A45}"/>
              </a:ext>
            </a:extLst>
          </p:cNvPr>
          <p:cNvPicPr>
            <a:picLocks noChangeAspect="1"/>
          </p:cNvPicPr>
          <p:nvPr/>
        </p:nvPicPr>
        <p:blipFill>
          <a:blip r:embed="rId2"/>
          <a:stretch>
            <a:fillRect/>
          </a:stretch>
        </p:blipFill>
        <p:spPr>
          <a:xfrm>
            <a:off x="1311433" y="123691"/>
            <a:ext cx="9428147" cy="736584"/>
          </a:xfrm>
          <a:prstGeom prst="rect">
            <a:avLst/>
          </a:prstGeom>
        </p:spPr>
      </p:pic>
      <p:pic>
        <p:nvPicPr>
          <p:cNvPr id="7" name="Picture 6">
            <a:extLst>
              <a:ext uri="{FF2B5EF4-FFF2-40B4-BE49-F238E27FC236}">
                <a16:creationId xmlns:a16="http://schemas.microsoft.com/office/drawing/2014/main" id="{AB06BE05-28E5-588F-18CB-5331420D6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6635" y="1182463"/>
            <a:ext cx="2247315" cy="2110093"/>
          </a:xfrm>
          <a:prstGeom prst="rect">
            <a:avLst/>
          </a:prstGeom>
        </p:spPr>
      </p:pic>
    </p:spTree>
    <p:extLst>
      <p:ext uri="{BB962C8B-B14F-4D97-AF65-F5344CB8AC3E}">
        <p14:creationId xmlns:p14="http://schemas.microsoft.com/office/powerpoint/2010/main" val="3251254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rtl="1"/>
            <a:r>
              <a:rPr lang="fa-IR" sz="4000" dirty="0">
                <a:cs typeface="B Titr" panose="00000700000000000000" pitchFamily="2" charset="-78"/>
              </a:rPr>
              <a:t>معایب ارز </a:t>
            </a:r>
            <a:r>
              <a:rPr lang="en-US" sz="3200" dirty="0">
                <a:latin typeface="Times New Roman" panose="02020603050405020304" pitchFamily="18" charset="0"/>
                <a:cs typeface="Times New Roman" panose="02020603050405020304" pitchFamily="18" charset="0"/>
              </a:rPr>
              <a:t>Offshore</a:t>
            </a:r>
            <a:r>
              <a:rPr lang="fa-IR" sz="4000" dirty="0">
                <a:cs typeface="B Titr" panose="00000700000000000000" pitchFamily="2" charset="-78"/>
              </a:rPr>
              <a:t> و دلایل محدود کردن آن</a:t>
            </a:r>
            <a:endParaRPr lang="en-US" sz="4000" dirty="0">
              <a:cs typeface="B Titr" panose="00000700000000000000" pitchFamily="2" charset="-78"/>
            </a:endParaRPr>
          </a:p>
        </p:txBody>
      </p:sp>
      <p:sp>
        <p:nvSpPr>
          <p:cNvPr id="3" name="Freeform 3">
            <a:extLst>
              <a:ext uri="{FF2B5EF4-FFF2-40B4-BE49-F238E27FC236}">
                <a16:creationId xmlns:a16="http://schemas.microsoft.com/office/drawing/2014/main" id="{749AD72A-BF83-423A-A121-4DA5AAB383D5}"/>
              </a:ext>
            </a:extLst>
          </p:cNvPr>
          <p:cNvSpPr/>
          <p:nvPr/>
        </p:nvSpPr>
        <p:spPr>
          <a:xfrm>
            <a:off x="921204" y="1835204"/>
            <a:ext cx="6462604" cy="4202142"/>
          </a:xfrm>
          <a:custGeom>
            <a:avLst/>
            <a:gdLst>
              <a:gd name="connsiteX0" fmla="*/ 0 w 4724400"/>
              <a:gd name="connsiteY0" fmla="*/ 3000375 h 3000375"/>
              <a:gd name="connsiteX1" fmla="*/ 28575 w 4724400"/>
              <a:gd name="connsiteY1" fmla="*/ 0 h 3000375"/>
              <a:gd name="connsiteX2" fmla="*/ 4724400 w 4724400"/>
              <a:gd name="connsiteY2" fmla="*/ 19050 h 3000375"/>
              <a:gd name="connsiteX3" fmla="*/ 2838450 w 4724400"/>
              <a:gd name="connsiteY3" fmla="*/ 1514475 h 3000375"/>
              <a:gd name="connsiteX0" fmla="*/ 0 w 4714875"/>
              <a:gd name="connsiteY0" fmla="*/ 3028950 h 3028950"/>
              <a:gd name="connsiteX1" fmla="*/ 28575 w 4714875"/>
              <a:gd name="connsiteY1" fmla="*/ 28575 h 3028950"/>
              <a:gd name="connsiteX2" fmla="*/ 4714875 w 4714875"/>
              <a:gd name="connsiteY2" fmla="*/ 0 h 3028950"/>
              <a:gd name="connsiteX3" fmla="*/ 2838450 w 4714875"/>
              <a:gd name="connsiteY3" fmla="*/ 1543050 h 3028950"/>
              <a:gd name="connsiteX0" fmla="*/ 0 w 4714875"/>
              <a:gd name="connsiteY0" fmla="*/ 3028950 h 3028950"/>
              <a:gd name="connsiteX1" fmla="*/ 0 w 4714875"/>
              <a:gd name="connsiteY1" fmla="*/ 28575 h 3028950"/>
              <a:gd name="connsiteX2" fmla="*/ 4714875 w 4714875"/>
              <a:gd name="connsiteY2" fmla="*/ 0 h 3028950"/>
              <a:gd name="connsiteX3" fmla="*/ 2838450 w 4714875"/>
              <a:gd name="connsiteY3" fmla="*/ 1543050 h 3028950"/>
              <a:gd name="connsiteX0" fmla="*/ 0 w 4723502"/>
              <a:gd name="connsiteY0" fmla="*/ 4202142 h 4202142"/>
              <a:gd name="connsiteX1" fmla="*/ 8627 w 4723502"/>
              <a:gd name="connsiteY1" fmla="*/ 28575 h 4202142"/>
              <a:gd name="connsiteX2" fmla="*/ 4723502 w 4723502"/>
              <a:gd name="connsiteY2" fmla="*/ 0 h 4202142"/>
              <a:gd name="connsiteX3" fmla="*/ 2847077 w 4723502"/>
              <a:gd name="connsiteY3" fmla="*/ 1543050 h 4202142"/>
              <a:gd name="connsiteX0" fmla="*/ 0 w 4723502"/>
              <a:gd name="connsiteY0" fmla="*/ 4202142 h 4202142"/>
              <a:gd name="connsiteX1" fmla="*/ 8627 w 4723502"/>
              <a:gd name="connsiteY1" fmla="*/ 28575 h 4202142"/>
              <a:gd name="connsiteX2" fmla="*/ 4723502 w 4723502"/>
              <a:gd name="connsiteY2" fmla="*/ 0 h 4202142"/>
              <a:gd name="connsiteX3" fmla="*/ 2890209 w 4723502"/>
              <a:gd name="connsiteY3" fmla="*/ 1913986 h 4202142"/>
              <a:gd name="connsiteX0" fmla="*/ 0 w 4723502"/>
              <a:gd name="connsiteY0" fmla="*/ 4202142 h 4208612"/>
              <a:gd name="connsiteX1" fmla="*/ 8627 w 4723502"/>
              <a:gd name="connsiteY1" fmla="*/ 28575 h 4208612"/>
              <a:gd name="connsiteX2" fmla="*/ 4723502 w 4723502"/>
              <a:gd name="connsiteY2" fmla="*/ 0 h 4208612"/>
              <a:gd name="connsiteX3" fmla="*/ 8986 w 4723502"/>
              <a:gd name="connsiteY3" fmla="*/ 4208612 h 4208612"/>
              <a:gd name="connsiteX0" fmla="*/ 0 w 4723502"/>
              <a:gd name="connsiteY0" fmla="*/ 4202142 h 4202142"/>
              <a:gd name="connsiteX1" fmla="*/ 8627 w 4723502"/>
              <a:gd name="connsiteY1" fmla="*/ 28575 h 4202142"/>
              <a:gd name="connsiteX2" fmla="*/ 4723502 w 4723502"/>
              <a:gd name="connsiteY2" fmla="*/ 0 h 4202142"/>
              <a:gd name="connsiteX3" fmla="*/ 2381250 w 4723502"/>
              <a:gd name="connsiteY3" fmla="*/ 2086514 h 4202142"/>
            </a:gdLst>
            <a:ahLst/>
            <a:cxnLst>
              <a:cxn ang="0">
                <a:pos x="connsiteX0" y="connsiteY0"/>
              </a:cxn>
              <a:cxn ang="0">
                <a:pos x="connsiteX1" y="connsiteY1"/>
              </a:cxn>
              <a:cxn ang="0">
                <a:pos x="connsiteX2" y="connsiteY2"/>
              </a:cxn>
              <a:cxn ang="0">
                <a:pos x="connsiteX3" y="connsiteY3"/>
              </a:cxn>
            </a:cxnLst>
            <a:rect l="l" t="t" r="r" b="b"/>
            <a:pathLst>
              <a:path w="4723502" h="4202142">
                <a:moveTo>
                  <a:pt x="0" y="4202142"/>
                </a:moveTo>
                <a:cubicBezTo>
                  <a:pt x="2876" y="2810953"/>
                  <a:pt x="5751" y="1419764"/>
                  <a:pt x="8627" y="28575"/>
                </a:cubicBezTo>
                <a:lnTo>
                  <a:pt x="4723502" y="0"/>
                </a:lnTo>
                <a:lnTo>
                  <a:pt x="2381250" y="2086514"/>
                </a:lnTo>
              </a:path>
            </a:pathLst>
          </a:custGeom>
          <a:ln w="50800">
            <a:solidFill>
              <a:schemeClr val="accent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4" name="Isosceles Triangle 4">
            <a:extLst>
              <a:ext uri="{FF2B5EF4-FFF2-40B4-BE49-F238E27FC236}">
                <a16:creationId xmlns:a16="http://schemas.microsoft.com/office/drawing/2014/main" id="{926340CE-DAC3-4AD5-A1F7-8ED583495856}"/>
              </a:ext>
            </a:extLst>
          </p:cNvPr>
          <p:cNvSpPr/>
          <p:nvPr/>
        </p:nvSpPr>
        <p:spPr>
          <a:xfrm rot="14109534">
            <a:off x="3956600" y="3871740"/>
            <a:ext cx="286380" cy="246879"/>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Freeform 6">
            <a:extLst>
              <a:ext uri="{FF2B5EF4-FFF2-40B4-BE49-F238E27FC236}">
                <a16:creationId xmlns:a16="http://schemas.microsoft.com/office/drawing/2014/main" id="{CAFDA703-7B5F-46A2-982C-06A07659A9DF}"/>
              </a:ext>
            </a:extLst>
          </p:cNvPr>
          <p:cNvSpPr/>
          <p:nvPr/>
        </p:nvSpPr>
        <p:spPr>
          <a:xfrm rot="10800000">
            <a:off x="4676682" y="1835202"/>
            <a:ext cx="6604234" cy="4216700"/>
          </a:xfrm>
          <a:custGeom>
            <a:avLst/>
            <a:gdLst>
              <a:gd name="connsiteX0" fmla="*/ 0 w 4724400"/>
              <a:gd name="connsiteY0" fmla="*/ 3000375 h 3000375"/>
              <a:gd name="connsiteX1" fmla="*/ 28575 w 4724400"/>
              <a:gd name="connsiteY1" fmla="*/ 0 h 3000375"/>
              <a:gd name="connsiteX2" fmla="*/ 4724400 w 4724400"/>
              <a:gd name="connsiteY2" fmla="*/ 19050 h 3000375"/>
              <a:gd name="connsiteX3" fmla="*/ 2838450 w 4724400"/>
              <a:gd name="connsiteY3" fmla="*/ 1514475 h 3000375"/>
              <a:gd name="connsiteX0" fmla="*/ 0 w 4714875"/>
              <a:gd name="connsiteY0" fmla="*/ 3028950 h 3028950"/>
              <a:gd name="connsiteX1" fmla="*/ 28575 w 4714875"/>
              <a:gd name="connsiteY1" fmla="*/ 28575 h 3028950"/>
              <a:gd name="connsiteX2" fmla="*/ 4714875 w 4714875"/>
              <a:gd name="connsiteY2" fmla="*/ 0 h 3028950"/>
              <a:gd name="connsiteX3" fmla="*/ 2838450 w 4714875"/>
              <a:gd name="connsiteY3" fmla="*/ 1543050 h 3028950"/>
              <a:gd name="connsiteX0" fmla="*/ 0 w 4714875"/>
              <a:gd name="connsiteY0" fmla="*/ 3028950 h 3028950"/>
              <a:gd name="connsiteX1" fmla="*/ 0 w 4714875"/>
              <a:gd name="connsiteY1" fmla="*/ 28575 h 3028950"/>
              <a:gd name="connsiteX2" fmla="*/ 4714875 w 4714875"/>
              <a:gd name="connsiteY2" fmla="*/ 0 h 3028950"/>
              <a:gd name="connsiteX3" fmla="*/ 2838450 w 4714875"/>
              <a:gd name="connsiteY3" fmla="*/ 1543050 h 3028950"/>
              <a:gd name="connsiteX0" fmla="*/ 60385 w 4775260"/>
              <a:gd name="connsiteY0" fmla="*/ 4216700 h 4216700"/>
              <a:gd name="connsiteX1" fmla="*/ 0 w 4775260"/>
              <a:gd name="connsiteY1" fmla="*/ 0 h 4216700"/>
              <a:gd name="connsiteX2" fmla="*/ 4775260 w 4775260"/>
              <a:gd name="connsiteY2" fmla="*/ 1187750 h 4216700"/>
              <a:gd name="connsiteX3" fmla="*/ 2898835 w 4775260"/>
              <a:gd name="connsiteY3" fmla="*/ 2730800 h 4216700"/>
              <a:gd name="connsiteX0" fmla="*/ 0 w 4775260"/>
              <a:gd name="connsiteY0" fmla="*/ 4216700 h 4216700"/>
              <a:gd name="connsiteX1" fmla="*/ 0 w 4775260"/>
              <a:gd name="connsiteY1" fmla="*/ 0 h 4216700"/>
              <a:gd name="connsiteX2" fmla="*/ 4775260 w 4775260"/>
              <a:gd name="connsiteY2" fmla="*/ 1187750 h 4216700"/>
              <a:gd name="connsiteX3" fmla="*/ 2898835 w 4775260"/>
              <a:gd name="connsiteY3" fmla="*/ 2730800 h 4216700"/>
              <a:gd name="connsiteX0" fmla="*/ 0 w 4827019"/>
              <a:gd name="connsiteY0" fmla="*/ 4216700 h 4216700"/>
              <a:gd name="connsiteX1" fmla="*/ 0 w 4827019"/>
              <a:gd name="connsiteY1" fmla="*/ 0 h 4216700"/>
              <a:gd name="connsiteX2" fmla="*/ 4827019 w 4827019"/>
              <a:gd name="connsiteY2" fmla="*/ 31811 h 4216700"/>
              <a:gd name="connsiteX3" fmla="*/ 2898835 w 4827019"/>
              <a:gd name="connsiteY3" fmla="*/ 2730800 h 4216700"/>
              <a:gd name="connsiteX0" fmla="*/ 0 w 4827019"/>
              <a:gd name="connsiteY0" fmla="*/ 4216700 h 4216700"/>
              <a:gd name="connsiteX1" fmla="*/ 0 w 4827019"/>
              <a:gd name="connsiteY1" fmla="*/ 0 h 4216700"/>
              <a:gd name="connsiteX2" fmla="*/ 4827019 w 4827019"/>
              <a:gd name="connsiteY2" fmla="*/ 31811 h 4216700"/>
              <a:gd name="connsiteX3" fmla="*/ 8986 w 4827019"/>
              <a:gd name="connsiteY3" fmla="*/ 4214543 h 4216700"/>
              <a:gd name="connsiteX0" fmla="*/ 0 w 4827019"/>
              <a:gd name="connsiteY0" fmla="*/ 4216700 h 4216700"/>
              <a:gd name="connsiteX1" fmla="*/ 0 w 4827019"/>
              <a:gd name="connsiteY1" fmla="*/ 0 h 4216700"/>
              <a:gd name="connsiteX2" fmla="*/ 4827019 w 4827019"/>
              <a:gd name="connsiteY2" fmla="*/ 31811 h 4216700"/>
              <a:gd name="connsiteX3" fmla="*/ 2407129 w 4827019"/>
              <a:gd name="connsiteY3" fmla="*/ 2101072 h 4216700"/>
            </a:gdLst>
            <a:ahLst/>
            <a:cxnLst>
              <a:cxn ang="0">
                <a:pos x="connsiteX0" y="connsiteY0"/>
              </a:cxn>
              <a:cxn ang="0">
                <a:pos x="connsiteX1" y="connsiteY1"/>
              </a:cxn>
              <a:cxn ang="0">
                <a:pos x="connsiteX2" y="connsiteY2"/>
              </a:cxn>
              <a:cxn ang="0">
                <a:pos x="connsiteX3" y="connsiteY3"/>
              </a:cxn>
            </a:cxnLst>
            <a:rect l="l" t="t" r="r" b="b"/>
            <a:pathLst>
              <a:path w="4827019" h="4216700">
                <a:moveTo>
                  <a:pt x="0" y="4216700"/>
                </a:moveTo>
                <a:lnTo>
                  <a:pt x="0" y="0"/>
                </a:lnTo>
                <a:lnTo>
                  <a:pt x="4827019" y="31811"/>
                </a:lnTo>
                <a:lnTo>
                  <a:pt x="2407129" y="2101072"/>
                </a:lnTo>
              </a:path>
            </a:pathLst>
          </a:custGeom>
          <a:ln w="50800">
            <a:solidFill>
              <a:schemeClr val="accent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6" name="Isosceles Triangle 7">
            <a:extLst>
              <a:ext uri="{FF2B5EF4-FFF2-40B4-BE49-F238E27FC236}">
                <a16:creationId xmlns:a16="http://schemas.microsoft.com/office/drawing/2014/main" id="{8D9A5993-881B-490A-BE05-AB9826F0211E}"/>
              </a:ext>
            </a:extLst>
          </p:cNvPr>
          <p:cNvSpPr/>
          <p:nvPr/>
        </p:nvSpPr>
        <p:spPr>
          <a:xfrm rot="3309534">
            <a:off x="7940139" y="3796017"/>
            <a:ext cx="286380" cy="246879"/>
          </a:xfrm>
          <a:prstGeom prs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TextBox 6">
            <a:extLst>
              <a:ext uri="{FF2B5EF4-FFF2-40B4-BE49-F238E27FC236}">
                <a16:creationId xmlns:a16="http://schemas.microsoft.com/office/drawing/2014/main" id="{764BE2AE-A7EB-4667-8D52-69BC419BAA3D}"/>
              </a:ext>
            </a:extLst>
          </p:cNvPr>
          <p:cNvSpPr txBox="1"/>
          <p:nvPr/>
        </p:nvSpPr>
        <p:spPr>
          <a:xfrm>
            <a:off x="1414330" y="4079542"/>
            <a:ext cx="1111716" cy="923330"/>
          </a:xfrm>
          <a:prstGeom prst="rect">
            <a:avLst/>
          </a:prstGeom>
          <a:noFill/>
        </p:spPr>
        <p:txBody>
          <a:bodyPr wrap="square" rtlCol="0" anchor="ctr">
            <a:spAutoFit/>
          </a:bodyPr>
          <a:lstStyle/>
          <a:p>
            <a:pPr algn="ctr"/>
            <a:r>
              <a:rPr lang="en-US" altLang="ko-KR" sz="5400" b="1" dirty="0">
                <a:solidFill>
                  <a:schemeClr val="accent2"/>
                </a:solidFill>
                <a:cs typeface="B Mitra" panose="00000400000000000000" pitchFamily="2" charset="-78"/>
              </a:rPr>
              <a:t>01</a:t>
            </a:r>
            <a:endParaRPr lang="ko-KR" altLang="en-US" sz="5400" b="1" dirty="0">
              <a:solidFill>
                <a:schemeClr val="accent2"/>
              </a:solidFill>
              <a:cs typeface="B Mitra" panose="00000400000000000000" pitchFamily="2" charset="-78"/>
            </a:endParaRPr>
          </a:p>
        </p:txBody>
      </p:sp>
      <p:sp>
        <p:nvSpPr>
          <p:cNvPr id="8" name="TextBox 7">
            <a:extLst>
              <a:ext uri="{FF2B5EF4-FFF2-40B4-BE49-F238E27FC236}">
                <a16:creationId xmlns:a16="http://schemas.microsoft.com/office/drawing/2014/main" id="{56558F48-E223-4EF5-A626-D442537C1519}"/>
              </a:ext>
            </a:extLst>
          </p:cNvPr>
          <p:cNvSpPr txBox="1"/>
          <p:nvPr/>
        </p:nvSpPr>
        <p:spPr>
          <a:xfrm>
            <a:off x="9605526" y="2807286"/>
            <a:ext cx="1111716" cy="923330"/>
          </a:xfrm>
          <a:prstGeom prst="rect">
            <a:avLst/>
          </a:prstGeom>
          <a:noFill/>
        </p:spPr>
        <p:txBody>
          <a:bodyPr wrap="square" rtlCol="0" anchor="ctr">
            <a:spAutoFit/>
          </a:bodyPr>
          <a:lstStyle/>
          <a:p>
            <a:pPr algn="ctr"/>
            <a:r>
              <a:rPr lang="en-US" altLang="ko-KR" sz="5400" b="1" dirty="0">
                <a:solidFill>
                  <a:schemeClr val="accent1"/>
                </a:solidFill>
                <a:cs typeface="Arial" pitchFamily="34" charset="0"/>
              </a:rPr>
              <a:t>02</a:t>
            </a:r>
            <a:endParaRPr lang="ko-KR" altLang="en-US" sz="5400" b="1" dirty="0">
              <a:solidFill>
                <a:schemeClr val="accent1"/>
              </a:solidFill>
              <a:cs typeface="Arial" pitchFamily="34" charset="0"/>
            </a:endParaRPr>
          </a:p>
        </p:txBody>
      </p:sp>
      <p:grpSp>
        <p:nvGrpSpPr>
          <p:cNvPr id="9" name="Group 20">
            <a:extLst>
              <a:ext uri="{FF2B5EF4-FFF2-40B4-BE49-F238E27FC236}">
                <a16:creationId xmlns:a16="http://schemas.microsoft.com/office/drawing/2014/main" id="{B4CD00DD-1112-4AF2-9E99-E0F3398A8253}"/>
              </a:ext>
            </a:extLst>
          </p:cNvPr>
          <p:cNvGrpSpPr/>
          <p:nvPr/>
        </p:nvGrpSpPr>
        <p:grpSpPr>
          <a:xfrm>
            <a:off x="1136822" y="2019460"/>
            <a:ext cx="4672190" cy="830997"/>
            <a:chOff x="1092354" y="1659356"/>
            <a:chExt cx="3675421" cy="830997"/>
          </a:xfrm>
        </p:grpSpPr>
        <p:sp>
          <p:nvSpPr>
            <p:cNvPr id="10" name="TextBox 9">
              <a:extLst>
                <a:ext uri="{FF2B5EF4-FFF2-40B4-BE49-F238E27FC236}">
                  <a16:creationId xmlns:a16="http://schemas.microsoft.com/office/drawing/2014/main" id="{67A9A92A-A741-433C-9F89-0BB1472D6989}"/>
                </a:ext>
              </a:extLst>
            </p:cNvPr>
            <p:cNvSpPr txBox="1"/>
            <p:nvPr/>
          </p:nvSpPr>
          <p:spPr>
            <a:xfrm>
              <a:off x="1092354" y="1659356"/>
              <a:ext cx="3675421" cy="830997"/>
            </a:xfrm>
            <a:prstGeom prst="rect">
              <a:avLst/>
            </a:prstGeom>
            <a:noFill/>
          </p:spPr>
          <p:txBody>
            <a:bodyPr wrap="square" rtlCol="0">
              <a:spAutoFit/>
            </a:bodyPr>
            <a:lstStyle/>
            <a:p>
              <a:pPr algn="just" rtl="1"/>
              <a:r>
                <a:rPr lang="fa-IR" altLang="ko-KR" sz="1600" b="1" dirty="0">
                  <a:solidFill>
                    <a:schemeClr val="tx1">
                      <a:lumMod val="75000"/>
                      <a:lumOff val="25000"/>
                    </a:schemeClr>
                  </a:solidFill>
                  <a:cs typeface="B Mitra" panose="00000400000000000000" pitchFamily="2" charset="-78"/>
                </a:rPr>
                <a:t>ارز </a:t>
              </a:r>
              <a:r>
                <a:rPr lang="en-US" altLang="ko-KR" sz="1600" b="1" dirty="0">
                  <a:solidFill>
                    <a:schemeClr val="tx1">
                      <a:lumMod val="75000"/>
                      <a:lumOff val="25000"/>
                    </a:schemeClr>
                  </a:solidFill>
                  <a:latin typeface="Times New Roman" panose="02020603050405020304" pitchFamily="18" charset="0"/>
                  <a:cs typeface="Times New Roman" panose="02020603050405020304" pitchFamily="18" charset="0"/>
                </a:rPr>
                <a:t>Offshore</a:t>
              </a:r>
              <a:r>
                <a:rPr lang="fa-IR" altLang="ko-KR" sz="1600" b="1" dirty="0">
                  <a:solidFill>
                    <a:schemeClr val="tx1">
                      <a:lumMod val="75000"/>
                      <a:lumOff val="25000"/>
                    </a:schemeClr>
                  </a:solidFill>
                  <a:cs typeface="B Mitra" panose="00000400000000000000" pitchFamily="2" charset="-78"/>
                </a:rPr>
                <a:t> منجر به کاهش توانایی سیاستگزار در اجرای یک سیاست پولی مستقل به ویژه تحت رژیم نرخ ارز ثابت، خواهد شد و در نتیجه کنترل شرایط اقتصادی را سخت خواهد کرد.</a:t>
              </a:r>
              <a:endParaRPr lang="en-US" altLang="ko-KR" sz="1600" b="1" dirty="0">
                <a:solidFill>
                  <a:schemeClr val="tx1">
                    <a:lumMod val="75000"/>
                    <a:lumOff val="25000"/>
                  </a:schemeClr>
                </a:solidFill>
                <a:cs typeface="B Mitra" panose="00000400000000000000" pitchFamily="2" charset="-78"/>
              </a:endParaRPr>
            </a:p>
          </p:txBody>
        </p:sp>
        <p:sp>
          <p:nvSpPr>
            <p:cNvPr id="11" name="TextBox 10">
              <a:extLst>
                <a:ext uri="{FF2B5EF4-FFF2-40B4-BE49-F238E27FC236}">
                  <a16:creationId xmlns:a16="http://schemas.microsoft.com/office/drawing/2014/main" id="{FCDB94F4-DC54-4839-B7F6-D7737F5A7BF0}"/>
                </a:ext>
              </a:extLst>
            </p:cNvPr>
            <p:cNvSpPr txBox="1"/>
            <p:nvPr/>
          </p:nvSpPr>
          <p:spPr>
            <a:xfrm>
              <a:off x="1197149" y="1794035"/>
              <a:ext cx="3230835" cy="276999"/>
            </a:xfrm>
            <a:prstGeom prst="rect">
              <a:avLst/>
            </a:prstGeom>
            <a:noFill/>
          </p:spPr>
          <p:txBody>
            <a:bodyPr wrap="square" rtlCol="0">
              <a:spAutoFit/>
            </a:bodyPr>
            <a:lstStyle/>
            <a:p>
              <a:endParaRPr lang="ko-KR" altLang="en-US" sz="1200" b="1" dirty="0">
                <a:solidFill>
                  <a:schemeClr val="tx1">
                    <a:lumMod val="75000"/>
                    <a:lumOff val="25000"/>
                  </a:schemeClr>
                </a:solidFill>
                <a:cs typeface="Arial" pitchFamily="34" charset="0"/>
              </a:endParaRPr>
            </a:p>
          </p:txBody>
        </p:sp>
      </p:grpSp>
      <p:sp>
        <p:nvSpPr>
          <p:cNvPr id="13" name="TextBox 12">
            <a:extLst>
              <a:ext uri="{FF2B5EF4-FFF2-40B4-BE49-F238E27FC236}">
                <a16:creationId xmlns:a16="http://schemas.microsoft.com/office/drawing/2014/main" id="{165067CA-5798-4B81-9E92-4B68C94A5819}"/>
              </a:ext>
            </a:extLst>
          </p:cNvPr>
          <p:cNvSpPr txBox="1"/>
          <p:nvPr/>
        </p:nvSpPr>
        <p:spPr>
          <a:xfrm>
            <a:off x="6867940" y="5066188"/>
            <a:ext cx="4067640" cy="584775"/>
          </a:xfrm>
          <a:prstGeom prst="rect">
            <a:avLst/>
          </a:prstGeom>
          <a:noFill/>
        </p:spPr>
        <p:txBody>
          <a:bodyPr wrap="square" rtlCol="0">
            <a:spAutoFit/>
          </a:bodyPr>
          <a:lstStyle/>
          <a:p>
            <a:pPr algn="r"/>
            <a:r>
              <a:rPr lang="fa-IR" altLang="ko-KR" sz="1600" b="1" dirty="0">
                <a:solidFill>
                  <a:schemeClr val="tx1">
                    <a:lumMod val="75000"/>
                    <a:lumOff val="25000"/>
                  </a:schemeClr>
                </a:solidFill>
                <a:cs typeface="B Mitra" panose="00000400000000000000" pitchFamily="2" charset="-78"/>
              </a:rPr>
              <a:t>علاوه بر این این نوع ارز، باعث بی ثباتی در بازار ارز داخلی می‌شوند</a:t>
            </a:r>
            <a:r>
              <a:rPr lang="fa-IR" altLang="ko-KR" sz="1200" dirty="0">
                <a:solidFill>
                  <a:schemeClr val="tx1">
                    <a:lumMod val="75000"/>
                    <a:lumOff val="25000"/>
                  </a:schemeClr>
                </a:solidFill>
                <a:cs typeface="Arial" pitchFamily="34" charset="0"/>
              </a:rPr>
              <a:t>.</a:t>
            </a:r>
            <a:endParaRPr lang="en-US" altLang="ko-KR" sz="1200" dirty="0">
              <a:solidFill>
                <a:schemeClr val="tx1">
                  <a:lumMod val="75000"/>
                  <a:lumOff val="25000"/>
                </a:schemeClr>
              </a:solidFill>
              <a:cs typeface="Arial" pitchFamily="34" charset="0"/>
            </a:endParaRPr>
          </a:p>
        </p:txBody>
      </p:sp>
      <p:sp>
        <p:nvSpPr>
          <p:cNvPr id="16" name="Rectangle 30">
            <a:extLst>
              <a:ext uri="{FF2B5EF4-FFF2-40B4-BE49-F238E27FC236}">
                <a16:creationId xmlns:a16="http://schemas.microsoft.com/office/drawing/2014/main" id="{CC075159-B803-4D79-A514-38510CF9DBB3}"/>
              </a:ext>
            </a:extLst>
          </p:cNvPr>
          <p:cNvSpPr/>
          <p:nvPr/>
        </p:nvSpPr>
        <p:spPr>
          <a:xfrm>
            <a:off x="1754508" y="3434390"/>
            <a:ext cx="431361" cy="430100"/>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7" name="Rectangle 9">
            <a:extLst>
              <a:ext uri="{FF2B5EF4-FFF2-40B4-BE49-F238E27FC236}">
                <a16:creationId xmlns:a16="http://schemas.microsoft.com/office/drawing/2014/main" id="{1B917BC5-8978-4D89-8B9F-C345BE7F52C6}"/>
              </a:ext>
            </a:extLst>
          </p:cNvPr>
          <p:cNvSpPr/>
          <p:nvPr/>
        </p:nvSpPr>
        <p:spPr>
          <a:xfrm>
            <a:off x="9937372" y="3934593"/>
            <a:ext cx="448025" cy="41939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45" name="그룹 44">
            <a:extLst>
              <a:ext uri="{FF2B5EF4-FFF2-40B4-BE49-F238E27FC236}">
                <a16:creationId xmlns:a16="http://schemas.microsoft.com/office/drawing/2014/main" id="{9A459B80-CEB9-4ABE-8B0E-BF22F718CA59}"/>
              </a:ext>
            </a:extLst>
          </p:cNvPr>
          <p:cNvGrpSpPr/>
          <p:nvPr/>
        </p:nvGrpSpPr>
        <p:grpSpPr>
          <a:xfrm>
            <a:off x="5239286" y="3145212"/>
            <a:ext cx="1868589" cy="1353756"/>
            <a:chOff x="115746" y="2664730"/>
            <a:chExt cx="1868589" cy="1353756"/>
          </a:xfrm>
        </p:grpSpPr>
        <p:sp>
          <p:nvSpPr>
            <p:cNvPr id="18" name="Graphic 2">
              <a:extLst>
                <a:ext uri="{FF2B5EF4-FFF2-40B4-BE49-F238E27FC236}">
                  <a16:creationId xmlns:a16="http://schemas.microsoft.com/office/drawing/2014/main" id="{89A13EC2-B5C0-4B3E-B0E0-323D0341DCFC}"/>
                </a:ext>
              </a:extLst>
            </p:cNvPr>
            <p:cNvSpPr/>
            <p:nvPr/>
          </p:nvSpPr>
          <p:spPr>
            <a:xfrm>
              <a:off x="200086" y="3137170"/>
              <a:ext cx="1781978" cy="881316"/>
            </a:xfrm>
            <a:custGeom>
              <a:avLst/>
              <a:gdLst>
                <a:gd name="connsiteX0" fmla="*/ 2883869 w 5767736"/>
                <a:gd name="connsiteY0" fmla="*/ 2852557 h 2852557"/>
                <a:gd name="connsiteX1" fmla="*/ 0 w 5767736"/>
                <a:gd name="connsiteY1" fmla="*/ 1426279 h 2852557"/>
                <a:gd name="connsiteX2" fmla="*/ 2883869 w 5767736"/>
                <a:gd name="connsiteY2" fmla="*/ 0 h 2852557"/>
                <a:gd name="connsiteX3" fmla="*/ 5767737 w 5767736"/>
                <a:gd name="connsiteY3" fmla="*/ 1426279 h 2852557"/>
                <a:gd name="connsiteX4" fmla="*/ 2883869 w 5767736"/>
                <a:gd name="connsiteY4" fmla="*/ 2852557 h 2852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7736" h="2852557">
                  <a:moveTo>
                    <a:pt x="2883869" y="2852557"/>
                  </a:moveTo>
                  <a:cubicBezTo>
                    <a:pt x="1291105" y="2852557"/>
                    <a:pt x="0" y="2214022"/>
                    <a:pt x="0" y="1426279"/>
                  </a:cubicBezTo>
                  <a:cubicBezTo>
                    <a:pt x="0" y="638535"/>
                    <a:pt x="1291171" y="0"/>
                    <a:pt x="2883869" y="0"/>
                  </a:cubicBezTo>
                  <a:cubicBezTo>
                    <a:pt x="4476566" y="0"/>
                    <a:pt x="5767737" y="638535"/>
                    <a:pt x="5767737" y="1426279"/>
                  </a:cubicBezTo>
                  <a:cubicBezTo>
                    <a:pt x="5767737" y="2214022"/>
                    <a:pt x="4476633" y="2852557"/>
                    <a:pt x="2883869" y="2852557"/>
                  </a:cubicBezTo>
                </a:path>
              </a:pathLst>
            </a:custGeom>
            <a:solidFill>
              <a:schemeClr val="accent1"/>
            </a:solidFill>
            <a:ln w="6615" cap="flat">
              <a:noFill/>
              <a:prstDash val="solid"/>
              <a:miter/>
            </a:ln>
          </p:spPr>
          <p:txBody>
            <a:bodyPr rtlCol="0" anchor="ctr"/>
            <a:lstStyle/>
            <a:p>
              <a:endParaRPr lang="en-US"/>
            </a:p>
          </p:txBody>
        </p:sp>
        <p:grpSp>
          <p:nvGrpSpPr>
            <p:cNvPr id="19" name="그룹 18">
              <a:extLst>
                <a:ext uri="{FF2B5EF4-FFF2-40B4-BE49-F238E27FC236}">
                  <a16:creationId xmlns:a16="http://schemas.microsoft.com/office/drawing/2014/main" id="{4D2387A8-8957-498C-AC70-64B25FD45E31}"/>
                </a:ext>
              </a:extLst>
            </p:cNvPr>
            <p:cNvGrpSpPr/>
            <p:nvPr/>
          </p:nvGrpSpPr>
          <p:grpSpPr>
            <a:xfrm>
              <a:off x="545029" y="2664730"/>
              <a:ext cx="1439306" cy="798914"/>
              <a:chOff x="545029" y="2664730"/>
              <a:chExt cx="1439306" cy="798914"/>
            </a:xfrm>
          </p:grpSpPr>
          <p:grpSp>
            <p:nvGrpSpPr>
              <p:cNvPr id="20" name="Group 189">
                <a:extLst>
                  <a:ext uri="{FF2B5EF4-FFF2-40B4-BE49-F238E27FC236}">
                    <a16:creationId xmlns:a16="http://schemas.microsoft.com/office/drawing/2014/main" id="{F19F130E-B59D-4B36-8FE7-59C22CF23C32}"/>
                  </a:ext>
                </a:extLst>
              </p:cNvPr>
              <p:cNvGrpSpPr/>
              <p:nvPr/>
            </p:nvGrpSpPr>
            <p:grpSpPr>
              <a:xfrm>
                <a:off x="585176" y="2664730"/>
                <a:ext cx="1353387" cy="699293"/>
                <a:chOff x="1710652" y="0"/>
                <a:chExt cx="4380514" cy="2263404"/>
              </a:xfrm>
            </p:grpSpPr>
            <p:sp>
              <p:nvSpPr>
                <p:cNvPr id="26" name="Graphic 2">
                  <a:extLst>
                    <a:ext uri="{FF2B5EF4-FFF2-40B4-BE49-F238E27FC236}">
                      <a16:creationId xmlns:a16="http://schemas.microsoft.com/office/drawing/2014/main" id="{738D3E63-9D23-4471-BA7E-B5BCC5A8DECD}"/>
                    </a:ext>
                  </a:extLst>
                </p:cNvPr>
                <p:cNvSpPr/>
                <p:nvPr/>
              </p:nvSpPr>
              <p:spPr>
                <a:xfrm>
                  <a:off x="2038856" y="0"/>
                  <a:ext cx="3742310" cy="1650884"/>
                </a:xfrm>
                <a:custGeom>
                  <a:avLst/>
                  <a:gdLst>
                    <a:gd name="connsiteX0" fmla="*/ 3697760 w 3742310"/>
                    <a:gd name="connsiteY0" fmla="*/ 1650885 h 1650884"/>
                    <a:gd name="connsiteX1" fmla="*/ 44551 w 3742310"/>
                    <a:gd name="connsiteY1" fmla="*/ 1650885 h 1650884"/>
                    <a:gd name="connsiteX2" fmla="*/ 0 w 3742310"/>
                    <a:gd name="connsiteY2" fmla="*/ 1606334 h 1650884"/>
                    <a:gd name="connsiteX3" fmla="*/ 0 w 3742310"/>
                    <a:gd name="connsiteY3" fmla="*/ 44551 h 1650884"/>
                    <a:gd name="connsiteX4" fmla="*/ 44551 w 3742310"/>
                    <a:gd name="connsiteY4" fmla="*/ 0 h 1650884"/>
                    <a:gd name="connsiteX5" fmla="*/ 3697760 w 3742310"/>
                    <a:gd name="connsiteY5" fmla="*/ 0 h 1650884"/>
                    <a:gd name="connsiteX6" fmla="*/ 3742310 w 3742310"/>
                    <a:gd name="connsiteY6" fmla="*/ 44551 h 1650884"/>
                    <a:gd name="connsiteX7" fmla="*/ 3742310 w 3742310"/>
                    <a:gd name="connsiteY7" fmla="*/ 1606268 h 1650884"/>
                    <a:gd name="connsiteX8" fmla="*/ 3697760 w 3742310"/>
                    <a:gd name="connsiteY8" fmla="*/ 1650885 h 165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2310" h="1650884">
                      <a:moveTo>
                        <a:pt x="3697760" y="1650885"/>
                      </a:moveTo>
                      <a:lnTo>
                        <a:pt x="44551" y="1650885"/>
                      </a:lnTo>
                      <a:cubicBezTo>
                        <a:pt x="19925" y="1650885"/>
                        <a:pt x="0" y="1630893"/>
                        <a:pt x="0" y="1606334"/>
                      </a:cubicBezTo>
                      <a:lnTo>
                        <a:pt x="0" y="44551"/>
                      </a:lnTo>
                      <a:cubicBezTo>
                        <a:pt x="0" y="19925"/>
                        <a:pt x="19992" y="0"/>
                        <a:pt x="44551" y="0"/>
                      </a:cubicBezTo>
                      <a:lnTo>
                        <a:pt x="3697760" y="0"/>
                      </a:lnTo>
                      <a:cubicBezTo>
                        <a:pt x="3722385" y="0"/>
                        <a:pt x="3742310" y="19991"/>
                        <a:pt x="3742310" y="44551"/>
                      </a:cubicBezTo>
                      <a:lnTo>
                        <a:pt x="3742310" y="1606268"/>
                      </a:lnTo>
                      <a:cubicBezTo>
                        <a:pt x="3742310" y="1630960"/>
                        <a:pt x="3722385" y="1650885"/>
                        <a:pt x="3697760" y="1650885"/>
                      </a:cubicBezTo>
                      <a:close/>
                    </a:path>
                  </a:pathLst>
                </a:custGeom>
                <a:solidFill>
                  <a:srgbClr val="F3E5BB"/>
                </a:solidFill>
                <a:ln w="6615" cap="flat">
                  <a:noFill/>
                  <a:prstDash val="solid"/>
                  <a:miter/>
                </a:ln>
              </p:spPr>
              <p:txBody>
                <a:bodyPr rtlCol="0" anchor="ctr"/>
                <a:lstStyle/>
                <a:p>
                  <a:endParaRPr lang="en-US"/>
                </a:p>
              </p:txBody>
            </p:sp>
            <p:sp>
              <p:nvSpPr>
                <p:cNvPr id="27" name="Graphic 2">
                  <a:extLst>
                    <a:ext uri="{FF2B5EF4-FFF2-40B4-BE49-F238E27FC236}">
                      <a16:creationId xmlns:a16="http://schemas.microsoft.com/office/drawing/2014/main" id="{6388A50B-CAB2-46A5-9E97-70A64149E8A6}"/>
                    </a:ext>
                  </a:extLst>
                </p:cNvPr>
                <p:cNvSpPr/>
                <p:nvPr/>
              </p:nvSpPr>
              <p:spPr>
                <a:xfrm>
                  <a:off x="2208453" y="104591"/>
                  <a:ext cx="3403050" cy="1441768"/>
                </a:xfrm>
                <a:custGeom>
                  <a:avLst/>
                  <a:gdLst>
                    <a:gd name="connsiteX0" fmla="*/ 3358500 w 3403050"/>
                    <a:gd name="connsiteY0" fmla="*/ 1441769 h 1441768"/>
                    <a:gd name="connsiteX1" fmla="*/ 44550 w 3403050"/>
                    <a:gd name="connsiteY1" fmla="*/ 1441769 h 1441768"/>
                    <a:gd name="connsiteX2" fmla="*/ 0 w 3403050"/>
                    <a:gd name="connsiteY2" fmla="*/ 1397218 h 1441768"/>
                    <a:gd name="connsiteX3" fmla="*/ 0 w 3403050"/>
                    <a:gd name="connsiteY3" fmla="*/ 44551 h 1441768"/>
                    <a:gd name="connsiteX4" fmla="*/ 44550 w 3403050"/>
                    <a:gd name="connsiteY4" fmla="*/ 0 h 1441768"/>
                    <a:gd name="connsiteX5" fmla="*/ 3358500 w 3403050"/>
                    <a:gd name="connsiteY5" fmla="*/ 0 h 1441768"/>
                    <a:gd name="connsiteX6" fmla="*/ 3403051 w 3403050"/>
                    <a:gd name="connsiteY6" fmla="*/ 44551 h 1441768"/>
                    <a:gd name="connsiteX7" fmla="*/ 3403051 w 3403050"/>
                    <a:gd name="connsiteY7" fmla="*/ 1397218 h 1441768"/>
                    <a:gd name="connsiteX8" fmla="*/ 3358500 w 3403050"/>
                    <a:gd name="connsiteY8" fmla="*/ 1441769 h 144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3050" h="1441768">
                      <a:moveTo>
                        <a:pt x="3358500" y="1441769"/>
                      </a:moveTo>
                      <a:lnTo>
                        <a:pt x="44550" y="1441769"/>
                      </a:lnTo>
                      <a:cubicBezTo>
                        <a:pt x="19925" y="1441769"/>
                        <a:pt x="0" y="1421777"/>
                        <a:pt x="0" y="1397218"/>
                      </a:cubicBezTo>
                      <a:lnTo>
                        <a:pt x="0" y="44551"/>
                      </a:lnTo>
                      <a:cubicBezTo>
                        <a:pt x="0" y="19925"/>
                        <a:pt x="19991" y="0"/>
                        <a:pt x="44550" y="0"/>
                      </a:cubicBezTo>
                      <a:lnTo>
                        <a:pt x="3358500" y="0"/>
                      </a:lnTo>
                      <a:cubicBezTo>
                        <a:pt x="3383126" y="0"/>
                        <a:pt x="3403051" y="19991"/>
                        <a:pt x="3403051" y="44551"/>
                      </a:cubicBezTo>
                      <a:lnTo>
                        <a:pt x="3403051" y="1397218"/>
                      </a:lnTo>
                      <a:cubicBezTo>
                        <a:pt x="3403117" y="1421843"/>
                        <a:pt x="3383126" y="1441769"/>
                        <a:pt x="3358500" y="1441769"/>
                      </a:cubicBezTo>
                      <a:close/>
                    </a:path>
                  </a:pathLst>
                </a:custGeom>
                <a:solidFill>
                  <a:srgbClr val="BAA162"/>
                </a:solidFill>
                <a:ln w="6615" cap="flat">
                  <a:noFill/>
                  <a:prstDash val="solid"/>
                  <a:miter/>
                </a:ln>
              </p:spPr>
              <p:txBody>
                <a:bodyPr rtlCol="0" anchor="ctr"/>
                <a:lstStyle/>
                <a:p>
                  <a:endParaRPr lang="en-US"/>
                </a:p>
              </p:txBody>
            </p:sp>
            <p:sp>
              <p:nvSpPr>
                <p:cNvPr id="28" name="Graphic 2">
                  <a:extLst>
                    <a:ext uri="{FF2B5EF4-FFF2-40B4-BE49-F238E27FC236}">
                      <a16:creationId xmlns:a16="http://schemas.microsoft.com/office/drawing/2014/main" id="{F3380124-F221-4E44-BAF4-DC2020A55355}"/>
                    </a:ext>
                  </a:extLst>
                </p:cNvPr>
                <p:cNvSpPr/>
                <p:nvPr/>
              </p:nvSpPr>
              <p:spPr>
                <a:xfrm>
                  <a:off x="1849335" y="153907"/>
                  <a:ext cx="4103149" cy="1810088"/>
                </a:xfrm>
                <a:custGeom>
                  <a:avLst/>
                  <a:gdLst>
                    <a:gd name="connsiteX0" fmla="*/ 4058599 w 4103149"/>
                    <a:gd name="connsiteY0" fmla="*/ 1810088 h 1810088"/>
                    <a:gd name="connsiteX1" fmla="*/ 44550 w 4103149"/>
                    <a:gd name="connsiteY1" fmla="*/ 1810088 h 1810088"/>
                    <a:gd name="connsiteX2" fmla="*/ 0 w 4103149"/>
                    <a:gd name="connsiteY2" fmla="*/ 1765538 h 1810088"/>
                    <a:gd name="connsiteX3" fmla="*/ 0 w 4103149"/>
                    <a:gd name="connsiteY3" fmla="*/ 44551 h 1810088"/>
                    <a:gd name="connsiteX4" fmla="*/ 44550 w 4103149"/>
                    <a:gd name="connsiteY4" fmla="*/ 0 h 1810088"/>
                    <a:gd name="connsiteX5" fmla="*/ 4058599 w 4103149"/>
                    <a:gd name="connsiteY5" fmla="*/ 0 h 1810088"/>
                    <a:gd name="connsiteX6" fmla="*/ 4103150 w 4103149"/>
                    <a:gd name="connsiteY6" fmla="*/ 44551 h 1810088"/>
                    <a:gd name="connsiteX7" fmla="*/ 4103150 w 4103149"/>
                    <a:gd name="connsiteY7" fmla="*/ 1765472 h 1810088"/>
                    <a:gd name="connsiteX8" fmla="*/ 4058599 w 4103149"/>
                    <a:gd name="connsiteY8" fmla="*/ 1810088 h 181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3149" h="1810088">
                      <a:moveTo>
                        <a:pt x="4058599" y="1810088"/>
                      </a:moveTo>
                      <a:lnTo>
                        <a:pt x="44550" y="1810088"/>
                      </a:lnTo>
                      <a:cubicBezTo>
                        <a:pt x="19925" y="1810088"/>
                        <a:pt x="0" y="1790097"/>
                        <a:pt x="0" y="1765538"/>
                      </a:cubicBezTo>
                      <a:lnTo>
                        <a:pt x="0" y="44551"/>
                      </a:lnTo>
                      <a:cubicBezTo>
                        <a:pt x="0" y="19925"/>
                        <a:pt x="19991" y="0"/>
                        <a:pt x="44550" y="0"/>
                      </a:cubicBezTo>
                      <a:lnTo>
                        <a:pt x="4058599" y="0"/>
                      </a:lnTo>
                      <a:cubicBezTo>
                        <a:pt x="4083224" y="0"/>
                        <a:pt x="4103150" y="19991"/>
                        <a:pt x="4103150" y="44551"/>
                      </a:cubicBezTo>
                      <a:lnTo>
                        <a:pt x="4103150" y="1765472"/>
                      </a:lnTo>
                      <a:cubicBezTo>
                        <a:pt x="4103150" y="1790097"/>
                        <a:pt x="4083224" y="1810088"/>
                        <a:pt x="4058599" y="1810088"/>
                      </a:cubicBezTo>
                      <a:close/>
                    </a:path>
                  </a:pathLst>
                </a:custGeom>
                <a:solidFill>
                  <a:srgbClr val="F3E5BB"/>
                </a:solidFill>
                <a:ln w="6615" cap="flat">
                  <a:noFill/>
                  <a:prstDash val="solid"/>
                  <a:miter/>
                </a:ln>
              </p:spPr>
              <p:txBody>
                <a:bodyPr rtlCol="0" anchor="ctr"/>
                <a:lstStyle/>
                <a:p>
                  <a:endParaRPr lang="en-US"/>
                </a:p>
              </p:txBody>
            </p:sp>
            <p:sp>
              <p:nvSpPr>
                <p:cNvPr id="29" name="Graphic 2">
                  <a:extLst>
                    <a:ext uri="{FF2B5EF4-FFF2-40B4-BE49-F238E27FC236}">
                      <a16:creationId xmlns:a16="http://schemas.microsoft.com/office/drawing/2014/main" id="{750E1CEA-090B-460F-890E-4600E00D9AFE}"/>
                    </a:ext>
                  </a:extLst>
                </p:cNvPr>
                <p:cNvSpPr/>
                <p:nvPr/>
              </p:nvSpPr>
              <p:spPr>
                <a:xfrm>
                  <a:off x="2035282" y="268494"/>
                  <a:ext cx="3731188" cy="1580848"/>
                </a:xfrm>
                <a:custGeom>
                  <a:avLst/>
                  <a:gdLst>
                    <a:gd name="connsiteX0" fmla="*/ 3686638 w 3731188"/>
                    <a:gd name="connsiteY0" fmla="*/ 1580848 h 1580848"/>
                    <a:gd name="connsiteX1" fmla="*/ 44550 w 3731188"/>
                    <a:gd name="connsiteY1" fmla="*/ 1580848 h 1580848"/>
                    <a:gd name="connsiteX2" fmla="*/ 0 w 3731188"/>
                    <a:gd name="connsiteY2" fmla="*/ 1536298 h 1580848"/>
                    <a:gd name="connsiteX3" fmla="*/ 0 w 3731188"/>
                    <a:gd name="connsiteY3" fmla="*/ 44551 h 1580848"/>
                    <a:gd name="connsiteX4" fmla="*/ 44550 w 3731188"/>
                    <a:gd name="connsiteY4" fmla="*/ 0 h 1580848"/>
                    <a:gd name="connsiteX5" fmla="*/ 3686638 w 3731188"/>
                    <a:gd name="connsiteY5" fmla="*/ 0 h 1580848"/>
                    <a:gd name="connsiteX6" fmla="*/ 3731189 w 3731188"/>
                    <a:gd name="connsiteY6" fmla="*/ 44551 h 1580848"/>
                    <a:gd name="connsiteX7" fmla="*/ 3731189 w 3731188"/>
                    <a:gd name="connsiteY7" fmla="*/ 1536298 h 1580848"/>
                    <a:gd name="connsiteX8" fmla="*/ 3686638 w 3731188"/>
                    <a:gd name="connsiteY8" fmla="*/ 1580848 h 158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1188" h="1580848">
                      <a:moveTo>
                        <a:pt x="3686638" y="1580848"/>
                      </a:moveTo>
                      <a:lnTo>
                        <a:pt x="44550" y="1580848"/>
                      </a:lnTo>
                      <a:cubicBezTo>
                        <a:pt x="19925" y="1580848"/>
                        <a:pt x="0" y="1560857"/>
                        <a:pt x="0" y="1536298"/>
                      </a:cubicBezTo>
                      <a:lnTo>
                        <a:pt x="0" y="44551"/>
                      </a:lnTo>
                      <a:cubicBezTo>
                        <a:pt x="0" y="19925"/>
                        <a:pt x="19991" y="0"/>
                        <a:pt x="44550" y="0"/>
                      </a:cubicBezTo>
                      <a:lnTo>
                        <a:pt x="3686638" y="0"/>
                      </a:lnTo>
                      <a:cubicBezTo>
                        <a:pt x="3711264" y="0"/>
                        <a:pt x="3731189" y="19991"/>
                        <a:pt x="3731189" y="44551"/>
                      </a:cubicBezTo>
                      <a:lnTo>
                        <a:pt x="3731189" y="1536298"/>
                      </a:lnTo>
                      <a:cubicBezTo>
                        <a:pt x="3731255" y="1560923"/>
                        <a:pt x="3711264" y="1580848"/>
                        <a:pt x="3686638" y="1580848"/>
                      </a:cubicBezTo>
                      <a:close/>
                    </a:path>
                  </a:pathLst>
                </a:custGeom>
                <a:solidFill>
                  <a:srgbClr val="BAA162"/>
                </a:solidFill>
                <a:ln w="6615" cap="flat">
                  <a:noFill/>
                  <a:prstDash val="solid"/>
                  <a:miter/>
                </a:ln>
              </p:spPr>
              <p:txBody>
                <a:bodyPr rtlCol="0" anchor="ctr"/>
                <a:lstStyle/>
                <a:p>
                  <a:endParaRPr lang="en-US"/>
                </a:p>
              </p:txBody>
            </p:sp>
            <p:sp>
              <p:nvSpPr>
                <p:cNvPr id="30" name="Graphic 2">
                  <a:extLst>
                    <a:ext uri="{FF2B5EF4-FFF2-40B4-BE49-F238E27FC236}">
                      <a16:creationId xmlns:a16="http://schemas.microsoft.com/office/drawing/2014/main" id="{7AB917E4-28A5-4499-9FAA-FCDDE18E3330}"/>
                    </a:ext>
                  </a:extLst>
                </p:cNvPr>
                <p:cNvSpPr/>
                <p:nvPr/>
              </p:nvSpPr>
              <p:spPr>
                <a:xfrm>
                  <a:off x="1710652" y="330984"/>
                  <a:ext cx="4380514" cy="1932420"/>
                </a:xfrm>
                <a:custGeom>
                  <a:avLst/>
                  <a:gdLst>
                    <a:gd name="connsiteX0" fmla="*/ 4335964 w 4380514"/>
                    <a:gd name="connsiteY0" fmla="*/ 1932420 h 1932420"/>
                    <a:gd name="connsiteX1" fmla="*/ 44550 w 4380514"/>
                    <a:gd name="connsiteY1" fmla="*/ 1932420 h 1932420"/>
                    <a:gd name="connsiteX2" fmla="*/ 0 w 4380514"/>
                    <a:gd name="connsiteY2" fmla="*/ 1887870 h 1932420"/>
                    <a:gd name="connsiteX3" fmla="*/ 0 w 4380514"/>
                    <a:gd name="connsiteY3" fmla="*/ 44551 h 1932420"/>
                    <a:gd name="connsiteX4" fmla="*/ 44550 w 4380514"/>
                    <a:gd name="connsiteY4" fmla="*/ 0 h 1932420"/>
                    <a:gd name="connsiteX5" fmla="*/ 4335964 w 4380514"/>
                    <a:gd name="connsiteY5" fmla="*/ 0 h 1932420"/>
                    <a:gd name="connsiteX6" fmla="*/ 4380515 w 4380514"/>
                    <a:gd name="connsiteY6" fmla="*/ 44551 h 1932420"/>
                    <a:gd name="connsiteX7" fmla="*/ 4380515 w 4380514"/>
                    <a:gd name="connsiteY7" fmla="*/ 1887870 h 1932420"/>
                    <a:gd name="connsiteX8" fmla="*/ 4335964 w 4380514"/>
                    <a:gd name="connsiteY8" fmla="*/ 1932420 h 193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0514" h="1932420">
                      <a:moveTo>
                        <a:pt x="4335964" y="1932420"/>
                      </a:moveTo>
                      <a:lnTo>
                        <a:pt x="44550" y="1932420"/>
                      </a:lnTo>
                      <a:cubicBezTo>
                        <a:pt x="19925" y="1932420"/>
                        <a:pt x="0" y="1912429"/>
                        <a:pt x="0" y="1887870"/>
                      </a:cubicBezTo>
                      <a:lnTo>
                        <a:pt x="0" y="44551"/>
                      </a:lnTo>
                      <a:cubicBezTo>
                        <a:pt x="0" y="19925"/>
                        <a:pt x="19991" y="0"/>
                        <a:pt x="44550" y="0"/>
                      </a:cubicBezTo>
                      <a:lnTo>
                        <a:pt x="4335964" y="0"/>
                      </a:lnTo>
                      <a:cubicBezTo>
                        <a:pt x="4360589" y="0"/>
                        <a:pt x="4380515" y="19991"/>
                        <a:pt x="4380515" y="44551"/>
                      </a:cubicBezTo>
                      <a:lnTo>
                        <a:pt x="4380515" y="1887870"/>
                      </a:lnTo>
                      <a:cubicBezTo>
                        <a:pt x="4380515" y="1912429"/>
                        <a:pt x="4360589" y="1932420"/>
                        <a:pt x="4335964" y="1932420"/>
                      </a:cubicBezTo>
                      <a:close/>
                    </a:path>
                  </a:pathLst>
                </a:custGeom>
                <a:solidFill>
                  <a:srgbClr val="F3E5BB"/>
                </a:solidFill>
                <a:ln w="6615" cap="flat">
                  <a:noFill/>
                  <a:prstDash val="solid"/>
                  <a:miter/>
                </a:ln>
              </p:spPr>
              <p:txBody>
                <a:bodyPr rtlCol="0" anchor="ctr"/>
                <a:lstStyle/>
                <a:p>
                  <a:endParaRPr lang="en-US"/>
                </a:p>
              </p:txBody>
            </p:sp>
            <p:sp>
              <p:nvSpPr>
                <p:cNvPr id="31" name="Graphic 2">
                  <a:extLst>
                    <a:ext uri="{FF2B5EF4-FFF2-40B4-BE49-F238E27FC236}">
                      <a16:creationId xmlns:a16="http://schemas.microsoft.com/office/drawing/2014/main" id="{B8AB1721-B563-4A39-BF43-36985BBD27EF}"/>
                    </a:ext>
                  </a:extLst>
                </p:cNvPr>
                <p:cNvSpPr/>
                <p:nvPr/>
              </p:nvSpPr>
              <p:spPr>
                <a:xfrm>
                  <a:off x="1909177" y="453316"/>
                  <a:ext cx="3983399" cy="1687756"/>
                </a:xfrm>
                <a:custGeom>
                  <a:avLst/>
                  <a:gdLst>
                    <a:gd name="connsiteX0" fmla="*/ 3938849 w 3983399"/>
                    <a:gd name="connsiteY0" fmla="*/ 1687757 h 1687756"/>
                    <a:gd name="connsiteX1" fmla="*/ 44551 w 3983399"/>
                    <a:gd name="connsiteY1" fmla="*/ 1687757 h 1687756"/>
                    <a:gd name="connsiteX2" fmla="*/ 0 w 3983399"/>
                    <a:gd name="connsiteY2" fmla="*/ 1643206 h 1687756"/>
                    <a:gd name="connsiteX3" fmla="*/ 0 w 3983399"/>
                    <a:gd name="connsiteY3" fmla="*/ 44550 h 1687756"/>
                    <a:gd name="connsiteX4" fmla="*/ 44551 w 3983399"/>
                    <a:gd name="connsiteY4" fmla="*/ 0 h 1687756"/>
                    <a:gd name="connsiteX5" fmla="*/ 3938849 w 3983399"/>
                    <a:gd name="connsiteY5" fmla="*/ 0 h 1687756"/>
                    <a:gd name="connsiteX6" fmla="*/ 3983399 w 3983399"/>
                    <a:gd name="connsiteY6" fmla="*/ 44550 h 1687756"/>
                    <a:gd name="connsiteX7" fmla="*/ 3983399 w 3983399"/>
                    <a:gd name="connsiteY7" fmla="*/ 1643140 h 1687756"/>
                    <a:gd name="connsiteX8" fmla="*/ 3938849 w 3983399"/>
                    <a:gd name="connsiteY8" fmla="*/ 1687757 h 16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3399" h="1687756">
                      <a:moveTo>
                        <a:pt x="3938849" y="1687757"/>
                      </a:moveTo>
                      <a:lnTo>
                        <a:pt x="44551" y="1687757"/>
                      </a:lnTo>
                      <a:cubicBezTo>
                        <a:pt x="19925" y="1687757"/>
                        <a:pt x="0" y="1667765"/>
                        <a:pt x="0" y="1643206"/>
                      </a:cubicBezTo>
                      <a:lnTo>
                        <a:pt x="0" y="44550"/>
                      </a:lnTo>
                      <a:cubicBezTo>
                        <a:pt x="0" y="19925"/>
                        <a:pt x="19992" y="0"/>
                        <a:pt x="44551" y="0"/>
                      </a:cubicBezTo>
                      <a:lnTo>
                        <a:pt x="3938849" y="0"/>
                      </a:lnTo>
                      <a:cubicBezTo>
                        <a:pt x="3963474" y="0"/>
                        <a:pt x="3983399" y="19991"/>
                        <a:pt x="3983399" y="44550"/>
                      </a:cubicBezTo>
                      <a:lnTo>
                        <a:pt x="3983399" y="1643140"/>
                      </a:lnTo>
                      <a:cubicBezTo>
                        <a:pt x="3983466" y="1667765"/>
                        <a:pt x="3963474" y="1687757"/>
                        <a:pt x="3938849" y="1687757"/>
                      </a:cubicBezTo>
                      <a:close/>
                    </a:path>
                  </a:pathLst>
                </a:custGeom>
                <a:solidFill>
                  <a:srgbClr val="BAA162"/>
                </a:solidFill>
                <a:ln w="6615" cap="flat">
                  <a:noFill/>
                  <a:prstDash val="solid"/>
                  <a:miter/>
                </a:ln>
              </p:spPr>
              <p:txBody>
                <a:bodyPr rtlCol="0" anchor="ctr"/>
                <a:lstStyle/>
                <a:p>
                  <a:endParaRPr lang="en-US"/>
                </a:p>
              </p:txBody>
            </p:sp>
          </p:grpSp>
          <p:grpSp>
            <p:nvGrpSpPr>
              <p:cNvPr id="21" name="Group 191">
                <a:extLst>
                  <a:ext uri="{FF2B5EF4-FFF2-40B4-BE49-F238E27FC236}">
                    <a16:creationId xmlns:a16="http://schemas.microsoft.com/office/drawing/2014/main" id="{243AB92A-2BCD-4019-90D9-8A2B578BF549}"/>
                  </a:ext>
                </a:extLst>
              </p:cNvPr>
              <p:cNvGrpSpPr/>
              <p:nvPr/>
            </p:nvGrpSpPr>
            <p:grpSpPr>
              <a:xfrm>
                <a:off x="545029" y="2828693"/>
                <a:ext cx="1439306" cy="634951"/>
                <a:chOff x="1580710" y="530700"/>
                <a:chExt cx="4658607" cy="2055148"/>
              </a:xfrm>
            </p:grpSpPr>
            <p:sp>
              <p:nvSpPr>
                <p:cNvPr id="22" name="Graphic 2">
                  <a:extLst>
                    <a:ext uri="{FF2B5EF4-FFF2-40B4-BE49-F238E27FC236}">
                      <a16:creationId xmlns:a16="http://schemas.microsoft.com/office/drawing/2014/main" id="{C1B765D6-AD0E-40AB-9F6E-7F08A219343C}"/>
                    </a:ext>
                  </a:extLst>
                </p:cNvPr>
                <p:cNvSpPr/>
                <p:nvPr/>
              </p:nvSpPr>
              <p:spPr>
                <a:xfrm>
                  <a:off x="1580710" y="530700"/>
                  <a:ext cx="4658607" cy="2055148"/>
                </a:xfrm>
                <a:custGeom>
                  <a:avLst/>
                  <a:gdLst>
                    <a:gd name="connsiteX0" fmla="*/ 4614057 w 4658607"/>
                    <a:gd name="connsiteY0" fmla="*/ 2055149 h 2055149"/>
                    <a:gd name="connsiteX1" fmla="*/ 44551 w 4658607"/>
                    <a:gd name="connsiteY1" fmla="*/ 2055149 h 2055149"/>
                    <a:gd name="connsiteX2" fmla="*/ 0 w 4658607"/>
                    <a:gd name="connsiteY2" fmla="*/ 2010599 h 2055149"/>
                    <a:gd name="connsiteX3" fmla="*/ 0 w 4658607"/>
                    <a:gd name="connsiteY3" fmla="*/ 44551 h 2055149"/>
                    <a:gd name="connsiteX4" fmla="*/ 44551 w 4658607"/>
                    <a:gd name="connsiteY4" fmla="*/ 0 h 2055149"/>
                    <a:gd name="connsiteX5" fmla="*/ 4614057 w 4658607"/>
                    <a:gd name="connsiteY5" fmla="*/ 0 h 2055149"/>
                    <a:gd name="connsiteX6" fmla="*/ 4658608 w 4658607"/>
                    <a:gd name="connsiteY6" fmla="*/ 44551 h 2055149"/>
                    <a:gd name="connsiteX7" fmla="*/ 4658608 w 4658607"/>
                    <a:gd name="connsiteY7" fmla="*/ 2010533 h 2055149"/>
                    <a:gd name="connsiteX8" fmla="*/ 4614057 w 4658607"/>
                    <a:gd name="connsiteY8" fmla="*/ 2055149 h 205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8607" h="2055149">
                      <a:moveTo>
                        <a:pt x="4614057" y="2055149"/>
                      </a:moveTo>
                      <a:lnTo>
                        <a:pt x="44551" y="2055149"/>
                      </a:lnTo>
                      <a:cubicBezTo>
                        <a:pt x="19925" y="2055149"/>
                        <a:pt x="0" y="2035158"/>
                        <a:pt x="0" y="2010599"/>
                      </a:cubicBezTo>
                      <a:lnTo>
                        <a:pt x="0" y="44551"/>
                      </a:lnTo>
                      <a:cubicBezTo>
                        <a:pt x="0" y="19925"/>
                        <a:pt x="19991" y="0"/>
                        <a:pt x="44551" y="0"/>
                      </a:cubicBezTo>
                      <a:lnTo>
                        <a:pt x="4614057" y="0"/>
                      </a:lnTo>
                      <a:cubicBezTo>
                        <a:pt x="4638683" y="0"/>
                        <a:pt x="4658608" y="19991"/>
                        <a:pt x="4658608" y="44551"/>
                      </a:cubicBezTo>
                      <a:lnTo>
                        <a:pt x="4658608" y="2010533"/>
                      </a:lnTo>
                      <a:cubicBezTo>
                        <a:pt x="4658608" y="2035158"/>
                        <a:pt x="4638683" y="2055149"/>
                        <a:pt x="4614057" y="2055149"/>
                      </a:cubicBezTo>
                      <a:close/>
                    </a:path>
                  </a:pathLst>
                </a:custGeom>
                <a:solidFill>
                  <a:srgbClr val="F3E5BB"/>
                </a:solidFill>
                <a:ln w="6615" cap="flat">
                  <a:noFill/>
                  <a:prstDash val="solid"/>
                  <a:miter/>
                </a:ln>
              </p:spPr>
              <p:txBody>
                <a:bodyPr rtlCol="0" anchor="ctr"/>
                <a:lstStyle/>
                <a:p>
                  <a:endParaRPr lang="en-US"/>
                </a:p>
              </p:txBody>
            </p:sp>
            <p:sp>
              <p:nvSpPr>
                <p:cNvPr id="23" name="Graphic 2">
                  <a:extLst>
                    <a:ext uri="{FF2B5EF4-FFF2-40B4-BE49-F238E27FC236}">
                      <a16:creationId xmlns:a16="http://schemas.microsoft.com/office/drawing/2014/main" id="{A74820A6-67DF-4CB6-AC7B-BFDC01180C5F}"/>
                    </a:ext>
                  </a:extLst>
                </p:cNvPr>
                <p:cNvSpPr/>
                <p:nvPr/>
              </p:nvSpPr>
              <p:spPr>
                <a:xfrm>
                  <a:off x="1791876" y="660845"/>
                  <a:ext cx="4236272" cy="1794861"/>
                </a:xfrm>
                <a:custGeom>
                  <a:avLst/>
                  <a:gdLst>
                    <a:gd name="connsiteX0" fmla="*/ 4191721 w 4236271"/>
                    <a:gd name="connsiteY0" fmla="*/ 1794863 h 1794863"/>
                    <a:gd name="connsiteX1" fmla="*/ 44550 w 4236271"/>
                    <a:gd name="connsiteY1" fmla="*/ 1794863 h 1794863"/>
                    <a:gd name="connsiteX2" fmla="*/ 0 w 4236271"/>
                    <a:gd name="connsiteY2" fmla="*/ 1750313 h 1794863"/>
                    <a:gd name="connsiteX3" fmla="*/ 0 w 4236271"/>
                    <a:gd name="connsiteY3" fmla="*/ 44550 h 1794863"/>
                    <a:gd name="connsiteX4" fmla="*/ 44550 w 4236271"/>
                    <a:gd name="connsiteY4" fmla="*/ 0 h 1794863"/>
                    <a:gd name="connsiteX5" fmla="*/ 4191721 w 4236271"/>
                    <a:gd name="connsiteY5" fmla="*/ 0 h 1794863"/>
                    <a:gd name="connsiteX6" fmla="*/ 4236272 w 4236271"/>
                    <a:gd name="connsiteY6" fmla="*/ 44550 h 1794863"/>
                    <a:gd name="connsiteX7" fmla="*/ 4236272 w 4236271"/>
                    <a:gd name="connsiteY7" fmla="*/ 1750313 h 1794863"/>
                    <a:gd name="connsiteX8" fmla="*/ 4191721 w 4236271"/>
                    <a:gd name="connsiteY8" fmla="*/ 1794863 h 179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6271" h="1794863">
                      <a:moveTo>
                        <a:pt x="4191721" y="1794863"/>
                      </a:moveTo>
                      <a:lnTo>
                        <a:pt x="44550" y="1794863"/>
                      </a:lnTo>
                      <a:cubicBezTo>
                        <a:pt x="19925" y="1794863"/>
                        <a:pt x="0" y="1774872"/>
                        <a:pt x="0" y="1750313"/>
                      </a:cubicBezTo>
                      <a:lnTo>
                        <a:pt x="0" y="44550"/>
                      </a:lnTo>
                      <a:cubicBezTo>
                        <a:pt x="0" y="19925"/>
                        <a:pt x="19991" y="0"/>
                        <a:pt x="44550" y="0"/>
                      </a:cubicBezTo>
                      <a:lnTo>
                        <a:pt x="4191721" y="0"/>
                      </a:lnTo>
                      <a:cubicBezTo>
                        <a:pt x="4216346" y="0"/>
                        <a:pt x="4236272" y="19991"/>
                        <a:pt x="4236272" y="44550"/>
                      </a:cubicBezTo>
                      <a:lnTo>
                        <a:pt x="4236272" y="1750313"/>
                      </a:lnTo>
                      <a:cubicBezTo>
                        <a:pt x="4236338" y="1774938"/>
                        <a:pt x="4216346" y="1794863"/>
                        <a:pt x="4191721" y="1794863"/>
                      </a:cubicBezTo>
                      <a:close/>
                    </a:path>
                  </a:pathLst>
                </a:custGeom>
                <a:solidFill>
                  <a:srgbClr val="BAA162"/>
                </a:solidFill>
                <a:ln w="6615" cap="flat">
                  <a:noFill/>
                  <a:prstDash val="solid"/>
                  <a:miter/>
                </a:ln>
              </p:spPr>
              <p:txBody>
                <a:bodyPr rtlCol="0" anchor="ctr"/>
                <a:lstStyle/>
                <a:p>
                  <a:endParaRPr lang="en-US"/>
                </a:p>
              </p:txBody>
            </p:sp>
            <p:sp>
              <p:nvSpPr>
                <p:cNvPr id="24" name="Graphic 2">
                  <a:extLst>
                    <a:ext uri="{FF2B5EF4-FFF2-40B4-BE49-F238E27FC236}">
                      <a16:creationId xmlns:a16="http://schemas.microsoft.com/office/drawing/2014/main" id="{2CBCFEDB-2936-4570-8B45-4C6A8FBDF6EA}"/>
                    </a:ext>
                  </a:extLst>
                </p:cNvPr>
                <p:cNvSpPr/>
                <p:nvPr/>
              </p:nvSpPr>
              <p:spPr>
                <a:xfrm>
                  <a:off x="1908381" y="772188"/>
                  <a:ext cx="4003194" cy="1572241"/>
                </a:xfrm>
                <a:custGeom>
                  <a:avLst/>
                  <a:gdLst>
                    <a:gd name="connsiteX0" fmla="*/ 3673532 w 4003192"/>
                    <a:gd name="connsiteY0" fmla="*/ 0 h 1572242"/>
                    <a:gd name="connsiteX1" fmla="*/ 328999 w 4003192"/>
                    <a:gd name="connsiteY1" fmla="*/ 0 h 1572242"/>
                    <a:gd name="connsiteX2" fmla="*/ 0 w 4003192"/>
                    <a:gd name="connsiteY2" fmla="*/ 313707 h 1572242"/>
                    <a:gd name="connsiteX3" fmla="*/ 0 w 4003192"/>
                    <a:gd name="connsiteY3" fmla="*/ 1246422 h 1572242"/>
                    <a:gd name="connsiteX4" fmla="*/ 330389 w 4003192"/>
                    <a:gd name="connsiteY4" fmla="*/ 1572243 h 1572242"/>
                    <a:gd name="connsiteX5" fmla="*/ 3672141 w 4003192"/>
                    <a:gd name="connsiteY5" fmla="*/ 1572243 h 1572242"/>
                    <a:gd name="connsiteX6" fmla="*/ 4003192 w 4003192"/>
                    <a:gd name="connsiteY6" fmla="*/ 1246422 h 1572242"/>
                    <a:gd name="connsiteX7" fmla="*/ 4003192 w 4003192"/>
                    <a:gd name="connsiteY7" fmla="*/ 313707 h 1572242"/>
                    <a:gd name="connsiteX8" fmla="*/ 3673532 w 4003192"/>
                    <a:gd name="connsiteY8" fmla="*/ 0 h 1572242"/>
                    <a:gd name="connsiteX9" fmla="*/ 2001596 w 4003192"/>
                    <a:gd name="connsiteY9" fmla="*/ 1474933 h 1572242"/>
                    <a:gd name="connsiteX10" fmla="*/ 1312751 w 4003192"/>
                    <a:gd name="connsiteY10" fmla="*/ 786088 h 1572242"/>
                    <a:gd name="connsiteX11" fmla="*/ 2001596 w 4003192"/>
                    <a:gd name="connsiteY11" fmla="*/ 97243 h 1572242"/>
                    <a:gd name="connsiteX12" fmla="*/ 2690441 w 4003192"/>
                    <a:gd name="connsiteY12" fmla="*/ 786088 h 1572242"/>
                    <a:gd name="connsiteX13" fmla="*/ 2001596 w 4003192"/>
                    <a:gd name="connsiteY13" fmla="*/ 1474933 h 157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3192" h="1572242">
                      <a:moveTo>
                        <a:pt x="3673532" y="0"/>
                      </a:moveTo>
                      <a:lnTo>
                        <a:pt x="328999" y="0"/>
                      </a:lnTo>
                      <a:cubicBezTo>
                        <a:pt x="307551" y="168140"/>
                        <a:pt x="170523" y="300071"/>
                        <a:pt x="0" y="313707"/>
                      </a:cubicBezTo>
                      <a:lnTo>
                        <a:pt x="0" y="1246422"/>
                      </a:lnTo>
                      <a:cubicBezTo>
                        <a:pt x="174561" y="1260389"/>
                        <a:pt x="314104" y="1398344"/>
                        <a:pt x="330389" y="1572243"/>
                      </a:cubicBezTo>
                      <a:lnTo>
                        <a:pt x="3672141" y="1572243"/>
                      </a:lnTo>
                      <a:cubicBezTo>
                        <a:pt x="3688426" y="1398145"/>
                        <a:pt x="3828300" y="1260058"/>
                        <a:pt x="4003192" y="1246422"/>
                      </a:cubicBezTo>
                      <a:lnTo>
                        <a:pt x="4003192" y="313707"/>
                      </a:lnTo>
                      <a:cubicBezTo>
                        <a:pt x="3832404" y="300402"/>
                        <a:pt x="3695046" y="168339"/>
                        <a:pt x="3673532" y="0"/>
                      </a:cubicBezTo>
                      <a:close/>
                      <a:moveTo>
                        <a:pt x="2001596" y="1474933"/>
                      </a:moveTo>
                      <a:cubicBezTo>
                        <a:pt x="1621162" y="1474933"/>
                        <a:pt x="1312751" y="1166522"/>
                        <a:pt x="1312751" y="786088"/>
                      </a:cubicBezTo>
                      <a:cubicBezTo>
                        <a:pt x="1312751" y="405655"/>
                        <a:pt x="1621162" y="97243"/>
                        <a:pt x="2001596" y="97243"/>
                      </a:cubicBezTo>
                      <a:cubicBezTo>
                        <a:pt x="2382030" y="97243"/>
                        <a:pt x="2690441" y="405655"/>
                        <a:pt x="2690441" y="786088"/>
                      </a:cubicBezTo>
                      <a:cubicBezTo>
                        <a:pt x="2690441" y="1166522"/>
                        <a:pt x="2382030" y="1474933"/>
                        <a:pt x="2001596" y="1474933"/>
                      </a:cubicBezTo>
                      <a:close/>
                    </a:path>
                  </a:pathLst>
                </a:custGeom>
                <a:solidFill>
                  <a:srgbClr val="F3E5BB"/>
                </a:solidFill>
                <a:ln w="6615" cap="flat">
                  <a:noFill/>
                  <a:prstDash val="solid"/>
                  <a:miter/>
                </a:ln>
              </p:spPr>
              <p:txBody>
                <a:bodyPr rtlCol="0" anchor="ctr"/>
                <a:lstStyle/>
                <a:p>
                  <a:endParaRPr lang="en-US"/>
                </a:p>
              </p:txBody>
            </p:sp>
            <p:sp>
              <p:nvSpPr>
                <p:cNvPr id="25" name="Graphic 2">
                  <a:extLst>
                    <a:ext uri="{FF2B5EF4-FFF2-40B4-BE49-F238E27FC236}">
                      <a16:creationId xmlns:a16="http://schemas.microsoft.com/office/drawing/2014/main" id="{B108B117-FBF6-4AEC-84C2-DD5EC5ACBF91}"/>
                    </a:ext>
                  </a:extLst>
                </p:cNvPr>
                <p:cNvSpPr/>
                <p:nvPr/>
              </p:nvSpPr>
              <p:spPr>
                <a:xfrm>
                  <a:off x="3664189" y="1137660"/>
                  <a:ext cx="491741" cy="841098"/>
                </a:xfrm>
                <a:custGeom>
                  <a:avLst/>
                  <a:gdLst>
                    <a:gd name="connsiteX0" fmla="*/ 211367 w 491741"/>
                    <a:gd name="connsiteY0" fmla="*/ 357000 h 841098"/>
                    <a:gd name="connsiteX1" fmla="*/ 211367 w 491741"/>
                    <a:gd name="connsiteY1" fmla="*/ 138153 h 841098"/>
                    <a:gd name="connsiteX2" fmla="*/ 166022 w 491741"/>
                    <a:gd name="connsiteY2" fmla="*/ 156622 h 841098"/>
                    <a:gd name="connsiteX3" fmla="*/ 111277 w 491741"/>
                    <a:gd name="connsiteY3" fmla="*/ 268892 h 841098"/>
                    <a:gd name="connsiteX4" fmla="*/ 211367 w 491741"/>
                    <a:gd name="connsiteY4" fmla="*/ 357000 h 841098"/>
                    <a:gd name="connsiteX5" fmla="*/ 211367 w 491741"/>
                    <a:gd name="connsiteY5" fmla="*/ 357000 h 841098"/>
                    <a:gd name="connsiteX6" fmla="*/ 278027 w 491741"/>
                    <a:gd name="connsiteY6" fmla="*/ 703607 h 841098"/>
                    <a:gd name="connsiteX7" fmla="*/ 325490 w 491741"/>
                    <a:gd name="connsiteY7" fmla="*/ 684608 h 841098"/>
                    <a:gd name="connsiteX8" fmla="*/ 380235 w 491741"/>
                    <a:gd name="connsiteY8" fmla="*/ 572339 h 841098"/>
                    <a:gd name="connsiteX9" fmla="*/ 277961 w 491741"/>
                    <a:gd name="connsiteY9" fmla="*/ 472249 h 841098"/>
                    <a:gd name="connsiteX10" fmla="*/ 277961 w 491741"/>
                    <a:gd name="connsiteY10" fmla="*/ 703607 h 841098"/>
                    <a:gd name="connsiteX11" fmla="*/ 278027 w 491741"/>
                    <a:gd name="connsiteY11" fmla="*/ 841098 h 841098"/>
                    <a:gd name="connsiteX12" fmla="*/ 211433 w 491741"/>
                    <a:gd name="connsiteY12" fmla="*/ 841098 h 841098"/>
                    <a:gd name="connsiteX13" fmla="*/ 211433 w 491741"/>
                    <a:gd name="connsiteY13" fmla="*/ 800850 h 841098"/>
                    <a:gd name="connsiteX14" fmla="*/ 137491 w 491741"/>
                    <a:gd name="connsiteY14" fmla="*/ 781190 h 841098"/>
                    <a:gd name="connsiteX15" fmla="*/ 0 w 491741"/>
                    <a:gd name="connsiteY15" fmla="*/ 595507 h 841098"/>
                    <a:gd name="connsiteX16" fmla="*/ 110085 w 491741"/>
                    <a:gd name="connsiteY16" fmla="*/ 592529 h 841098"/>
                    <a:gd name="connsiteX17" fmla="*/ 186013 w 491741"/>
                    <a:gd name="connsiteY17" fmla="*/ 695067 h 841098"/>
                    <a:gd name="connsiteX18" fmla="*/ 211433 w 491741"/>
                    <a:gd name="connsiteY18" fmla="*/ 703011 h 841098"/>
                    <a:gd name="connsiteX19" fmla="*/ 211433 w 491741"/>
                    <a:gd name="connsiteY19" fmla="*/ 453449 h 841098"/>
                    <a:gd name="connsiteX20" fmla="*/ 2250 w 491741"/>
                    <a:gd name="connsiteY20" fmla="*/ 280741 h 841098"/>
                    <a:gd name="connsiteX21" fmla="*/ 101414 w 491741"/>
                    <a:gd name="connsiteY21" fmla="*/ 78907 h 841098"/>
                    <a:gd name="connsiteX22" fmla="*/ 211433 w 491741"/>
                    <a:gd name="connsiteY22" fmla="*/ 40248 h 841098"/>
                    <a:gd name="connsiteX23" fmla="*/ 211433 w 491741"/>
                    <a:gd name="connsiteY23" fmla="*/ 0 h 841098"/>
                    <a:gd name="connsiteX24" fmla="*/ 278027 w 491741"/>
                    <a:gd name="connsiteY24" fmla="*/ 0 h 841098"/>
                    <a:gd name="connsiteX25" fmla="*/ 278027 w 491741"/>
                    <a:gd name="connsiteY25" fmla="*/ 39983 h 841098"/>
                    <a:gd name="connsiteX26" fmla="*/ 354087 w 491741"/>
                    <a:gd name="connsiteY26" fmla="*/ 59974 h 841098"/>
                    <a:gd name="connsiteX27" fmla="*/ 491578 w 491741"/>
                    <a:gd name="connsiteY27" fmla="*/ 245657 h 841098"/>
                    <a:gd name="connsiteX28" fmla="*/ 381493 w 491741"/>
                    <a:gd name="connsiteY28" fmla="*/ 248636 h 841098"/>
                    <a:gd name="connsiteX29" fmla="*/ 305565 w 491741"/>
                    <a:gd name="connsiteY29" fmla="*/ 146097 h 841098"/>
                    <a:gd name="connsiteX30" fmla="*/ 278027 w 491741"/>
                    <a:gd name="connsiteY30" fmla="*/ 137690 h 841098"/>
                    <a:gd name="connsiteX31" fmla="*/ 278027 w 491741"/>
                    <a:gd name="connsiteY31" fmla="*/ 371298 h 841098"/>
                    <a:gd name="connsiteX32" fmla="*/ 489327 w 491741"/>
                    <a:gd name="connsiteY32" fmla="*/ 558901 h 841098"/>
                    <a:gd name="connsiteX33" fmla="*/ 390165 w 491741"/>
                    <a:gd name="connsiteY33" fmla="*/ 762258 h 841098"/>
                    <a:gd name="connsiteX34" fmla="*/ 278027 w 491741"/>
                    <a:gd name="connsiteY34" fmla="*/ 801115 h 841098"/>
                    <a:gd name="connsiteX35" fmla="*/ 278027 w 491741"/>
                    <a:gd name="connsiteY35" fmla="*/ 841098 h 84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91741" h="841098">
                      <a:moveTo>
                        <a:pt x="211367" y="357000"/>
                      </a:moveTo>
                      <a:lnTo>
                        <a:pt x="211367" y="138153"/>
                      </a:lnTo>
                      <a:cubicBezTo>
                        <a:pt x="195281" y="141595"/>
                        <a:pt x="179857" y="147818"/>
                        <a:pt x="166022" y="156622"/>
                      </a:cubicBezTo>
                      <a:cubicBezTo>
                        <a:pt x="125311" y="182306"/>
                        <a:pt x="104260" y="225533"/>
                        <a:pt x="111277" y="268892"/>
                      </a:cubicBezTo>
                      <a:cubicBezTo>
                        <a:pt x="119750" y="325490"/>
                        <a:pt x="159799" y="344621"/>
                        <a:pt x="211367" y="357000"/>
                      </a:cubicBezTo>
                      <a:lnTo>
                        <a:pt x="211367" y="357000"/>
                      </a:lnTo>
                      <a:close/>
                      <a:moveTo>
                        <a:pt x="278027" y="703607"/>
                      </a:moveTo>
                      <a:cubicBezTo>
                        <a:pt x="294907" y="700165"/>
                        <a:pt x="310993" y="693744"/>
                        <a:pt x="325490" y="684608"/>
                      </a:cubicBezTo>
                      <a:cubicBezTo>
                        <a:pt x="366201" y="658924"/>
                        <a:pt x="387252" y="615697"/>
                        <a:pt x="380235" y="572339"/>
                      </a:cubicBezTo>
                      <a:cubicBezTo>
                        <a:pt x="366731" y="514482"/>
                        <a:pt x="327145" y="488864"/>
                        <a:pt x="277961" y="472249"/>
                      </a:cubicBezTo>
                      <a:lnTo>
                        <a:pt x="277961" y="703607"/>
                      </a:lnTo>
                      <a:close/>
                      <a:moveTo>
                        <a:pt x="278027" y="841098"/>
                      </a:moveTo>
                      <a:lnTo>
                        <a:pt x="211433" y="841098"/>
                      </a:lnTo>
                      <a:lnTo>
                        <a:pt x="211433" y="800850"/>
                      </a:lnTo>
                      <a:cubicBezTo>
                        <a:pt x="186079" y="797871"/>
                        <a:pt x="161123" y="791252"/>
                        <a:pt x="137491" y="781190"/>
                      </a:cubicBezTo>
                      <a:cubicBezTo>
                        <a:pt x="55738" y="746238"/>
                        <a:pt x="2846" y="674811"/>
                        <a:pt x="0" y="595507"/>
                      </a:cubicBezTo>
                      <a:lnTo>
                        <a:pt x="110085" y="592529"/>
                      </a:lnTo>
                      <a:cubicBezTo>
                        <a:pt x="111674" y="636285"/>
                        <a:pt x="140867" y="675738"/>
                        <a:pt x="186013" y="695067"/>
                      </a:cubicBezTo>
                      <a:cubicBezTo>
                        <a:pt x="194222" y="698576"/>
                        <a:pt x="202695" y="701290"/>
                        <a:pt x="211433" y="703011"/>
                      </a:cubicBezTo>
                      <a:lnTo>
                        <a:pt x="211433" y="453449"/>
                      </a:lnTo>
                      <a:cubicBezTo>
                        <a:pt x="124450" y="431604"/>
                        <a:pt x="31510" y="406648"/>
                        <a:pt x="2250" y="280741"/>
                      </a:cubicBezTo>
                      <a:cubicBezTo>
                        <a:pt x="-9930" y="202695"/>
                        <a:pt x="28200" y="125178"/>
                        <a:pt x="101414" y="78907"/>
                      </a:cubicBezTo>
                      <a:cubicBezTo>
                        <a:pt x="134512" y="57988"/>
                        <a:pt x="172377" y="45014"/>
                        <a:pt x="211433" y="40248"/>
                      </a:cubicBezTo>
                      <a:lnTo>
                        <a:pt x="211433" y="0"/>
                      </a:lnTo>
                      <a:lnTo>
                        <a:pt x="278027" y="0"/>
                      </a:lnTo>
                      <a:lnTo>
                        <a:pt x="278027" y="39983"/>
                      </a:lnTo>
                      <a:cubicBezTo>
                        <a:pt x="304109" y="42896"/>
                        <a:pt x="329793" y="49582"/>
                        <a:pt x="354087" y="59974"/>
                      </a:cubicBezTo>
                      <a:cubicBezTo>
                        <a:pt x="435840" y="94926"/>
                        <a:pt x="488732" y="166353"/>
                        <a:pt x="491578" y="245657"/>
                      </a:cubicBezTo>
                      <a:lnTo>
                        <a:pt x="381493" y="248636"/>
                      </a:lnTo>
                      <a:cubicBezTo>
                        <a:pt x="379904" y="204879"/>
                        <a:pt x="350711" y="165426"/>
                        <a:pt x="305565" y="146097"/>
                      </a:cubicBezTo>
                      <a:cubicBezTo>
                        <a:pt x="296695" y="142323"/>
                        <a:pt x="287427" y="139411"/>
                        <a:pt x="278027" y="137690"/>
                      </a:cubicBezTo>
                      <a:lnTo>
                        <a:pt x="278027" y="371298"/>
                      </a:lnTo>
                      <a:cubicBezTo>
                        <a:pt x="361766" y="389304"/>
                        <a:pt x="452721" y="420019"/>
                        <a:pt x="489327" y="558901"/>
                      </a:cubicBezTo>
                      <a:cubicBezTo>
                        <a:pt x="502037" y="637476"/>
                        <a:pt x="463908" y="715721"/>
                        <a:pt x="390165" y="762258"/>
                      </a:cubicBezTo>
                      <a:cubicBezTo>
                        <a:pt x="356470" y="783573"/>
                        <a:pt x="317877" y="796614"/>
                        <a:pt x="278027" y="801115"/>
                      </a:cubicBezTo>
                      <a:lnTo>
                        <a:pt x="278027" y="841098"/>
                      </a:lnTo>
                      <a:close/>
                    </a:path>
                  </a:pathLst>
                </a:custGeom>
                <a:solidFill>
                  <a:srgbClr val="FFFFFF"/>
                </a:solidFill>
                <a:ln w="6615" cap="flat">
                  <a:noFill/>
                  <a:prstDash val="solid"/>
                  <a:miter/>
                </a:ln>
              </p:spPr>
              <p:txBody>
                <a:bodyPr rtlCol="0" anchor="ctr"/>
                <a:lstStyle/>
                <a:p>
                  <a:endParaRPr lang="en-US"/>
                </a:p>
              </p:txBody>
            </p:sp>
          </p:grpSp>
        </p:grpSp>
        <p:grpSp>
          <p:nvGrpSpPr>
            <p:cNvPr id="32" name="Group 192">
              <a:extLst>
                <a:ext uri="{FF2B5EF4-FFF2-40B4-BE49-F238E27FC236}">
                  <a16:creationId xmlns:a16="http://schemas.microsoft.com/office/drawing/2014/main" id="{774B9562-8E16-4DDB-AA36-EF899346F31C}"/>
                </a:ext>
              </a:extLst>
            </p:cNvPr>
            <p:cNvGrpSpPr/>
            <p:nvPr/>
          </p:nvGrpSpPr>
          <p:grpSpPr>
            <a:xfrm>
              <a:off x="935051" y="3250130"/>
              <a:ext cx="783429" cy="478514"/>
              <a:chOff x="2843095" y="1894766"/>
              <a:chExt cx="2535729" cy="1548806"/>
            </a:xfrm>
          </p:grpSpPr>
          <p:sp>
            <p:nvSpPr>
              <p:cNvPr id="33" name="Graphic 2">
                <a:extLst>
                  <a:ext uri="{FF2B5EF4-FFF2-40B4-BE49-F238E27FC236}">
                    <a16:creationId xmlns:a16="http://schemas.microsoft.com/office/drawing/2014/main" id="{9BC0137C-70B7-48A3-94E9-D51D9080C1E0}"/>
                  </a:ext>
                </a:extLst>
              </p:cNvPr>
              <p:cNvSpPr/>
              <p:nvPr/>
            </p:nvSpPr>
            <p:spPr>
              <a:xfrm>
                <a:off x="2843095" y="1895937"/>
                <a:ext cx="2535729" cy="1547635"/>
              </a:xfrm>
              <a:custGeom>
                <a:avLst/>
                <a:gdLst>
                  <a:gd name="connsiteX0" fmla="*/ 2526260 w 2535729"/>
                  <a:gd name="connsiteY0" fmla="*/ 765576 h 1547635"/>
                  <a:gd name="connsiteX1" fmla="*/ 2528644 w 2535729"/>
                  <a:gd name="connsiteY1" fmla="*/ 746246 h 1547635"/>
                  <a:gd name="connsiteX2" fmla="*/ 2488926 w 2535729"/>
                  <a:gd name="connsiteY2" fmla="*/ 588102 h 1547635"/>
                  <a:gd name="connsiteX3" fmla="*/ 2312378 w 2535729"/>
                  <a:gd name="connsiteY3" fmla="*/ 463453 h 1547635"/>
                  <a:gd name="connsiteX4" fmla="*/ 2299470 w 2535729"/>
                  <a:gd name="connsiteY4" fmla="*/ 443925 h 1547635"/>
                  <a:gd name="connsiteX5" fmla="*/ 2189318 w 2535729"/>
                  <a:gd name="connsiteY5" fmla="*/ 245798 h 1547635"/>
                  <a:gd name="connsiteX6" fmla="*/ 1516360 w 2535729"/>
                  <a:gd name="connsiteY6" fmla="*/ 24170 h 1547635"/>
                  <a:gd name="connsiteX7" fmla="*/ 769262 w 2535729"/>
                  <a:gd name="connsiteY7" fmla="*/ 25428 h 1547635"/>
                  <a:gd name="connsiteX8" fmla="*/ 67972 w 2535729"/>
                  <a:gd name="connsiteY8" fmla="*/ 287369 h 1547635"/>
                  <a:gd name="connsiteX9" fmla="*/ 30041 w 2535729"/>
                  <a:gd name="connsiteY9" fmla="*/ 655755 h 1547635"/>
                  <a:gd name="connsiteX10" fmla="*/ 74128 w 2535729"/>
                  <a:gd name="connsiteY10" fmla="*/ 740884 h 1547635"/>
                  <a:gd name="connsiteX11" fmla="*/ 109477 w 2535729"/>
                  <a:gd name="connsiteY11" fmla="*/ 809862 h 1547635"/>
                  <a:gd name="connsiteX12" fmla="*/ 42685 w 2535729"/>
                  <a:gd name="connsiteY12" fmla="*/ 999185 h 1547635"/>
                  <a:gd name="connsiteX13" fmla="*/ 90346 w 2535729"/>
                  <a:gd name="connsiteY13" fmla="*/ 1259273 h 1547635"/>
                  <a:gd name="connsiteX14" fmla="*/ 432055 w 2535729"/>
                  <a:gd name="connsiteY14" fmla="*/ 1459981 h 1547635"/>
                  <a:gd name="connsiteX15" fmla="*/ 868491 w 2535729"/>
                  <a:gd name="connsiteY15" fmla="*/ 1535446 h 1547635"/>
                  <a:gd name="connsiteX16" fmla="*/ 1712767 w 2535729"/>
                  <a:gd name="connsiteY16" fmla="*/ 1501686 h 1547635"/>
                  <a:gd name="connsiteX17" fmla="*/ 2081483 w 2535729"/>
                  <a:gd name="connsiteY17" fmla="*/ 1393520 h 1547635"/>
                  <a:gd name="connsiteX18" fmla="*/ 2330384 w 2535729"/>
                  <a:gd name="connsiteY18" fmla="*/ 1142170 h 1547635"/>
                  <a:gd name="connsiteX19" fmla="*/ 2426104 w 2535729"/>
                  <a:gd name="connsiteY19" fmla="*/ 1066573 h 1547635"/>
                  <a:gd name="connsiteX20" fmla="*/ 2518383 w 2535729"/>
                  <a:gd name="connsiteY20" fmla="*/ 932855 h 1547635"/>
                  <a:gd name="connsiteX21" fmla="*/ 2531358 w 2535729"/>
                  <a:gd name="connsiteY21" fmla="*/ 791922 h 1547635"/>
                  <a:gd name="connsiteX22" fmla="*/ 2526459 w 2535729"/>
                  <a:gd name="connsiteY22" fmla="*/ 772129 h 1547635"/>
                  <a:gd name="connsiteX23" fmla="*/ 2526260 w 2535729"/>
                  <a:gd name="connsiteY23" fmla="*/ 765576 h 15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35729" h="1547635">
                    <a:moveTo>
                      <a:pt x="2526260" y="765576"/>
                    </a:moveTo>
                    <a:cubicBezTo>
                      <a:pt x="2526459" y="759088"/>
                      <a:pt x="2527717" y="752667"/>
                      <a:pt x="2528644" y="746246"/>
                    </a:cubicBezTo>
                    <a:cubicBezTo>
                      <a:pt x="2536852" y="691965"/>
                      <a:pt x="2525334" y="630667"/>
                      <a:pt x="2488926" y="588102"/>
                    </a:cubicBezTo>
                    <a:cubicBezTo>
                      <a:pt x="2445368" y="537130"/>
                      <a:pt x="2366991" y="503370"/>
                      <a:pt x="2312378" y="463453"/>
                    </a:cubicBezTo>
                    <a:cubicBezTo>
                      <a:pt x="2301390" y="461401"/>
                      <a:pt x="2298940" y="453722"/>
                      <a:pt x="2299470" y="443925"/>
                    </a:cubicBezTo>
                    <a:cubicBezTo>
                      <a:pt x="2303971" y="355023"/>
                      <a:pt x="2253331" y="295843"/>
                      <a:pt x="2189318" y="245798"/>
                    </a:cubicBezTo>
                    <a:cubicBezTo>
                      <a:pt x="2000789" y="98245"/>
                      <a:pt x="1747586" y="53628"/>
                      <a:pt x="1516360" y="24170"/>
                    </a:cubicBezTo>
                    <a:cubicBezTo>
                      <a:pt x="1268718" y="-7405"/>
                      <a:pt x="1016706" y="-9127"/>
                      <a:pt x="769262" y="25428"/>
                    </a:cubicBezTo>
                    <a:cubicBezTo>
                      <a:pt x="527180" y="59255"/>
                      <a:pt x="250808" y="112808"/>
                      <a:pt x="67972" y="287369"/>
                    </a:cubicBezTo>
                    <a:cubicBezTo>
                      <a:pt x="-22718" y="373955"/>
                      <a:pt x="-8817" y="547589"/>
                      <a:pt x="30041" y="655755"/>
                    </a:cubicBezTo>
                    <a:cubicBezTo>
                      <a:pt x="40897" y="685941"/>
                      <a:pt x="55725" y="714604"/>
                      <a:pt x="74128" y="740884"/>
                    </a:cubicBezTo>
                    <a:cubicBezTo>
                      <a:pt x="87301" y="759684"/>
                      <a:pt x="133110" y="790863"/>
                      <a:pt x="109477" y="809862"/>
                    </a:cubicBezTo>
                    <a:cubicBezTo>
                      <a:pt x="48046" y="859112"/>
                      <a:pt x="32755" y="924713"/>
                      <a:pt x="42685" y="999185"/>
                    </a:cubicBezTo>
                    <a:cubicBezTo>
                      <a:pt x="45001" y="1084049"/>
                      <a:pt x="43876" y="1185661"/>
                      <a:pt x="90346" y="1259273"/>
                    </a:cubicBezTo>
                    <a:cubicBezTo>
                      <a:pt x="162766" y="1373992"/>
                      <a:pt x="308664" y="1423044"/>
                      <a:pt x="432055" y="1459981"/>
                    </a:cubicBezTo>
                    <a:cubicBezTo>
                      <a:pt x="573849" y="1502480"/>
                      <a:pt x="721269" y="1523464"/>
                      <a:pt x="868491" y="1535446"/>
                    </a:cubicBezTo>
                    <a:cubicBezTo>
                      <a:pt x="1149960" y="1558416"/>
                      <a:pt x="1434475" y="1549877"/>
                      <a:pt x="1712767" y="1501686"/>
                    </a:cubicBezTo>
                    <a:cubicBezTo>
                      <a:pt x="1839004" y="1479841"/>
                      <a:pt x="1965308" y="1448728"/>
                      <a:pt x="2081483" y="1393520"/>
                    </a:cubicBezTo>
                    <a:cubicBezTo>
                      <a:pt x="2181772" y="1345858"/>
                      <a:pt x="2323632" y="1267944"/>
                      <a:pt x="2330384" y="1142170"/>
                    </a:cubicBezTo>
                    <a:cubicBezTo>
                      <a:pt x="2332171" y="1108873"/>
                      <a:pt x="2402671" y="1085572"/>
                      <a:pt x="2426104" y="1066573"/>
                    </a:cubicBezTo>
                    <a:cubicBezTo>
                      <a:pt x="2469397" y="1031423"/>
                      <a:pt x="2502628" y="986740"/>
                      <a:pt x="2518383" y="932855"/>
                    </a:cubicBezTo>
                    <a:cubicBezTo>
                      <a:pt x="2530431" y="891747"/>
                      <a:pt x="2542412" y="833957"/>
                      <a:pt x="2531358" y="791922"/>
                    </a:cubicBezTo>
                    <a:cubicBezTo>
                      <a:pt x="2529636" y="785303"/>
                      <a:pt x="2527187" y="778881"/>
                      <a:pt x="2526459" y="772129"/>
                    </a:cubicBezTo>
                    <a:cubicBezTo>
                      <a:pt x="2526260" y="769879"/>
                      <a:pt x="2526194" y="767694"/>
                      <a:pt x="2526260" y="765576"/>
                    </a:cubicBezTo>
                    <a:close/>
                  </a:path>
                </a:pathLst>
              </a:custGeom>
              <a:solidFill>
                <a:srgbClr val="BB8444"/>
              </a:solidFill>
              <a:ln w="6615" cap="flat">
                <a:noFill/>
                <a:prstDash val="solid"/>
                <a:miter/>
              </a:ln>
            </p:spPr>
            <p:txBody>
              <a:bodyPr rtlCol="0" anchor="ctr"/>
              <a:lstStyle/>
              <a:p>
                <a:endParaRPr lang="en-US"/>
              </a:p>
            </p:txBody>
          </p:sp>
          <p:sp>
            <p:nvSpPr>
              <p:cNvPr id="34" name="Graphic 2">
                <a:extLst>
                  <a:ext uri="{FF2B5EF4-FFF2-40B4-BE49-F238E27FC236}">
                    <a16:creationId xmlns:a16="http://schemas.microsoft.com/office/drawing/2014/main" id="{7B55F80A-7134-4093-B8A9-EF4FB9F1E4E6}"/>
                  </a:ext>
                </a:extLst>
              </p:cNvPr>
              <p:cNvSpPr/>
              <p:nvPr/>
            </p:nvSpPr>
            <p:spPr>
              <a:xfrm>
                <a:off x="2849612" y="1894766"/>
                <a:ext cx="2526438" cy="1153080"/>
              </a:xfrm>
              <a:custGeom>
                <a:avLst/>
                <a:gdLst>
                  <a:gd name="connsiteX0" fmla="*/ 2479827 w 2526438"/>
                  <a:gd name="connsiteY0" fmla="*/ 576496 h 1153080"/>
                  <a:gd name="connsiteX1" fmla="*/ 2305928 w 2526438"/>
                  <a:gd name="connsiteY1" fmla="*/ 464624 h 1153080"/>
                  <a:gd name="connsiteX2" fmla="*/ 2293019 w 2526438"/>
                  <a:gd name="connsiteY2" fmla="*/ 445096 h 1153080"/>
                  <a:gd name="connsiteX3" fmla="*/ 2182868 w 2526438"/>
                  <a:gd name="connsiteY3" fmla="*/ 246968 h 1153080"/>
                  <a:gd name="connsiteX4" fmla="*/ 1494023 w 2526438"/>
                  <a:gd name="connsiteY4" fmla="*/ 20906 h 1153080"/>
                  <a:gd name="connsiteX5" fmla="*/ 717202 w 2526438"/>
                  <a:gd name="connsiteY5" fmla="*/ 32755 h 1153080"/>
                  <a:gd name="connsiteX6" fmla="*/ 61455 w 2526438"/>
                  <a:gd name="connsiteY6" fmla="*/ 288540 h 1153080"/>
                  <a:gd name="connsiteX7" fmla="*/ 157 w 2526438"/>
                  <a:gd name="connsiteY7" fmla="*/ 432518 h 1153080"/>
                  <a:gd name="connsiteX8" fmla="*/ 3069 w 2526438"/>
                  <a:gd name="connsiteY8" fmla="*/ 465153 h 1153080"/>
                  <a:gd name="connsiteX9" fmla="*/ 165517 w 2526438"/>
                  <a:gd name="connsiteY9" fmla="*/ 654013 h 1153080"/>
                  <a:gd name="connsiteX10" fmla="*/ 725940 w 2526438"/>
                  <a:gd name="connsiteY10" fmla="*/ 833605 h 1153080"/>
                  <a:gd name="connsiteX11" fmla="*/ 1357326 w 2526438"/>
                  <a:gd name="connsiteY11" fmla="*/ 857436 h 1153080"/>
                  <a:gd name="connsiteX12" fmla="*/ 1896235 w 2526438"/>
                  <a:gd name="connsiteY12" fmla="*/ 762112 h 1153080"/>
                  <a:gd name="connsiteX13" fmla="*/ 2289842 w 2526438"/>
                  <a:gd name="connsiteY13" fmla="*/ 510962 h 1153080"/>
                  <a:gd name="connsiteX14" fmla="*/ 2289776 w 2526438"/>
                  <a:gd name="connsiteY14" fmla="*/ 542405 h 1153080"/>
                  <a:gd name="connsiteX15" fmla="*/ 2166385 w 2526438"/>
                  <a:gd name="connsiteY15" fmla="*/ 782236 h 1153080"/>
                  <a:gd name="connsiteX16" fmla="*/ 1419154 w 2526438"/>
                  <a:gd name="connsiteY16" fmla="*/ 992610 h 1153080"/>
                  <a:gd name="connsiteX17" fmla="*/ 712436 w 2526438"/>
                  <a:gd name="connsiteY17" fmla="*/ 974539 h 1153080"/>
                  <a:gd name="connsiteX18" fmla="*/ 396676 w 2526438"/>
                  <a:gd name="connsiteY18" fmla="*/ 928201 h 1153080"/>
                  <a:gd name="connsiteX19" fmla="*/ 806038 w 2526438"/>
                  <a:gd name="connsiteY19" fmla="*/ 1089258 h 1153080"/>
                  <a:gd name="connsiteX20" fmla="*/ 1528313 w 2526438"/>
                  <a:gd name="connsiteY20" fmla="*/ 1149364 h 1153080"/>
                  <a:gd name="connsiteX21" fmla="*/ 2404296 w 2526438"/>
                  <a:gd name="connsiteY21" fmla="*/ 921448 h 1153080"/>
                  <a:gd name="connsiteX22" fmla="*/ 2526430 w 2526438"/>
                  <a:gd name="connsiteY22" fmla="*/ 716238 h 1153080"/>
                  <a:gd name="connsiteX23" fmla="*/ 2479827 w 2526438"/>
                  <a:gd name="connsiteY23" fmla="*/ 576496 h 115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6438" h="1153080">
                    <a:moveTo>
                      <a:pt x="2479827" y="576496"/>
                    </a:moveTo>
                    <a:cubicBezTo>
                      <a:pt x="2436071" y="520759"/>
                      <a:pt x="2362725" y="475281"/>
                      <a:pt x="2305928" y="464624"/>
                    </a:cubicBezTo>
                    <a:cubicBezTo>
                      <a:pt x="2294939" y="462571"/>
                      <a:pt x="2292490" y="454893"/>
                      <a:pt x="2293019" y="445096"/>
                    </a:cubicBezTo>
                    <a:cubicBezTo>
                      <a:pt x="2297521" y="356193"/>
                      <a:pt x="2246880" y="297013"/>
                      <a:pt x="2182868" y="246968"/>
                    </a:cubicBezTo>
                    <a:cubicBezTo>
                      <a:pt x="1994405" y="99415"/>
                      <a:pt x="1726440" y="49304"/>
                      <a:pt x="1494023" y="20906"/>
                    </a:cubicBezTo>
                    <a:cubicBezTo>
                      <a:pt x="1236252" y="-10604"/>
                      <a:pt x="973914" y="-6368"/>
                      <a:pt x="717202" y="32755"/>
                    </a:cubicBezTo>
                    <a:cubicBezTo>
                      <a:pt x="485910" y="68038"/>
                      <a:pt x="236480" y="121525"/>
                      <a:pt x="61455" y="288540"/>
                    </a:cubicBezTo>
                    <a:cubicBezTo>
                      <a:pt x="18626" y="329450"/>
                      <a:pt x="-2028" y="375655"/>
                      <a:pt x="157" y="432518"/>
                    </a:cubicBezTo>
                    <a:cubicBezTo>
                      <a:pt x="554" y="442448"/>
                      <a:pt x="3003" y="464094"/>
                      <a:pt x="3069" y="465153"/>
                    </a:cubicBezTo>
                    <a:cubicBezTo>
                      <a:pt x="20148" y="549157"/>
                      <a:pt x="95745" y="610919"/>
                      <a:pt x="165517" y="654013"/>
                    </a:cubicBezTo>
                    <a:cubicBezTo>
                      <a:pt x="334187" y="758273"/>
                      <a:pt x="532049" y="803883"/>
                      <a:pt x="725940" y="833605"/>
                    </a:cubicBezTo>
                    <a:cubicBezTo>
                      <a:pt x="934526" y="865578"/>
                      <a:pt x="1146952" y="872264"/>
                      <a:pt x="1357326" y="857436"/>
                    </a:cubicBezTo>
                    <a:cubicBezTo>
                      <a:pt x="1540294" y="844528"/>
                      <a:pt x="1721542" y="819902"/>
                      <a:pt x="1896235" y="762112"/>
                    </a:cubicBezTo>
                    <a:cubicBezTo>
                      <a:pt x="2047561" y="712068"/>
                      <a:pt x="2195114" y="653417"/>
                      <a:pt x="2289842" y="510962"/>
                    </a:cubicBezTo>
                    <a:cubicBezTo>
                      <a:pt x="2289643" y="522546"/>
                      <a:pt x="2288849" y="532542"/>
                      <a:pt x="2289776" y="542405"/>
                    </a:cubicBezTo>
                    <a:cubicBezTo>
                      <a:pt x="2299705" y="648651"/>
                      <a:pt x="2249263" y="723983"/>
                      <a:pt x="2166385" y="782236"/>
                    </a:cubicBezTo>
                    <a:cubicBezTo>
                      <a:pt x="1958990" y="928068"/>
                      <a:pt x="1666598" y="972619"/>
                      <a:pt x="1419154" y="992610"/>
                    </a:cubicBezTo>
                    <a:cubicBezTo>
                      <a:pt x="1184817" y="1011609"/>
                      <a:pt x="945581" y="1004327"/>
                      <a:pt x="712436" y="974539"/>
                    </a:cubicBezTo>
                    <a:cubicBezTo>
                      <a:pt x="613074" y="961829"/>
                      <a:pt x="519803" y="946074"/>
                      <a:pt x="396676" y="928201"/>
                    </a:cubicBezTo>
                    <a:cubicBezTo>
                      <a:pt x="472604" y="999098"/>
                      <a:pt x="672784" y="1061918"/>
                      <a:pt x="806038" y="1089258"/>
                    </a:cubicBezTo>
                    <a:cubicBezTo>
                      <a:pt x="1044413" y="1138243"/>
                      <a:pt x="1284509" y="1163001"/>
                      <a:pt x="1528313" y="1149364"/>
                    </a:cubicBezTo>
                    <a:cubicBezTo>
                      <a:pt x="1820307" y="1133014"/>
                      <a:pt x="2157912" y="1093296"/>
                      <a:pt x="2404296" y="921448"/>
                    </a:cubicBezTo>
                    <a:cubicBezTo>
                      <a:pt x="2476252" y="871271"/>
                      <a:pt x="2527224" y="808649"/>
                      <a:pt x="2526430" y="716238"/>
                    </a:cubicBezTo>
                    <a:cubicBezTo>
                      <a:pt x="2526032" y="670562"/>
                      <a:pt x="2514250" y="620451"/>
                      <a:pt x="2479827" y="576496"/>
                    </a:cubicBezTo>
                    <a:close/>
                  </a:path>
                </a:pathLst>
              </a:custGeom>
              <a:solidFill>
                <a:srgbClr val="F7B24C"/>
              </a:solidFill>
              <a:ln w="6615" cap="flat">
                <a:noFill/>
                <a:prstDash val="solid"/>
                <a:miter/>
              </a:ln>
            </p:spPr>
            <p:txBody>
              <a:bodyPr rtlCol="0" anchor="ctr"/>
              <a:lstStyle/>
              <a:p>
                <a:endParaRPr lang="en-US"/>
              </a:p>
            </p:txBody>
          </p:sp>
          <p:sp>
            <p:nvSpPr>
              <p:cNvPr id="35" name="Graphic 2">
                <a:extLst>
                  <a:ext uri="{FF2B5EF4-FFF2-40B4-BE49-F238E27FC236}">
                    <a16:creationId xmlns:a16="http://schemas.microsoft.com/office/drawing/2014/main" id="{E41508C4-31B8-4EB7-91FE-7B7E2D3E6390}"/>
                  </a:ext>
                </a:extLst>
              </p:cNvPr>
              <p:cNvSpPr/>
              <p:nvPr/>
            </p:nvSpPr>
            <p:spPr>
              <a:xfrm>
                <a:off x="2885175" y="2689646"/>
                <a:ext cx="2033644" cy="596335"/>
              </a:xfrm>
              <a:custGeom>
                <a:avLst/>
                <a:gdLst>
                  <a:gd name="connsiteX0" fmla="*/ 80504 w 2033644"/>
                  <a:gd name="connsiteY0" fmla="*/ 0 h 596335"/>
                  <a:gd name="connsiteX1" fmla="*/ 201843 w 2033644"/>
                  <a:gd name="connsiteY1" fmla="*/ 72353 h 596335"/>
                  <a:gd name="connsiteX2" fmla="*/ 219783 w 2033644"/>
                  <a:gd name="connsiteY2" fmla="*/ 103797 h 596335"/>
                  <a:gd name="connsiteX3" fmla="*/ 342843 w 2033644"/>
                  <a:gd name="connsiteY3" fmla="*/ 308478 h 596335"/>
                  <a:gd name="connsiteX4" fmla="*/ 784641 w 2033644"/>
                  <a:gd name="connsiteY4" fmla="*/ 461790 h 596335"/>
                  <a:gd name="connsiteX5" fmla="*/ 1216775 w 2033644"/>
                  <a:gd name="connsiteY5" fmla="*/ 504222 h 596335"/>
                  <a:gd name="connsiteX6" fmla="*/ 1562984 w 2033644"/>
                  <a:gd name="connsiteY6" fmla="*/ 499919 h 596335"/>
                  <a:gd name="connsiteX7" fmla="*/ 1918131 w 2033644"/>
                  <a:gd name="connsiteY7" fmla="*/ 453250 h 596335"/>
                  <a:gd name="connsiteX8" fmla="*/ 2033644 w 2033644"/>
                  <a:gd name="connsiteY8" fmla="*/ 431803 h 596335"/>
                  <a:gd name="connsiteX9" fmla="*/ 1857097 w 2033644"/>
                  <a:gd name="connsiteY9" fmla="*/ 500978 h 596335"/>
                  <a:gd name="connsiteX10" fmla="*/ 1444293 w 2033644"/>
                  <a:gd name="connsiteY10" fmla="*/ 579885 h 596335"/>
                  <a:gd name="connsiteX11" fmla="*/ 1028974 w 2033644"/>
                  <a:gd name="connsiteY11" fmla="*/ 593058 h 596335"/>
                  <a:gd name="connsiteX12" fmla="*/ 366541 w 2033644"/>
                  <a:gd name="connsiteY12" fmla="*/ 478670 h 596335"/>
                  <a:gd name="connsiteX13" fmla="*/ 78783 w 2033644"/>
                  <a:gd name="connsiteY13" fmla="*/ 321717 h 596335"/>
                  <a:gd name="connsiteX14" fmla="*/ 2789 w 2033644"/>
                  <a:gd name="connsiteY14" fmla="*/ 204284 h 596335"/>
                  <a:gd name="connsiteX15" fmla="*/ 69582 w 2033644"/>
                  <a:gd name="connsiteY15" fmla="*/ 15027 h 596335"/>
                  <a:gd name="connsiteX16" fmla="*/ 80504 w 2033644"/>
                  <a:gd name="connsiteY16" fmla="*/ 0 h 59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3644" h="596335">
                    <a:moveTo>
                      <a:pt x="80504" y="0"/>
                    </a:moveTo>
                    <a:cubicBezTo>
                      <a:pt x="119428" y="26677"/>
                      <a:pt x="158418" y="53288"/>
                      <a:pt x="201843" y="72353"/>
                    </a:cubicBezTo>
                    <a:cubicBezTo>
                      <a:pt x="216473" y="78774"/>
                      <a:pt x="220378" y="89167"/>
                      <a:pt x="219783" y="103797"/>
                    </a:cubicBezTo>
                    <a:cubicBezTo>
                      <a:pt x="215612" y="199054"/>
                      <a:pt x="271085" y="260088"/>
                      <a:pt x="342843" y="308478"/>
                    </a:cubicBezTo>
                    <a:cubicBezTo>
                      <a:pt x="476163" y="398439"/>
                      <a:pt x="629211" y="434715"/>
                      <a:pt x="784641" y="461790"/>
                    </a:cubicBezTo>
                    <a:cubicBezTo>
                      <a:pt x="927560" y="486680"/>
                      <a:pt x="1071803" y="496940"/>
                      <a:pt x="1216775" y="504222"/>
                    </a:cubicBezTo>
                    <a:cubicBezTo>
                      <a:pt x="1332685" y="510047"/>
                      <a:pt x="1447934" y="505347"/>
                      <a:pt x="1562984" y="499919"/>
                    </a:cubicBezTo>
                    <a:cubicBezTo>
                      <a:pt x="1682205" y="494226"/>
                      <a:pt x="1801029" y="478273"/>
                      <a:pt x="1918131" y="453250"/>
                    </a:cubicBezTo>
                    <a:cubicBezTo>
                      <a:pt x="1956326" y="445108"/>
                      <a:pt x="1994655" y="437429"/>
                      <a:pt x="2033644" y="431803"/>
                    </a:cubicBezTo>
                    <a:cubicBezTo>
                      <a:pt x="1977840" y="462849"/>
                      <a:pt x="1917601" y="482708"/>
                      <a:pt x="1857097" y="500978"/>
                    </a:cubicBezTo>
                    <a:cubicBezTo>
                      <a:pt x="1722387" y="541689"/>
                      <a:pt x="1583638" y="564130"/>
                      <a:pt x="1444293" y="579885"/>
                    </a:cubicBezTo>
                    <a:cubicBezTo>
                      <a:pt x="1306471" y="595441"/>
                      <a:pt x="1167458" y="600274"/>
                      <a:pt x="1028974" y="593058"/>
                    </a:cubicBezTo>
                    <a:cubicBezTo>
                      <a:pt x="803904" y="581341"/>
                      <a:pt x="581019" y="552943"/>
                      <a:pt x="366541" y="478670"/>
                    </a:cubicBezTo>
                    <a:cubicBezTo>
                      <a:pt x="262082" y="442460"/>
                      <a:pt x="162258" y="396652"/>
                      <a:pt x="78783" y="321717"/>
                    </a:cubicBezTo>
                    <a:cubicBezTo>
                      <a:pt x="43037" y="289612"/>
                      <a:pt x="17948" y="250026"/>
                      <a:pt x="2789" y="204284"/>
                    </a:cubicBezTo>
                    <a:cubicBezTo>
                      <a:pt x="-7140" y="129812"/>
                      <a:pt x="8151" y="64277"/>
                      <a:pt x="69582" y="15027"/>
                    </a:cubicBezTo>
                    <a:cubicBezTo>
                      <a:pt x="74679" y="10922"/>
                      <a:pt x="79975" y="7282"/>
                      <a:pt x="80504" y="0"/>
                    </a:cubicBezTo>
                    <a:close/>
                  </a:path>
                </a:pathLst>
              </a:custGeom>
              <a:solidFill>
                <a:srgbClr val="F8B24C"/>
              </a:solidFill>
              <a:ln w="6615" cap="flat">
                <a:noFill/>
                <a:prstDash val="solid"/>
                <a:miter/>
              </a:ln>
            </p:spPr>
            <p:txBody>
              <a:bodyPr rtlCol="0" anchor="ctr"/>
              <a:lstStyle/>
              <a:p>
                <a:endParaRPr lang="en-US"/>
              </a:p>
            </p:txBody>
          </p:sp>
          <p:sp>
            <p:nvSpPr>
              <p:cNvPr id="36" name="Graphic 2">
                <a:extLst>
                  <a:ext uri="{FF2B5EF4-FFF2-40B4-BE49-F238E27FC236}">
                    <a16:creationId xmlns:a16="http://schemas.microsoft.com/office/drawing/2014/main" id="{02AB5196-C378-4390-9151-D99D677752FD}"/>
                  </a:ext>
                </a:extLst>
              </p:cNvPr>
              <p:cNvSpPr/>
              <p:nvPr/>
            </p:nvSpPr>
            <p:spPr>
              <a:xfrm>
                <a:off x="3729989" y="2153915"/>
                <a:ext cx="567770" cy="331957"/>
              </a:xfrm>
              <a:custGeom>
                <a:avLst/>
                <a:gdLst>
                  <a:gd name="connsiteX0" fmla="*/ 326814 w 567770"/>
                  <a:gd name="connsiteY0" fmla="*/ 142654 h 331957"/>
                  <a:gd name="connsiteX1" fmla="*/ 474566 w 567770"/>
                  <a:gd name="connsiteY1" fmla="*/ 142654 h 331957"/>
                  <a:gd name="connsiteX2" fmla="*/ 462121 w 567770"/>
                  <a:gd name="connsiteY2" fmla="*/ 112071 h 331957"/>
                  <a:gd name="connsiteX3" fmla="*/ 386325 w 567770"/>
                  <a:gd name="connsiteY3" fmla="*/ 75134 h 331957"/>
                  <a:gd name="connsiteX4" fmla="*/ 326814 w 567770"/>
                  <a:gd name="connsiteY4" fmla="*/ 142654 h 331957"/>
                  <a:gd name="connsiteX5" fmla="*/ 326814 w 567770"/>
                  <a:gd name="connsiteY5" fmla="*/ 142654 h 331957"/>
                  <a:gd name="connsiteX6" fmla="*/ 92808 w 567770"/>
                  <a:gd name="connsiteY6" fmla="*/ 187668 h 331957"/>
                  <a:gd name="connsiteX7" fmla="*/ 105650 w 567770"/>
                  <a:gd name="connsiteY7" fmla="*/ 219708 h 331957"/>
                  <a:gd name="connsiteX8" fmla="*/ 181446 w 567770"/>
                  <a:gd name="connsiteY8" fmla="*/ 256645 h 331957"/>
                  <a:gd name="connsiteX9" fmla="*/ 249033 w 567770"/>
                  <a:gd name="connsiteY9" fmla="*/ 187602 h 331957"/>
                  <a:gd name="connsiteX10" fmla="*/ 92808 w 567770"/>
                  <a:gd name="connsiteY10" fmla="*/ 187602 h 331957"/>
                  <a:gd name="connsiteX11" fmla="*/ 0 w 567770"/>
                  <a:gd name="connsiteY11" fmla="*/ 187668 h 331957"/>
                  <a:gd name="connsiteX12" fmla="*/ 0 w 567770"/>
                  <a:gd name="connsiteY12" fmla="*/ 142721 h 331957"/>
                  <a:gd name="connsiteX13" fmla="*/ 27141 w 567770"/>
                  <a:gd name="connsiteY13" fmla="*/ 142721 h 331957"/>
                  <a:gd name="connsiteX14" fmla="*/ 40446 w 567770"/>
                  <a:gd name="connsiteY14" fmla="*/ 92808 h 331957"/>
                  <a:gd name="connsiteX15" fmla="*/ 165757 w 567770"/>
                  <a:gd name="connsiteY15" fmla="*/ 0 h 331957"/>
                  <a:gd name="connsiteX16" fmla="*/ 167809 w 567770"/>
                  <a:gd name="connsiteY16" fmla="*/ 74339 h 331957"/>
                  <a:gd name="connsiteX17" fmla="*/ 98633 w 567770"/>
                  <a:gd name="connsiteY17" fmla="*/ 125576 h 331957"/>
                  <a:gd name="connsiteX18" fmla="*/ 93271 w 567770"/>
                  <a:gd name="connsiteY18" fmla="*/ 142721 h 331957"/>
                  <a:gd name="connsiteX19" fmla="*/ 261742 w 567770"/>
                  <a:gd name="connsiteY19" fmla="*/ 142721 h 331957"/>
                  <a:gd name="connsiteX20" fmla="*/ 378315 w 567770"/>
                  <a:gd name="connsiteY20" fmla="*/ 1522 h 331957"/>
                  <a:gd name="connsiteX21" fmla="*/ 514548 w 567770"/>
                  <a:gd name="connsiteY21" fmla="*/ 68448 h 331957"/>
                  <a:gd name="connsiteX22" fmla="*/ 540630 w 567770"/>
                  <a:gd name="connsiteY22" fmla="*/ 142721 h 331957"/>
                  <a:gd name="connsiteX23" fmla="*/ 567771 w 567770"/>
                  <a:gd name="connsiteY23" fmla="*/ 142721 h 331957"/>
                  <a:gd name="connsiteX24" fmla="*/ 567771 w 567770"/>
                  <a:gd name="connsiteY24" fmla="*/ 187668 h 331957"/>
                  <a:gd name="connsiteX25" fmla="*/ 540763 w 567770"/>
                  <a:gd name="connsiteY25" fmla="*/ 187668 h 331957"/>
                  <a:gd name="connsiteX26" fmla="*/ 527258 w 567770"/>
                  <a:gd name="connsiteY26" fmla="*/ 239037 h 331957"/>
                  <a:gd name="connsiteX27" fmla="*/ 401947 w 567770"/>
                  <a:gd name="connsiteY27" fmla="*/ 331845 h 331957"/>
                  <a:gd name="connsiteX28" fmla="*/ 399895 w 567770"/>
                  <a:gd name="connsiteY28" fmla="*/ 257506 h 331957"/>
                  <a:gd name="connsiteX29" fmla="*/ 469071 w 567770"/>
                  <a:gd name="connsiteY29" fmla="*/ 206270 h 331957"/>
                  <a:gd name="connsiteX30" fmla="*/ 474764 w 567770"/>
                  <a:gd name="connsiteY30" fmla="*/ 187668 h 331957"/>
                  <a:gd name="connsiteX31" fmla="*/ 317083 w 567770"/>
                  <a:gd name="connsiteY31" fmla="*/ 187668 h 331957"/>
                  <a:gd name="connsiteX32" fmla="*/ 190448 w 567770"/>
                  <a:gd name="connsiteY32" fmla="*/ 330323 h 331957"/>
                  <a:gd name="connsiteX33" fmla="*/ 53156 w 567770"/>
                  <a:gd name="connsiteY33" fmla="*/ 263398 h 331957"/>
                  <a:gd name="connsiteX34" fmla="*/ 26942 w 567770"/>
                  <a:gd name="connsiteY34" fmla="*/ 187668 h 331957"/>
                  <a:gd name="connsiteX35" fmla="*/ 0 w 567770"/>
                  <a:gd name="connsiteY35" fmla="*/ 187668 h 33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67770" h="331957">
                    <a:moveTo>
                      <a:pt x="326814" y="142654"/>
                    </a:moveTo>
                    <a:lnTo>
                      <a:pt x="474566" y="142654"/>
                    </a:lnTo>
                    <a:cubicBezTo>
                      <a:pt x="472249" y="131798"/>
                      <a:pt x="468012" y="121405"/>
                      <a:pt x="462121" y="112071"/>
                    </a:cubicBezTo>
                    <a:cubicBezTo>
                      <a:pt x="444777" y="84600"/>
                      <a:pt x="415584" y="70367"/>
                      <a:pt x="386325" y="75134"/>
                    </a:cubicBezTo>
                    <a:cubicBezTo>
                      <a:pt x="348063" y="80826"/>
                      <a:pt x="335155" y="107835"/>
                      <a:pt x="326814" y="142654"/>
                    </a:cubicBezTo>
                    <a:lnTo>
                      <a:pt x="326814" y="142654"/>
                    </a:lnTo>
                    <a:close/>
                    <a:moveTo>
                      <a:pt x="92808" y="187668"/>
                    </a:moveTo>
                    <a:cubicBezTo>
                      <a:pt x="95125" y="199054"/>
                      <a:pt x="99427" y="209910"/>
                      <a:pt x="105650" y="219708"/>
                    </a:cubicBezTo>
                    <a:cubicBezTo>
                      <a:pt x="122994" y="247179"/>
                      <a:pt x="152187" y="261412"/>
                      <a:pt x="181446" y="256645"/>
                    </a:cubicBezTo>
                    <a:cubicBezTo>
                      <a:pt x="220502" y="247510"/>
                      <a:pt x="237779" y="220767"/>
                      <a:pt x="249033" y="187602"/>
                    </a:cubicBezTo>
                    <a:lnTo>
                      <a:pt x="92808" y="187602"/>
                    </a:lnTo>
                    <a:close/>
                    <a:moveTo>
                      <a:pt x="0" y="187668"/>
                    </a:moveTo>
                    <a:lnTo>
                      <a:pt x="0" y="142721"/>
                    </a:lnTo>
                    <a:lnTo>
                      <a:pt x="27141" y="142721"/>
                    </a:lnTo>
                    <a:cubicBezTo>
                      <a:pt x="29193" y="125642"/>
                      <a:pt x="33628" y="108761"/>
                      <a:pt x="40446" y="92808"/>
                    </a:cubicBezTo>
                    <a:cubicBezTo>
                      <a:pt x="64012" y="37600"/>
                      <a:pt x="112270" y="1920"/>
                      <a:pt x="165757" y="0"/>
                    </a:cubicBezTo>
                    <a:lnTo>
                      <a:pt x="167809" y="74339"/>
                    </a:lnTo>
                    <a:cubicBezTo>
                      <a:pt x="138285" y="75398"/>
                      <a:pt x="111608" y="95125"/>
                      <a:pt x="98633" y="125576"/>
                    </a:cubicBezTo>
                    <a:cubicBezTo>
                      <a:pt x="96250" y="131136"/>
                      <a:pt x="94397" y="136829"/>
                      <a:pt x="93271" y="142721"/>
                    </a:cubicBezTo>
                    <a:lnTo>
                      <a:pt x="261742" y="142721"/>
                    </a:lnTo>
                    <a:cubicBezTo>
                      <a:pt x="276504" y="84004"/>
                      <a:pt x="293319" y="21249"/>
                      <a:pt x="378315" y="1522"/>
                    </a:cubicBezTo>
                    <a:cubicBezTo>
                      <a:pt x="431008" y="-6686"/>
                      <a:pt x="483304" y="18998"/>
                      <a:pt x="514548" y="68448"/>
                    </a:cubicBezTo>
                    <a:cubicBezTo>
                      <a:pt x="528648" y="90822"/>
                      <a:pt x="537453" y="116308"/>
                      <a:pt x="540630" y="142721"/>
                    </a:cubicBezTo>
                    <a:lnTo>
                      <a:pt x="567771" y="142721"/>
                    </a:lnTo>
                    <a:lnTo>
                      <a:pt x="567771" y="187668"/>
                    </a:lnTo>
                    <a:lnTo>
                      <a:pt x="540763" y="187668"/>
                    </a:lnTo>
                    <a:cubicBezTo>
                      <a:pt x="538776" y="205277"/>
                      <a:pt x="534275" y="222620"/>
                      <a:pt x="527258" y="239037"/>
                    </a:cubicBezTo>
                    <a:cubicBezTo>
                      <a:pt x="503692" y="294245"/>
                      <a:pt x="455435" y="329925"/>
                      <a:pt x="401947" y="331845"/>
                    </a:cubicBezTo>
                    <a:lnTo>
                      <a:pt x="399895" y="257506"/>
                    </a:lnTo>
                    <a:cubicBezTo>
                      <a:pt x="429419" y="256447"/>
                      <a:pt x="456096" y="236720"/>
                      <a:pt x="469071" y="206270"/>
                    </a:cubicBezTo>
                    <a:cubicBezTo>
                      <a:pt x="471653" y="200246"/>
                      <a:pt x="473573" y="194023"/>
                      <a:pt x="474764" y="187668"/>
                    </a:cubicBezTo>
                    <a:lnTo>
                      <a:pt x="317083" y="187668"/>
                    </a:lnTo>
                    <a:cubicBezTo>
                      <a:pt x="304969" y="244200"/>
                      <a:pt x="284183" y="305631"/>
                      <a:pt x="190448" y="330323"/>
                    </a:cubicBezTo>
                    <a:cubicBezTo>
                      <a:pt x="137425" y="338928"/>
                      <a:pt x="84599" y="313111"/>
                      <a:pt x="53156" y="263398"/>
                    </a:cubicBezTo>
                    <a:cubicBezTo>
                      <a:pt x="38791" y="240626"/>
                      <a:pt x="29987" y="214610"/>
                      <a:pt x="26942" y="187668"/>
                    </a:cubicBezTo>
                    <a:lnTo>
                      <a:pt x="0" y="187668"/>
                    </a:lnTo>
                    <a:close/>
                  </a:path>
                </a:pathLst>
              </a:custGeom>
              <a:solidFill>
                <a:srgbClr val="FFFFFF"/>
              </a:solidFill>
              <a:ln w="6615" cap="flat">
                <a:noFill/>
                <a:prstDash val="solid"/>
                <a:miter/>
              </a:ln>
            </p:spPr>
            <p:txBody>
              <a:bodyPr rtlCol="0" anchor="ctr"/>
              <a:lstStyle/>
              <a:p>
                <a:endParaRPr lang="en-US"/>
              </a:p>
            </p:txBody>
          </p:sp>
        </p:grpSp>
        <p:grpSp>
          <p:nvGrpSpPr>
            <p:cNvPr id="37" name="Group 193">
              <a:extLst>
                <a:ext uri="{FF2B5EF4-FFF2-40B4-BE49-F238E27FC236}">
                  <a16:creationId xmlns:a16="http://schemas.microsoft.com/office/drawing/2014/main" id="{57B5EA14-D459-4A1C-BB13-2381C0981821}"/>
                </a:ext>
              </a:extLst>
            </p:cNvPr>
            <p:cNvGrpSpPr/>
            <p:nvPr/>
          </p:nvGrpSpPr>
          <p:grpSpPr>
            <a:xfrm>
              <a:off x="115746" y="2991556"/>
              <a:ext cx="822595" cy="743407"/>
              <a:chOff x="191247" y="1057839"/>
              <a:chExt cx="2662496" cy="2406187"/>
            </a:xfrm>
          </p:grpSpPr>
          <p:sp>
            <p:nvSpPr>
              <p:cNvPr id="38" name="Graphic 2">
                <a:extLst>
                  <a:ext uri="{FF2B5EF4-FFF2-40B4-BE49-F238E27FC236}">
                    <a16:creationId xmlns:a16="http://schemas.microsoft.com/office/drawing/2014/main" id="{A818FE3C-929F-4AE5-80D7-01EB6B808D46}"/>
                  </a:ext>
                </a:extLst>
              </p:cNvPr>
              <p:cNvSpPr/>
              <p:nvPr/>
            </p:nvSpPr>
            <p:spPr>
              <a:xfrm>
                <a:off x="191247" y="1916391"/>
                <a:ext cx="2535729" cy="1547635"/>
              </a:xfrm>
              <a:custGeom>
                <a:avLst/>
                <a:gdLst>
                  <a:gd name="connsiteX0" fmla="*/ 2526260 w 2535729"/>
                  <a:gd name="connsiteY0" fmla="*/ 765576 h 1547635"/>
                  <a:gd name="connsiteX1" fmla="*/ 2528643 w 2535729"/>
                  <a:gd name="connsiteY1" fmla="*/ 746246 h 1547635"/>
                  <a:gd name="connsiteX2" fmla="*/ 2488925 w 2535729"/>
                  <a:gd name="connsiteY2" fmla="*/ 588102 h 1547635"/>
                  <a:gd name="connsiteX3" fmla="*/ 2312378 w 2535729"/>
                  <a:gd name="connsiteY3" fmla="*/ 463453 h 1547635"/>
                  <a:gd name="connsiteX4" fmla="*/ 2299470 w 2535729"/>
                  <a:gd name="connsiteY4" fmla="*/ 443925 h 1547635"/>
                  <a:gd name="connsiteX5" fmla="*/ 2189318 w 2535729"/>
                  <a:gd name="connsiteY5" fmla="*/ 245798 h 1547635"/>
                  <a:gd name="connsiteX6" fmla="*/ 1516360 w 2535729"/>
                  <a:gd name="connsiteY6" fmla="*/ 24170 h 1547635"/>
                  <a:gd name="connsiteX7" fmla="*/ 769262 w 2535729"/>
                  <a:gd name="connsiteY7" fmla="*/ 25428 h 1547635"/>
                  <a:gd name="connsiteX8" fmla="*/ 67972 w 2535729"/>
                  <a:gd name="connsiteY8" fmla="*/ 287369 h 1547635"/>
                  <a:gd name="connsiteX9" fmla="*/ 30041 w 2535729"/>
                  <a:gd name="connsiteY9" fmla="*/ 655755 h 1547635"/>
                  <a:gd name="connsiteX10" fmla="*/ 74128 w 2535729"/>
                  <a:gd name="connsiteY10" fmla="*/ 740885 h 1547635"/>
                  <a:gd name="connsiteX11" fmla="*/ 109477 w 2535729"/>
                  <a:gd name="connsiteY11" fmla="*/ 809862 h 1547635"/>
                  <a:gd name="connsiteX12" fmla="*/ 42685 w 2535729"/>
                  <a:gd name="connsiteY12" fmla="*/ 999185 h 1547635"/>
                  <a:gd name="connsiteX13" fmla="*/ 90346 w 2535729"/>
                  <a:gd name="connsiteY13" fmla="*/ 1259273 h 1547635"/>
                  <a:gd name="connsiteX14" fmla="*/ 432055 w 2535729"/>
                  <a:gd name="connsiteY14" fmla="*/ 1459981 h 1547635"/>
                  <a:gd name="connsiteX15" fmla="*/ 868491 w 2535729"/>
                  <a:gd name="connsiteY15" fmla="*/ 1535446 h 1547635"/>
                  <a:gd name="connsiteX16" fmla="*/ 1712766 w 2535729"/>
                  <a:gd name="connsiteY16" fmla="*/ 1501685 h 1547635"/>
                  <a:gd name="connsiteX17" fmla="*/ 2081483 w 2535729"/>
                  <a:gd name="connsiteY17" fmla="*/ 1393520 h 1547635"/>
                  <a:gd name="connsiteX18" fmla="*/ 2330384 w 2535729"/>
                  <a:gd name="connsiteY18" fmla="*/ 1142170 h 1547635"/>
                  <a:gd name="connsiteX19" fmla="*/ 2426105 w 2535729"/>
                  <a:gd name="connsiteY19" fmla="*/ 1066573 h 1547635"/>
                  <a:gd name="connsiteX20" fmla="*/ 2518383 w 2535729"/>
                  <a:gd name="connsiteY20" fmla="*/ 932856 h 1547635"/>
                  <a:gd name="connsiteX21" fmla="*/ 2531358 w 2535729"/>
                  <a:gd name="connsiteY21" fmla="*/ 791922 h 1547635"/>
                  <a:gd name="connsiteX22" fmla="*/ 2526459 w 2535729"/>
                  <a:gd name="connsiteY22" fmla="*/ 772129 h 1547635"/>
                  <a:gd name="connsiteX23" fmla="*/ 2526260 w 2535729"/>
                  <a:gd name="connsiteY23" fmla="*/ 765576 h 15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35729" h="1547635">
                    <a:moveTo>
                      <a:pt x="2526260" y="765576"/>
                    </a:moveTo>
                    <a:cubicBezTo>
                      <a:pt x="2526459" y="759089"/>
                      <a:pt x="2527717" y="752668"/>
                      <a:pt x="2528643" y="746246"/>
                    </a:cubicBezTo>
                    <a:cubicBezTo>
                      <a:pt x="2536852" y="691965"/>
                      <a:pt x="2525334" y="630667"/>
                      <a:pt x="2488925" y="588102"/>
                    </a:cubicBezTo>
                    <a:cubicBezTo>
                      <a:pt x="2445368" y="537130"/>
                      <a:pt x="2366991" y="503370"/>
                      <a:pt x="2312378" y="463453"/>
                    </a:cubicBezTo>
                    <a:cubicBezTo>
                      <a:pt x="2301390" y="461401"/>
                      <a:pt x="2298940" y="453722"/>
                      <a:pt x="2299470" y="443925"/>
                    </a:cubicBezTo>
                    <a:cubicBezTo>
                      <a:pt x="2303971" y="355023"/>
                      <a:pt x="2253331" y="295843"/>
                      <a:pt x="2189318" y="245798"/>
                    </a:cubicBezTo>
                    <a:cubicBezTo>
                      <a:pt x="2000789" y="98245"/>
                      <a:pt x="1747586" y="53628"/>
                      <a:pt x="1516360" y="24170"/>
                    </a:cubicBezTo>
                    <a:cubicBezTo>
                      <a:pt x="1268718" y="-7405"/>
                      <a:pt x="1016706" y="-9127"/>
                      <a:pt x="769262" y="25428"/>
                    </a:cubicBezTo>
                    <a:cubicBezTo>
                      <a:pt x="527180" y="59255"/>
                      <a:pt x="250808" y="112808"/>
                      <a:pt x="67972" y="287369"/>
                    </a:cubicBezTo>
                    <a:cubicBezTo>
                      <a:pt x="-22718" y="373955"/>
                      <a:pt x="-8817" y="547589"/>
                      <a:pt x="30041" y="655755"/>
                    </a:cubicBezTo>
                    <a:cubicBezTo>
                      <a:pt x="40897" y="685941"/>
                      <a:pt x="55725" y="714604"/>
                      <a:pt x="74128" y="740885"/>
                    </a:cubicBezTo>
                    <a:cubicBezTo>
                      <a:pt x="87301" y="759684"/>
                      <a:pt x="133110" y="790863"/>
                      <a:pt x="109477" y="809862"/>
                    </a:cubicBezTo>
                    <a:cubicBezTo>
                      <a:pt x="48047" y="859112"/>
                      <a:pt x="32755" y="924713"/>
                      <a:pt x="42685" y="999185"/>
                    </a:cubicBezTo>
                    <a:cubicBezTo>
                      <a:pt x="45002" y="1084049"/>
                      <a:pt x="43876" y="1185661"/>
                      <a:pt x="90346" y="1259273"/>
                    </a:cubicBezTo>
                    <a:cubicBezTo>
                      <a:pt x="162766" y="1373992"/>
                      <a:pt x="308664" y="1423044"/>
                      <a:pt x="432055" y="1459981"/>
                    </a:cubicBezTo>
                    <a:cubicBezTo>
                      <a:pt x="573849" y="1502480"/>
                      <a:pt x="721269" y="1523464"/>
                      <a:pt x="868491" y="1535446"/>
                    </a:cubicBezTo>
                    <a:cubicBezTo>
                      <a:pt x="1149960" y="1558416"/>
                      <a:pt x="1434475" y="1549877"/>
                      <a:pt x="1712766" y="1501685"/>
                    </a:cubicBezTo>
                    <a:cubicBezTo>
                      <a:pt x="1839004" y="1479841"/>
                      <a:pt x="1965308" y="1448728"/>
                      <a:pt x="2081483" y="1393520"/>
                    </a:cubicBezTo>
                    <a:cubicBezTo>
                      <a:pt x="2181772" y="1345858"/>
                      <a:pt x="2323632" y="1267944"/>
                      <a:pt x="2330384" y="1142170"/>
                    </a:cubicBezTo>
                    <a:cubicBezTo>
                      <a:pt x="2332171" y="1108873"/>
                      <a:pt x="2402671" y="1085572"/>
                      <a:pt x="2426105" y="1066573"/>
                    </a:cubicBezTo>
                    <a:cubicBezTo>
                      <a:pt x="2469397" y="1031423"/>
                      <a:pt x="2502628" y="986740"/>
                      <a:pt x="2518383" y="932856"/>
                    </a:cubicBezTo>
                    <a:cubicBezTo>
                      <a:pt x="2530431" y="891747"/>
                      <a:pt x="2542413" y="833957"/>
                      <a:pt x="2531358" y="791922"/>
                    </a:cubicBezTo>
                    <a:cubicBezTo>
                      <a:pt x="2529637" y="785303"/>
                      <a:pt x="2527187" y="778881"/>
                      <a:pt x="2526459" y="772129"/>
                    </a:cubicBezTo>
                    <a:cubicBezTo>
                      <a:pt x="2526260" y="769879"/>
                      <a:pt x="2526194" y="767694"/>
                      <a:pt x="2526260" y="765576"/>
                    </a:cubicBezTo>
                    <a:close/>
                  </a:path>
                </a:pathLst>
              </a:custGeom>
              <a:solidFill>
                <a:srgbClr val="BB8444"/>
              </a:solidFill>
              <a:ln w="6615" cap="flat">
                <a:noFill/>
                <a:prstDash val="solid"/>
                <a:miter/>
              </a:ln>
            </p:spPr>
            <p:txBody>
              <a:bodyPr rtlCol="0" anchor="ctr"/>
              <a:lstStyle/>
              <a:p>
                <a:endParaRPr lang="en-US"/>
              </a:p>
            </p:txBody>
          </p:sp>
          <p:sp>
            <p:nvSpPr>
              <p:cNvPr id="39" name="Graphic 2">
                <a:extLst>
                  <a:ext uri="{FF2B5EF4-FFF2-40B4-BE49-F238E27FC236}">
                    <a16:creationId xmlns:a16="http://schemas.microsoft.com/office/drawing/2014/main" id="{DA878A4F-5ED0-494B-9D3D-59686C984944}"/>
                  </a:ext>
                </a:extLst>
              </p:cNvPr>
              <p:cNvSpPr/>
              <p:nvPr/>
            </p:nvSpPr>
            <p:spPr>
              <a:xfrm>
                <a:off x="197764" y="1915287"/>
                <a:ext cx="2526438" cy="1153080"/>
              </a:xfrm>
              <a:custGeom>
                <a:avLst/>
                <a:gdLst>
                  <a:gd name="connsiteX0" fmla="*/ 2479827 w 2526438"/>
                  <a:gd name="connsiteY0" fmla="*/ 576496 h 1153080"/>
                  <a:gd name="connsiteX1" fmla="*/ 2305928 w 2526438"/>
                  <a:gd name="connsiteY1" fmla="*/ 464624 h 1153080"/>
                  <a:gd name="connsiteX2" fmla="*/ 2293019 w 2526438"/>
                  <a:gd name="connsiteY2" fmla="*/ 445096 h 1153080"/>
                  <a:gd name="connsiteX3" fmla="*/ 2182868 w 2526438"/>
                  <a:gd name="connsiteY3" fmla="*/ 246968 h 1153080"/>
                  <a:gd name="connsiteX4" fmla="*/ 1494023 w 2526438"/>
                  <a:gd name="connsiteY4" fmla="*/ 20906 h 1153080"/>
                  <a:gd name="connsiteX5" fmla="*/ 717202 w 2526438"/>
                  <a:gd name="connsiteY5" fmla="*/ 32755 h 1153080"/>
                  <a:gd name="connsiteX6" fmla="*/ 61455 w 2526438"/>
                  <a:gd name="connsiteY6" fmla="*/ 288540 h 1153080"/>
                  <a:gd name="connsiteX7" fmla="*/ 157 w 2526438"/>
                  <a:gd name="connsiteY7" fmla="*/ 432518 h 1153080"/>
                  <a:gd name="connsiteX8" fmla="*/ 3069 w 2526438"/>
                  <a:gd name="connsiteY8" fmla="*/ 465153 h 1153080"/>
                  <a:gd name="connsiteX9" fmla="*/ 165517 w 2526438"/>
                  <a:gd name="connsiteY9" fmla="*/ 654013 h 1153080"/>
                  <a:gd name="connsiteX10" fmla="*/ 725940 w 2526438"/>
                  <a:gd name="connsiteY10" fmla="*/ 833605 h 1153080"/>
                  <a:gd name="connsiteX11" fmla="*/ 1357326 w 2526438"/>
                  <a:gd name="connsiteY11" fmla="*/ 857436 h 1153080"/>
                  <a:gd name="connsiteX12" fmla="*/ 1896235 w 2526438"/>
                  <a:gd name="connsiteY12" fmla="*/ 762112 h 1153080"/>
                  <a:gd name="connsiteX13" fmla="*/ 2289842 w 2526438"/>
                  <a:gd name="connsiteY13" fmla="*/ 510961 h 1153080"/>
                  <a:gd name="connsiteX14" fmla="*/ 2289776 w 2526438"/>
                  <a:gd name="connsiteY14" fmla="*/ 542405 h 1153080"/>
                  <a:gd name="connsiteX15" fmla="*/ 2166385 w 2526438"/>
                  <a:gd name="connsiteY15" fmla="*/ 782236 h 1153080"/>
                  <a:gd name="connsiteX16" fmla="*/ 1419154 w 2526438"/>
                  <a:gd name="connsiteY16" fmla="*/ 992610 h 1153080"/>
                  <a:gd name="connsiteX17" fmla="*/ 712436 w 2526438"/>
                  <a:gd name="connsiteY17" fmla="*/ 974538 h 1153080"/>
                  <a:gd name="connsiteX18" fmla="*/ 396676 w 2526438"/>
                  <a:gd name="connsiteY18" fmla="*/ 928201 h 1153080"/>
                  <a:gd name="connsiteX19" fmla="*/ 806038 w 2526438"/>
                  <a:gd name="connsiteY19" fmla="*/ 1089258 h 1153080"/>
                  <a:gd name="connsiteX20" fmla="*/ 1528313 w 2526438"/>
                  <a:gd name="connsiteY20" fmla="*/ 1149364 h 1153080"/>
                  <a:gd name="connsiteX21" fmla="*/ 2404296 w 2526438"/>
                  <a:gd name="connsiteY21" fmla="*/ 921448 h 1153080"/>
                  <a:gd name="connsiteX22" fmla="*/ 2526430 w 2526438"/>
                  <a:gd name="connsiteY22" fmla="*/ 716238 h 1153080"/>
                  <a:gd name="connsiteX23" fmla="*/ 2479827 w 2526438"/>
                  <a:gd name="connsiteY23" fmla="*/ 576496 h 115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6438" h="1153080">
                    <a:moveTo>
                      <a:pt x="2479827" y="576496"/>
                    </a:moveTo>
                    <a:cubicBezTo>
                      <a:pt x="2436071" y="520759"/>
                      <a:pt x="2362725" y="475281"/>
                      <a:pt x="2305928" y="464624"/>
                    </a:cubicBezTo>
                    <a:cubicBezTo>
                      <a:pt x="2294939" y="462571"/>
                      <a:pt x="2292490" y="454893"/>
                      <a:pt x="2293019" y="445096"/>
                    </a:cubicBezTo>
                    <a:cubicBezTo>
                      <a:pt x="2297521" y="356193"/>
                      <a:pt x="2246880" y="297013"/>
                      <a:pt x="2182868" y="246968"/>
                    </a:cubicBezTo>
                    <a:cubicBezTo>
                      <a:pt x="1994405" y="99415"/>
                      <a:pt x="1726440" y="49304"/>
                      <a:pt x="1494023" y="20906"/>
                    </a:cubicBezTo>
                    <a:cubicBezTo>
                      <a:pt x="1236252" y="-10604"/>
                      <a:pt x="973913" y="-6367"/>
                      <a:pt x="717202" y="32755"/>
                    </a:cubicBezTo>
                    <a:cubicBezTo>
                      <a:pt x="485910" y="68038"/>
                      <a:pt x="236480" y="121525"/>
                      <a:pt x="61455" y="288540"/>
                    </a:cubicBezTo>
                    <a:cubicBezTo>
                      <a:pt x="18626" y="329450"/>
                      <a:pt x="-2028" y="375655"/>
                      <a:pt x="157" y="432518"/>
                    </a:cubicBezTo>
                    <a:cubicBezTo>
                      <a:pt x="554" y="442448"/>
                      <a:pt x="3003" y="464094"/>
                      <a:pt x="3069" y="465153"/>
                    </a:cubicBezTo>
                    <a:cubicBezTo>
                      <a:pt x="20148" y="549157"/>
                      <a:pt x="95745" y="610919"/>
                      <a:pt x="165517" y="654013"/>
                    </a:cubicBezTo>
                    <a:cubicBezTo>
                      <a:pt x="334186" y="758273"/>
                      <a:pt x="532049" y="803883"/>
                      <a:pt x="725940" y="833605"/>
                    </a:cubicBezTo>
                    <a:cubicBezTo>
                      <a:pt x="934526" y="865578"/>
                      <a:pt x="1146952" y="872264"/>
                      <a:pt x="1357326" y="857436"/>
                    </a:cubicBezTo>
                    <a:cubicBezTo>
                      <a:pt x="1540294" y="844528"/>
                      <a:pt x="1721541" y="819902"/>
                      <a:pt x="1896235" y="762112"/>
                    </a:cubicBezTo>
                    <a:cubicBezTo>
                      <a:pt x="2047561" y="712068"/>
                      <a:pt x="2195114" y="653417"/>
                      <a:pt x="2289842" y="510961"/>
                    </a:cubicBezTo>
                    <a:cubicBezTo>
                      <a:pt x="2289643" y="522546"/>
                      <a:pt x="2288849" y="532542"/>
                      <a:pt x="2289776" y="542405"/>
                    </a:cubicBezTo>
                    <a:cubicBezTo>
                      <a:pt x="2299705" y="648651"/>
                      <a:pt x="2249263" y="723983"/>
                      <a:pt x="2166385" y="782236"/>
                    </a:cubicBezTo>
                    <a:cubicBezTo>
                      <a:pt x="1958990" y="928068"/>
                      <a:pt x="1666598" y="972619"/>
                      <a:pt x="1419154" y="992610"/>
                    </a:cubicBezTo>
                    <a:cubicBezTo>
                      <a:pt x="1184817" y="1011609"/>
                      <a:pt x="945581" y="1004327"/>
                      <a:pt x="712436" y="974538"/>
                    </a:cubicBezTo>
                    <a:cubicBezTo>
                      <a:pt x="613074" y="961829"/>
                      <a:pt x="519803" y="946074"/>
                      <a:pt x="396676" y="928201"/>
                    </a:cubicBezTo>
                    <a:cubicBezTo>
                      <a:pt x="472604" y="999098"/>
                      <a:pt x="672784" y="1061918"/>
                      <a:pt x="806038" y="1089258"/>
                    </a:cubicBezTo>
                    <a:cubicBezTo>
                      <a:pt x="1044413" y="1138243"/>
                      <a:pt x="1284509" y="1163001"/>
                      <a:pt x="1528313" y="1149364"/>
                    </a:cubicBezTo>
                    <a:cubicBezTo>
                      <a:pt x="1820307" y="1133014"/>
                      <a:pt x="2157911" y="1093296"/>
                      <a:pt x="2404296" y="921448"/>
                    </a:cubicBezTo>
                    <a:cubicBezTo>
                      <a:pt x="2476252" y="871271"/>
                      <a:pt x="2527224" y="808649"/>
                      <a:pt x="2526430" y="716238"/>
                    </a:cubicBezTo>
                    <a:cubicBezTo>
                      <a:pt x="2526032" y="670496"/>
                      <a:pt x="2514249" y="620385"/>
                      <a:pt x="2479827" y="576496"/>
                    </a:cubicBezTo>
                    <a:close/>
                  </a:path>
                </a:pathLst>
              </a:custGeom>
              <a:solidFill>
                <a:srgbClr val="F7B24C"/>
              </a:solidFill>
              <a:ln w="6615" cap="flat">
                <a:noFill/>
                <a:prstDash val="solid"/>
                <a:miter/>
              </a:ln>
            </p:spPr>
            <p:txBody>
              <a:bodyPr rtlCol="0" anchor="ctr"/>
              <a:lstStyle/>
              <a:p>
                <a:endParaRPr lang="en-US"/>
              </a:p>
            </p:txBody>
          </p:sp>
          <p:sp>
            <p:nvSpPr>
              <p:cNvPr id="40" name="Graphic 2">
                <a:extLst>
                  <a:ext uri="{FF2B5EF4-FFF2-40B4-BE49-F238E27FC236}">
                    <a16:creationId xmlns:a16="http://schemas.microsoft.com/office/drawing/2014/main" id="{EFA716A2-CEA8-4617-85C3-4643555DD5AC}"/>
                  </a:ext>
                </a:extLst>
              </p:cNvPr>
              <p:cNvSpPr/>
              <p:nvPr/>
            </p:nvSpPr>
            <p:spPr>
              <a:xfrm>
                <a:off x="233327" y="2710101"/>
                <a:ext cx="2033644" cy="596335"/>
              </a:xfrm>
              <a:custGeom>
                <a:avLst/>
                <a:gdLst>
                  <a:gd name="connsiteX0" fmla="*/ 80504 w 2033644"/>
                  <a:gd name="connsiteY0" fmla="*/ 0 h 596335"/>
                  <a:gd name="connsiteX1" fmla="*/ 201843 w 2033644"/>
                  <a:gd name="connsiteY1" fmla="*/ 72353 h 596335"/>
                  <a:gd name="connsiteX2" fmla="*/ 219783 w 2033644"/>
                  <a:gd name="connsiteY2" fmla="*/ 103797 h 596335"/>
                  <a:gd name="connsiteX3" fmla="*/ 342843 w 2033644"/>
                  <a:gd name="connsiteY3" fmla="*/ 308478 h 596335"/>
                  <a:gd name="connsiteX4" fmla="*/ 784641 w 2033644"/>
                  <a:gd name="connsiteY4" fmla="*/ 461790 h 596335"/>
                  <a:gd name="connsiteX5" fmla="*/ 1216774 w 2033644"/>
                  <a:gd name="connsiteY5" fmla="*/ 504222 h 596335"/>
                  <a:gd name="connsiteX6" fmla="*/ 1562984 w 2033644"/>
                  <a:gd name="connsiteY6" fmla="*/ 499919 h 596335"/>
                  <a:gd name="connsiteX7" fmla="*/ 1918131 w 2033644"/>
                  <a:gd name="connsiteY7" fmla="*/ 453250 h 596335"/>
                  <a:gd name="connsiteX8" fmla="*/ 2033644 w 2033644"/>
                  <a:gd name="connsiteY8" fmla="*/ 431803 h 596335"/>
                  <a:gd name="connsiteX9" fmla="*/ 1857097 w 2033644"/>
                  <a:gd name="connsiteY9" fmla="*/ 500978 h 596335"/>
                  <a:gd name="connsiteX10" fmla="*/ 1444293 w 2033644"/>
                  <a:gd name="connsiteY10" fmla="*/ 579885 h 596335"/>
                  <a:gd name="connsiteX11" fmla="*/ 1028974 w 2033644"/>
                  <a:gd name="connsiteY11" fmla="*/ 593058 h 596335"/>
                  <a:gd name="connsiteX12" fmla="*/ 366541 w 2033644"/>
                  <a:gd name="connsiteY12" fmla="*/ 478670 h 596335"/>
                  <a:gd name="connsiteX13" fmla="*/ 78783 w 2033644"/>
                  <a:gd name="connsiteY13" fmla="*/ 321717 h 596335"/>
                  <a:gd name="connsiteX14" fmla="*/ 2789 w 2033644"/>
                  <a:gd name="connsiteY14" fmla="*/ 204284 h 596335"/>
                  <a:gd name="connsiteX15" fmla="*/ 69582 w 2033644"/>
                  <a:gd name="connsiteY15" fmla="*/ 15027 h 596335"/>
                  <a:gd name="connsiteX16" fmla="*/ 80504 w 2033644"/>
                  <a:gd name="connsiteY16" fmla="*/ 0 h 59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3644" h="596335">
                    <a:moveTo>
                      <a:pt x="80504" y="0"/>
                    </a:moveTo>
                    <a:cubicBezTo>
                      <a:pt x="119428" y="26677"/>
                      <a:pt x="158418" y="53289"/>
                      <a:pt x="201843" y="72353"/>
                    </a:cubicBezTo>
                    <a:cubicBezTo>
                      <a:pt x="216473" y="78774"/>
                      <a:pt x="220379" y="89167"/>
                      <a:pt x="219783" y="103797"/>
                    </a:cubicBezTo>
                    <a:cubicBezTo>
                      <a:pt x="215612" y="199054"/>
                      <a:pt x="271085" y="260088"/>
                      <a:pt x="342843" y="308478"/>
                    </a:cubicBezTo>
                    <a:cubicBezTo>
                      <a:pt x="476163" y="398439"/>
                      <a:pt x="629211" y="434715"/>
                      <a:pt x="784641" y="461790"/>
                    </a:cubicBezTo>
                    <a:cubicBezTo>
                      <a:pt x="927560" y="486680"/>
                      <a:pt x="1071803" y="496940"/>
                      <a:pt x="1216774" y="504222"/>
                    </a:cubicBezTo>
                    <a:cubicBezTo>
                      <a:pt x="1332685" y="510047"/>
                      <a:pt x="1447934" y="505347"/>
                      <a:pt x="1562984" y="499919"/>
                    </a:cubicBezTo>
                    <a:cubicBezTo>
                      <a:pt x="1682205" y="494226"/>
                      <a:pt x="1801028" y="478273"/>
                      <a:pt x="1918131" y="453250"/>
                    </a:cubicBezTo>
                    <a:cubicBezTo>
                      <a:pt x="1956326" y="445108"/>
                      <a:pt x="1994654" y="437429"/>
                      <a:pt x="2033644" y="431803"/>
                    </a:cubicBezTo>
                    <a:cubicBezTo>
                      <a:pt x="1977840" y="462849"/>
                      <a:pt x="1917601" y="482708"/>
                      <a:pt x="1857097" y="500978"/>
                    </a:cubicBezTo>
                    <a:cubicBezTo>
                      <a:pt x="1722386" y="541689"/>
                      <a:pt x="1583638" y="564130"/>
                      <a:pt x="1444293" y="579885"/>
                    </a:cubicBezTo>
                    <a:cubicBezTo>
                      <a:pt x="1306471" y="595441"/>
                      <a:pt x="1167458" y="600274"/>
                      <a:pt x="1028974" y="593058"/>
                    </a:cubicBezTo>
                    <a:cubicBezTo>
                      <a:pt x="803904" y="581341"/>
                      <a:pt x="581019" y="552943"/>
                      <a:pt x="366541" y="478670"/>
                    </a:cubicBezTo>
                    <a:cubicBezTo>
                      <a:pt x="262083" y="442460"/>
                      <a:pt x="162258" y="396652"/>
                      <a:pt x="78783" y="321717"/>
                    </a:cubicBezTo>
                    <a:cubicBezTo>
                      <a:pt x="43037" y="289612"/>
                      <a:pt x="17948" y="250026"/>
                      <a:pt x="2789" y="204284"/>
                    </a:cubicBezTo>
                    <a:cubicBezTo>
                      <a:pt x="-7140" y="129812"/>
                      <a:pt x="8151" y="64277"/>
                      <a:pt x="69582" y="15027"/>
                    </a:cubicBezTo>
                    <a:cubicBezTo>
                      <a:pt x="74745" y="10922"/>
                      <a:pt x="80041" y="7282"/>
                      <a:pt x="80504" y="0"/>
                    </a:cubicBezTo>
                    <a:close/>
                  </a:path>
                </a:pathLst>
              </a:custGeom>
              <a:solidFill>
                <a:srgbClr val="F8B24C"/>
              </a:solidFill>
              <a:ln w="6615" cap="flat">
                <a:noFill/>
                <a:prstDash val="solid"/>
                <a:miter/>
              </a:ln>
            </p:spPr>
            <p:txBody>
              <a:bodyPr rtlCol="0" anchor="ctr"/>
              <a:lstStyle/>
              <a:p>
                <a:endParaRPr lang="en-US"/>
              </a:p>
            </p:txBody>
          </p:sp>
          <p:sp>
            <p:nvSpPr>
              <p:cNvPr id="41" name="Graphic 2">
                <a:extLst>
                  <a:ext uri="{FF2B5EF4-FFF2-40B4-BE49-F238E27FC236}">
                    <a16:creationId xmlns:a16="http://schemas.microsoft.com/office/drawing/2014/main" id="{EE39A9FE-251A-40D3-B36A-FDD411EAF0DA}"/>
                  </a:ext>
                </a:extLst>
              </p:cNvPr>
              <p:cNvSpPr/>
              <p:nvPr/>
            </p:nvSpPr>
            <p:spPr>
              <a:xfrm>
                <a:off x="318014" y="1059009"/>
                <a:ext cx="2535729" cy="1547635"/>
              </a:xfrm>
              <a:custGeom>
                <a:avLst/>
                <a:gdLst>
                  <a:gd name="connsiteX0" fmla="*/ 2526260 w 2535729"/>
                  <a:gd name="connsiteY0" fmla="*/ 765576 h 1547635"/>
                  <a:gd name="connsiteX1" fmla="*/ 2528644 w 2535729"/>
                  <a:gd name="connsiteY1" fmla="*/ 746246 h 1547635"/>
                  <a:gd name="connsiteX2" fmla="*/ 2488926 w 2535729"/>
                  <a:gd name="connsiteY2" fmla="*/ 588102 h 1547635"/>
                  <a:gd name="connsiteX3" fmla="*/ 2312378 w 2535729"/>
                  <a:gd name="connsiteY3" fmla="*/ 463453 h 1547635"/>
                  <a:gd name="connsiteX4" fmla="*/ 2299470 w 2535729"/>
                  <a:gd name="connsiteY4" fmla="*/ 443925 h 1547635"/>
                  <a:gd name="connsiteX5" fmla="*/ 2189318 w 2535729"/>
                  <a:gd name="connsiteY5" fmla="*/ 245798 h 1547635"/>
                  <a:gd name="connsiteX6" fmla="*/ 1516360 w 2535729"/>
                  <a:gd name="connsiteY6" fmla="*/ 24170 h 1547635"/>
                  <a:gd name="connsiteX7" fmla="*/ 769262 w 2535729"/>
                  <a:gd name="connsiteY7" fmla="*/ 25428 h 1547635"/>
                  <a:gd name="connsiteX8" fmla="*/ 67972 w 2535729"/>
                  <a:gd name="connsiteY8" fmla="*/ 287369 h 1547635"/>
                  <a:gd name="connsiteX9" fmla="*/ 30041 w 2535729"/>
                  <a:gd name="connsiteY9" fmla="*/ 655755 h 1547635"/>
                  <a:gd name="connsiteX10" fmla="*/ 74128 w 2535729"/>
                  <a:gd name="connsiteY10" fmla="*/ 740884 h 1547635"/>
                  <a:gd name="connsiteX11" fmla="*/ 109477 w 2535729"/>
                  <a:gd name="connsiteY11" fmla="*/ 809862 h 1547635"/>
                  <a:gd name="connsiteX12" fmla="*/ 42685 w 2535729"/>
                  <a:gd name="connsiteY12" fmla="*/ 999185 h 1547635"/>
                  <a:gd name="connsiteX13" fmla="*/ 90346 w 2535729"/>
                  <a:gd name="connsiteY13" fmla="*/ 1259272 h 1547635"/>
                  <a:gd name="connsiteX14" fmla="*/ 432055 w 2535729"/>
                  <a:gd name="connsiteY14" fmla="*/ 1459981 h 1547635"/>
                  <a:gd name="connsiteX15" fmla="*/ 868491 w 2535729"/>
                  <a:gd name="connsiteY15" fmla="*/ 1535446 h 1547635"/>
                  <a:gd name="connsiteX16" fmla="*/ 1712767 w 2535729"/>
                  <a:gd name="connsiteY16" fmla="*/ 1501685 h 1547635"/>
                  <a:gd name="connsiteX17" fmla="*/ 2081483 w 2535729"/>
                  <a:gd name="connsiteY17" fmla="*/ 1393520 h 1547635"/>
                  <a:gd name="connsiteX18" fmla="*/ 2330384 w 2535729"/>
                  <a:gd name="connsiteY18" fmla="*/ 1142170 h 1547635"/>
                  <a:gd name="connsiteX19" fmla="*/ 2426104 w 2535729"/>
                  <a:gd name="connsiteY19" fmla="*/ 1066573 h 1547635"/>
                  <a:gd name="connsiteX20" fmla="*/ 2518383 w 2535729"/>
                  <a:gd name="connsiteY20" fmla="*/ 932855 h 1547635"/>
                  <a:gd name="connsiteX21" fmla="*/ 2531358 w 2535729"/>
                  <a:gd name="connsiteY21" fmla="*/ 791922 h 1547635"/>
                  <a:gd name="connsiteX22" fmla="*/ 2526459 w 2535729"/>
                  <a:gd name="connsiteY22" fmla="*/ 772129 h 1547635"/>
                  <a:gd name="connsiteX23" fmla="*/ 2526260 w 2535729"/>
                  <a:gd name="connsiteY23" fmla="*/ 765576 h 15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35729" h="1547635">
                    <a:moveTo>
                      <a:pt x="2526260" y="765576"/>
                    </a:moveTo>
                    <a:cubicBezTo>
                      <a:pt x="2526459" y="759089"/>
                      <a:pt x="2527717" y="752667"/>
                      <a:pt x="2528644" y="746246"/>
                    </a:cubicBezTo>
                    <a:cubicBezTo>
                      <a:pt x="2536852" y="691965"/>
                      <a:pt x="2525334" y="630667"/>
                      <a:pt x="2488926" y="588102"/>
                    </a:cubicBezTo>
                    <a:cubicBezTo>
                      <a:pt x="2445368" y="537130"/>
                      <a:pt x="2366991" y="503370"/>
                      <a:pt x="2312378" y="463453"/>
                    </a:cubicBezTo>
                    <a:cubicBezTo>
                      <a:pt x="2301390" y="461401"/>
                      <a:pt x="2298940" y="453722"/>
                      <a:pt x="2299470" y="443925"/>
                    </a:cubicBezTo>
                    <a:cubicBezTo>
                      <a:pt x="2303971" y="355023"/>
                      <a:pt x="2253331" y="295843"/>
                      <a:pt x="2189318" y="245798"/>
                    </a:cubicBezTo>
                    <a:cubicBezTo>
                      <a:pt x="2000789" y="98245"/>
                      <a:pt x="1747586" y="53628"/>
                      <a:pt x="1516360" y="24170"/>
                    </a:cubicBezTo>
                    <a:cubicBezTo>
                      <a:pt x="1268718" y="-7405"/>
                      <a:pt x="1016706" y="-9127"/>
                      <a:pt x="769262" y="25428"/>
                    </a:cubicBezTo>
                    <a:cubicBezTo>
                      <a:pt x="527180" y="59255"/>
                      <a:pt x="250808" y="112808"/>
                      <a:pt x="67972" y="287369"/>
                    </a:cubicBezTo>
                    <a:cubicBezTo>
                      <a:pt x="-22718" y="373955"/>
                      <a:pt x="-8817" y="547589"/>
                      <a:pt x="30041" y="655755"/>
                    </a:cubicBezTo>
                    <a:cubicBezTo>
                      <a:pt x="40897" y="685941"/>
                      <a:pt x="55725" y="714604"/>
                      <a:pt x="74128" y="740884"/>
                    </a:cubicBezTo>
                    <a:cubicBezTo>
                      <a:pt x="87301" y="759684"/>
                      <a:pt x="133110" y="790863"/>
                      <a:pt x="109477" y="809862"/>
                    </a:cubicBezTo>
                    <a:cubicBezTo>
                      <a:pt x="48047" y="859112"/>
                      <a:pt x="32755" y="924713"/>
                      <a:pt x="42685" y="999185"/>
                    </a:cubicBezTo>
                    <a:cubicBezTo>
                      <a:pt x="45002" y="1084049"/>
                      <a:pt x="43876" y="1185661"/>
                      <a:pt x="90346" y="1259272"/>
                    </a:cubicBezTo>
                    <a:cubicBezTo>
                      <a:pt x="162766" y="1373992"/>
                      <a:pt x="308664" y="1423044"/>
                      <a:pt x="432055" y="1459981"/>
                    </a:cubicBezTo>
                    <a:cubicBezTo>
                      <a:pt x="573849" y="1502480"/>
                      <a:pt x="721269" y="1523464"/>
                      <a:pt x="868491" y="1535446"/>
                    </a:cubicBezTo>
                    <a:cubicBezTo>
                      <a:pt x="1149960" y="1558416"/>
                      <a:pt x="1434475" y="1549877"/>
                      <a:pt x="1712767" y="1501685"/>
                    </a:cubicBezTo>
                    <a:cubicBezTo>
                      <a:pt x="1839004" y="1479841"/>
                      <a:pt x="1965308" y="1448728"/>
                      <a:pt x="2081483" y="1393520"/>
                    </a:cubicBezTo>
                    <a:cubicBezTo>
                      <a:pt x="2181772" y="1345858"/>
                      <a:pt x="2323632" y="1267944"/>
                      <a:pt x="2330384" y="1142170"/>
                    </a:cubicBezTo>
                    <a:cubicBezTo>
                      <a:pt x="2332171" y="1108873"/>
                      <a:pt x="2402671" y="1085572"/>
                      <a:pt x="2426104" y="1066573"/>
                    </a:cubicBezTo>
                    <a:cubicBezTo>
                      <a:pt x="2469397" y="1031423"/>
                      <a:pt x="2502628" y="986740"/>
                      <a:pt x="2518383" y="932855"/>
                    </a:cubicBezTo>
                    <a:cubicBezTo>
                      <a:pt x="2530431" y="891747"/>
                      <a:pt x="2542413" y="833957"/>
                      <a:pt x="2531358" y="791922"/>
                    </a:cubicBezTo>
                    <a:cubicBezTo>
                      <a:pt x="2529637" y="785302"/>
                      <a:pt x="2527187" y="778882"/>
                      <a:pt x="2526459" y="772129"/>
                    </a:cubicBezTo>
                    <a:cubicBezTo>
                      <a:pt x="2526327" y="769879"/>
                      <a:pt x="2526260" y="767694"/>
                      <a:pt x="2526260" y="765576"/>
                    </a:cubicBezTo>
                    <a:close/>
                  </a:path>
                </a:pathLst>
              </a:custGeom>
              <a:solidFill>
                <a:srgbClr val="BB8444"/>
              </a:solidFill>
              <a:ln w="6615" cap="flat">
                <a:noFill/>
                <a:prstDash val="solid"/>
                <a:miter/>
              </a:ln>
            </p:spPr>
            <p:txBody>
              <a:bodyPr rtlCol="0" anchor="ctr"/>
              <a:lstStyle/>
              <a:p>
                <a:endParaRPr lang="en-US"/>
              </a:p>
            </p:txBody>
          </p:sp>
          <p:sp>
            <p:nvSpPr>
              <p:cNvPr id="42" name="Graphic 2">
                <a:extLst>
                  <a:ext uri="{FF2B5EF4-FFF2-40B4-BE49-F238E27FC236}">
                    <a16:creationId xmlns:a16="http://schemas.microsoft.com/office/drawing/2014/main" id="{ED78A414-37F8-4569-AA56-8AE1DD46D6E0}"/>
                  </a:ext>
                </a:extLst>
              </p:cNvPr>
              <p:cNvSpPr/>
              <p:nvPr/>
            </p:nvSpPr>
            <p:spPr>
              <a:xfrm>
                <a:off x="324531" y="1057839"/>
                <a:ext cx="2526438" cy="1153080"/>
              </a:xfrm>
              <a:custGeom>
                <a:avLst/>
                <a:gdLst>
                  <a:gd name="connsiteX0" fmla="*/ 2479827 w 2526438"/>
                  <a:gd name="connsiteY0" fmla="*/ 576496 h 1153080"/>
                  <a:gd name="connsiteX1" fmla="*/ 2305928 w 2526438"/>
                  <a:gd name="connsiteY1" fmla="*/ 464624 h 1153080"/>
                  <a:gd name="connsiteX2" fmla="*/ 2293019 w 2526438"/>
                  <a:gd name="connsiteY2" fmla="*/ 445095 h 1153080"/>
                  <a:gd name="connsiteX3" fmla="*/ 2182868 w 2526438"/>
                  <a:gd name="connsiteY3" fmla="*/ 246968 h 1153080"/>
                  <a:gd name="connsiteX4" fmla="*/ 1494023 w 2526438"/>
                  <a:gd name="connsiteY4" fmla="*/ 20906 h 1153080"/>
                  <a:gd name="connsiteX5" fmla="*/ 717202 w 2526438"/>
                  <a:gd name="connsiteY5" fmla="*/ 32755 h 1153080"/>
                  <a:gd name="connsiteX6" fmla="*/ 61455 w 2526438"/>
                  <a:gd name="connsiteY6" fmla="*/ 288540 h 1153080"/>
                  <a:gd name="connsiteX7" fmla="*/ 157 w 2526438"/>
                  <a:gd name="connsiteY7" fmla="*/ 432518 h 1153080"/>
                  <a:gd name="connsiteX8" fmla="*/ 3069 w 2526438"/>
                  <a:gd name="connsiteY8" fmla="*/ 465153 h 1153080"/>
                  <a:gd name="connsiteX9" fmla="*/ 165517 w 2526438"/>
                  <a:gd name="connsiteY9" fmla="*/ 654013 h 1153080"/>
                  <a:gd name="connsiteX10" fmla="*/ 725940 w 2526438"/>
                  <a:gd name="connsiteY10" fmla="*/ 833605 h 1153080"/>
                  <a:gd name="connsiteX11" fmla="*/ 1357326 w 2526438"/>
                  <a:gd name="connsiteY11" fmla="*/ 857436 h 1153080"/>
                  <a:gd name="connsiteX12" fmla="*/ 1896235 w 2526438"/>
                  <a:gd name="connsiteY12" fmla="*/ 762113 h 1153080"/>
                  <a:gd name="connsiteX13" fmla="*/ 2289842 w 2526438"/>
                  <a:gd name="connsiteY13" fmla="*/ 510961 h 1153080"/>
                  <a:gd name="connsiteX14" fmla="*/ 2289776 w 2526438"/>
                  <a:gd name="connsiteY14" fmla="*/ 542405 h 1153080"/>
                  <a:gd name="connsiteX15" fmla="*/ 2166385 w 2526438"/>
                  <a:gd name="connsiteY15" fmla="*/ 782236 h 1153080"/>
                  <a:gd name="connsiteX16" fmla="*/ 1419154 w 2526438"/>
                  <a:gd name="connsiteY16" fmla="*/ 992610 h 1153080"/>
                  <a:gd name="connsiteX17" fmla="*/ 712436 w 2526438"/>
                  <a:gd name="connsiteY17" fmla="*/ 974538 h 1153080"/>
                  <a:gd name="connsiteX18" fmla="*/ 396676 w 2526438"/>
                  <a:gd name="connsiteY18" fmla="*/ 928201 h 1153080"/>
                  <a:gd name="connsiteX19" fmla="*/ 806038 w 2526438"/>
                  <a:gd name="connsiteY19" fmla="*/ 1089258 h 1153080"/>
                  <a:gd name="connsiteX20" fmla="*/ 1528313 w 2526438"/>
                  <a:gd name="connsiteY20" fmla="*/ 1149364 h 1153080"/>
                  <a:gd name="connsiteX21" fmla="*/ 2404296 w 2526438"/>
                  <a:gd name="connsiteY21" fmla="*/ 921449 h 1153080"/>
                  <a:gd name="connsiteX22" fmla="*/ 2526430 w 2526438"/>
                  <a:gd name="connsiteY22" fmla="*/ 716238 h 1153080"/>
                  <a:gd name="connsiteX23" fmla="*/ 2479827 w 2526438"/>
                  <a:gd name="connsiteY23" fmla="*/ 576496 h 115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6438" h="1153080">
                    <a:moveTo>
                      <a:pt x="2479827" y="576496"/>
                    </a:moveTo>
                    <a:cubicBezTo>
                      <a:pt x="2436071" y="520759"/>
                      <a:pt x="2362725" y="475281"/>
                      <a:pt x="2305928" y="464624"/>
                    </a:cubicBezTo>
                    <a:cubicBezTo>
                      <a:pt x="2294939" y="462571"/>
                      <a:pt x="2292490" y="454893"/>
                      <a:pt x="2293019" y="445095"/>
                    </a:cubicBezTo>
                    <a:cubicBezTo>
                      <a:pt x="2297521" y="356193"/>
                      <a:pt x="2246880" y="297013"/>
                      <a:pt x="2182868" y="246968"/>
                    </a:cubicBezTo>
                    <a:cubicBezTo>
                      <a:pt x="1994405" y="99415"/>
                      <a:pt x="1726440" y="49304"/>
                      <a:pt x="1494023" y="20906"/>
                    </a:cubicBezTo>
                    <a:cubicBezTo>
                      <a:pt x="1236252" y="-10604"/>
                      <a:pt x="973913" y="-6367"/>
                      <a:pt x="717202" y="32755"/>
                    </a:cubicBezTo>
                    <a:cubicBezTo>
                      <a:pt x="485910" y="68038"/>
                      <a:pt x="236480" y="121525"/>
                      <a:pt x="61455" y="288540"/>
                    </a:cubicBezTo>
                    <a:cubicBezTo>
                      <a:pt x="18626" y="329450"/>
                      <a:pt x="-2028" y="375655"/>
                      <a:pt x="157" y="432518"/>
                    </a:cubicBezTo>
                    <a:cubicBezTo>
                      <a:pt x="554" y="442448"/>
                      <a:pt x="3003" y="464094"/>
                      <a:pt x="3069" y="465153"/>
                    </a:cubicBezTo>
                    <a:cubicBezTo>
                      <a:pt x="20148" y="549157"/>
                      <a:pt x="95745" y="610919"/>
                      <a:pt x="165517" y="654013"/>
                    </a:cubicBezTo>
                    <a:cubicBezTo>
                      <a:pt x="334186" y="758273"/>
                      <a:pt x="532049" y="803883"/>
                      <a:pt x="725940" y="833605"/>
                    </a:cubicBezTo>
                    <a:cubicBezTo>
                      <a:pt x="934526" y="865578"/>
                      <a:pt x="1146952" y="872264"/>
                      <a:pt x="1357326" y="857436"/>
                    </a:cubicBezTo>
                    <a:cubicBezTo>
                      <a:pt x="1540294" y="844528"/>
                      <a:pt x="1721541" y="819902"/>
                      <a:pt x="1896235" y="762113"/>
                    </a:cubicBezTo>
                    <a:cubicBezTo>
                      <a:pt x="2047561" y="712068"/>
                      <a:pt x="2195114" y="653417"/>
                      <a:pt x="2289842" y="510961"/>
                    </a:cubicBezTo>
                    <a:cubicBezTo>
                      <a:pt x="2289643" y="522546"/>
                      <a:pt x="2288849" y="532542"/>
                      <a:pt x="2289776" y="542405"/>
                    </a:cubicBezTo>
                    <a:cubicBezTo>
                      <a:pt x="2299705" y="648651"/>
                      <a:pt x="2249263" y="723983"/>
                      <a:pt x="2166385" y="782236"/>
                    </a:cubicBezTo>
                    <a:cubicBezTo>
                      <a:pt x="1958990" y="928068"/>
                      <a:pt x="1666598" y="972619"/>
                      <a:pt x="1419154" y="992610"/>
                    </a:cubicBezTo>
                    <a:cubicBezTo>
                      <a:pt x="1184817" y="1011609"/>
                      <a:pt x="945581" y="1004327"/>
                      <a:pt x="712436" y="974538"/>
                    </a:cubicBezTo>
                    <a:cubicBezTo>
                      <a:pt x="613074" y="961829"/>
                      <a:pt x="519803" y="946074"/>
                      <a:pt x="396676" y="928201"/>
                    </a:cubicBezTo>
                    <a:cubicBezTo>
                      <a:pt x="472604" y="999098"/>
                      <a:pt x="672784" y="1061918"/>
                      <a:pt x="806038" y="1089258"/>
                    </a:cubicBezTo>
                    <a:cubicBezTo>
                      <a:pt x="1044413" y="1138243"/>
                      <a:pt x="1284509" y="1163001"/>
                      <a:pt x="1528313" y="1149364"/>
                    </a:cubicBezTo>
                    <a:cubicBezTo>
                      <a:pt x="1820307" y="1133014"/>
                      <a:pt x="2157911" y="1093296"/>
                      <a:pt x="2404296" y="921449"/>
                    </a:cubicBezTo>
                    <a:cubicBezTo>
                      <a:pt x="2476252" y="871271"/>
                      <a:pt x="2527224" y="808649"/>
                      <a:pt x="2526430" y="716238"/>
                    </a:cubicBezTo>
                    <a:cubicBezTo>
                      <a:pt x="2526099" y="670562"/>
                      <a:pt x="2514316" y="620451"/>
                      <a:pt x="2479827" y="576496"/>
                    </a:cubicBezTo>
                    <a:close/>
                  </a:path>
                </a:pathLst>
              </a:custGeom>
              <a:solidFill>
                <a:srgbClr val="F7B24C"/>
              </a:solidFill>
              <a:ln w="6615" cap="flat">
                <a:noFill/>
                <a:prstDash val="solid"/>
                <a:miter/>
              </a:ln>
            </p:spPr>
            <p:txBody>
              <a:bodyPr rtlCol="0" anchor="ctr"/>
              <a:lstStyle/>
              <a:p>
                <a:endParaRPr lang="en-US"/>
              </a:p>
            </p:txBody>
          </p:sp>
          <p:sp>
            <p:nvSpPr>
              <p:cNvPr id="43" name="Graphic 2">
                <a:extLst>
                  <a:ext uri="{FF2B5EF4-FFF2-40B4-BE49-F238E27FC236}">
                    <a16:creationId xmlns:a16="http://schemas.microsoft.com/office/drawing/2014/main" id="{F4D8B1FF-DE9F-4766-8A15-29331B435297}"/>
                  </a:ext>
                </a:extLst>
              </p:cNvPr>
              <p:cNvSpPr/>
              <p:nvPr/>
            </p:nvSpPr>
            <p:spPr>
              <a:xfrm>
                <a:off x="360160" y="1852719"/>
                <a:ext cx="2033644" cy="596335"/>
              </a:xfrm>
              <a:custGeom>
                <a:avLst/>
                <a:gdLst>
                  <a:gd name="connsiteX0" fmla="*/ 80504 w 2033644"/>
                  <a:gd name="connsiteY0" fmla="*/ 0 h 596335"/>
                  <a:gd name="connsiteX1" fmla="*/ 201843 w 2033644"/>
                  <a:gd name="connsiteY1" fmla="*/ 72353 h 596335"/>
                  <a:gd name="connsiteX2" fmla="*/ 219783 w 2033644"/>
                  <a:gd name="connsiteY2" fmla="*/ 103797 h 596335"/>
                  <a:gd name="connsiteX3" fmla="*/ 342843 w 2033644"/>
                  <a:gd name="connsiteY3" fmla="*/ 308478 h 596335"/>
                  <a:gd name="connsiteX4" fmla="*/ 784641 w 2033644"/>
                  <a:gd name="connsiteY4" fmla="*/ 461790 h 596335"/>
                  <a:gd name="connsiteX5" fmla="*/ 1216774 w 2033644"/>
                  <a:gd name="connsiteY5" fmla="*/ 504222 h 596335"/>
                  <a:gd name="connsiteX6" fmla="*/ 1562984 w 2033644"/>
                  <a:gd name="connsiteY6" fmla="*/ 499919 h 596335"/>
                  <a:gd name="connsiteX7" fmla="*/ 1918131 w 2033644"/>
                  <a:gd name="connsiteY7" fmla="*/ 453250 h 596335"/>
                  <a:gd name="connsiteX8" fmla="*/ 2033644 w 2033644"/>
                  <a:gd name="connsiteY8" fmla="*/ 431802 h 596335"/>
                  <a:gd name="connsiteX9" fmla="*/ 1857097 w 2033644"/>
                  <a:gd name="connsiteY9" fmla="*/ 500978 h 596335"/>
                  <a:gd name="connsiteX10" fmla="*/ 1444293 w 2033644"/>
                  <a:gd name="connsiteY10" fmla="*/ 579885 h 596335"/>
                  <a:gd name="connsiteX11" fmla="*/ 1028974 w 2033644"/>
                  <a:gd name="connsiteY11" fmla="*/ 593058 h 596335"/>
                  <a:gd name="connsiteX12" fmla="*/ 366541 w 2033644"/>
                  <a:gd name="connsiteY12" fmla="*/ 478670 h 596335"/>
                  <a:gd name="connsiteX13" fmla="*/ 78783 w 2033644"/>
                  <a:gd name="connsiteY13" fmla="*/ 321717 h 596335"/>
                  <a:gd name="connsiteX14" fmla="*/ 2789 w 2033644"/>
                  <a:gd name="connsiteY14" fmla="*/ 204284 h 596335"/>
                  <a:gd name="connsiteX15" fmla="*/ 69582 w 2033644"/>
                  <a:gd name="connsiteY15" fmla="*/ 15027 h 596335"/>
                  <a:gd name="connsiteX16" fmla="*/ 80504 w 2033644"/>
                  <a:gd name="connsiteY16" fmla="*/ 0 h 59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3644" h="596335">
                    <a:moveTo>
                      <a:pt x="80504" y="0"/>
                    </a:moveTo>
                    <a:cubicBezTo>
                      <a:pt x="119428" y="26677"/>
                      <a:pt x="158418" y="53288"/>
                      <a:pt x="201843" y="72353"/>
                    </a:cubicBezTo>
                    <a:cubicBezTo>
                      <a:pt x="216473" y="78774"/>
                      <a:pt x="220378" y="89167"/>
                      <a:pt x="219783" y="103797"/>
                    </a:cubicBezTo>
                    <a:cubicBezTo>
                      <a:pt x="215612" y="199054"/>
                      <a:pt x="271085" y="260088"/>
                      <a:pt x="342843" y="308478"/>
                    </a:cubicBezTo>
                    <a:cubicBezTo>
                      <a:pt x="476163" y="398439"/>
                      <a:pt x="629211" y="434715"/>
                      <a:pt x="784641" y="461790"/>
                    </a:cubicBezTo>
                    <a:cubicBezTo>
                      <a:pt x="927560" y="486680"/>
                      <a:pt x="1071803" y="496940"/>
                      <a:pt x="1216774" y="504222"/>
                    </a:cubicBezTo>
                    <a:cubicBezTo>
                      <a:pt x="1332685" y="510047"/>
                      <a:pt x="1447934" y="505347"/>
                      <a:pt x="1562984" y="499919"/>
                    </a:cubicBezTo>
                    <a:cubicBezTo>
                      <a:pt x="1682205" y="494226"/>
                      <a:pt x="1801028" y="478273"/>
                      <a:pt x="1918131" y="453250"/>
                    </a:cubicBezTo>
                    <a:cubicBezTo>
                      <a:pt x="1956326" y="445108"/>
                      <a:pt x="1994654" y="437429"/>
                      <a:pt x="2033644" y="431802"/>
                    </a:cubicBezTo>
                    <a:cubicBezTo>
                      <a:pt x="1977840" y="462849"/>
                      <a:pt x="1917601" y="482708"/>
                      <a:pt x="1857097" y="500978"/>
                    </a:cubicBezTo>
                    <a:cubicBezTo>
                      <a:pt x="1722386" y="541689"/>
                      <a:pt x="1583638" y="564130"/>
                      <a:pt x="1444293" y="579885"/>
                    </a:cubicBezTo>
                    <a:cubicBezTo>
                      <a:pt x="1306471" y="595441"/>
                      <a:pt x="1167458" y="600274"/>
                      <a:pt x="1028974" y="593058"/>
                    </a:cubicBezTo>
                    <a:cubicBezTo>
                      <a:pt x="803904" y="581341"/>
                      <a:pt x="581019" y="552943"/>
                      <a:pt x="366541" y="478670"/>
                    </a:cubicBezTo>
                    <a:cubicBezTo>
                      <a:pt x="262083" y="442460"/>
                      <a:pt x="162258" y="396652"/>
                      <a:pt x="78783" y="321717"/>
                    </a:cubicBezTo>
                    <a:cubicBezTo>
                      <a:pt x="43037" y="289612"/>
                      <a:pt x="17948" y="250026"/>
                      <a:pt x="2789" y="204284"/>
                    </a:cubicBezTo>
                    <a:cubicBezTo>
                      <a:pt x="-7140" y="129812"/>
                      <a:pt x="8151" y="64277"/>
                      <a:pt x="69582" y="15027"/>
                    </a:cubicBezTo>
                    <a:cubicBezTo>
                      <a:pt x="74679" y="10922"/>
                      <a:pt x="79975" y="7282"/>
                      <a:pt x="80504" y="0"/>
                    </a:cubicBezTo>
                    <a:close/>
                  </a:path>
                </a:pathLst>
              </a:custGeom>
              <a:solidFill>
                <a:srgbClr val="F8B24C"/>
              </a:solidFill>
              <a:ln w="6615" cap="flat">
                <a:noFill/>
                <a:prstDash val="solid"/>
                <a:miter/>
              </a:ln>
            </p:spPr>
            <p:txBody>
              <a:bodyPr rtlCol="0" anchor="ctr"/>
              <a:lstStyle/>
              <a:p>
                <a:endParaRPr lang="en-US"/>
              </a:p>
            </p:txBody>
          </p:sp>
          <p:sp>
            <p:nvSpPr>
              <p:cNvPr id="44" name="Graphic 2">
                <a:extLst>
                  <a:ext uri="{FF2B5EF4-FFF2-40B4-BE49-F238E27FC236}">
                    <a16:creationId xmlns:a16="http://schemas.microsoft.com/office/drawing/2014/main" id="{4E264556-E4A6-45B4-AD44-AB83F2706694}"/>
                  </a:ext>
                </a:extLst>
              </p:cNvPr>
              <p:cNvSpPr/>
              <p:nvPr/>
            </p:nvSpPr>
            <p:spPr>
              <a:xfrm>
                <a:off x="1204908" y="1316921"/>
                <a:ext cx="567770" cy="331957"/>
              </a:xfrm>
              <a:custGeom>
                <a:avLst/>
                <a:gdLst>
                  <a:gd name="connsiteX0" fmla="*/ 326814 w 567770"/>
                  <a:gd name="connsiteY0" fmla="*/ 142721 h 331957"/>
                  <a:gd name="connsiteX1" fmla="*/ 474566 w 567770"/>
                  <a:gd name="connsiteY1" fmla="*/ 142721 h 331957"/>
                  <a:gd name="connsiteX2" fmla="*/ 462121 w 567770"/>
                  <a:gd name="connsiteY2" fmla="*/ 112138 h 331957"/>
                  <a:gd name="connsiteX3" fmla="*/ 386325 w 567770"/>
                  <a:gd name="connsiteY3" fmla="*/ 75200 h 331957"/>
                  <a:gd name="connsiteX4" fmla="*/ 326814 w 567770"/>
                  <a:gd name="connsiteY4" fmla="*/ 142721 h 331957"/>
                  <a:gd name="connsiteX5" fmla="*/ 326814 w 567770"/>
                  <a:gd name="connsiteY5" fmla="*/ 142721 h 331957"/>
                  <a:gd name="connsiteX6" fmla="*/ 92874 w 567770"/>
                  <a:gd name="connsiteY6" fmla="*/ 187668 h 331957"/>
                  <a:gd name="connsiteX7" fmla="*/ 105716 w 567770"/>
                  <a:gd name="connsiteY7" fmla="*/ 219708 h 331957"/>
                  <a:gd name="connsiteX8" fmla="*/ 181512 w 567770"/>
                  <a:gd name="connsiteY8" fmla="*/ 256645 h 331957"/>
                  <a:gd name="connsiteX9" fmla="*/ 249099 w 567770"/>
                  <a:gd name="connsiteY9" fmla="*/ 187602 h 331957"/>
                  <a:gd name="connsiteX10" fmla="*/ 92874 w 567770"/>
                  <a:gd name="connsiteY10" fmla="*/ 187602 h 331957"/>
                  <a:gd name="connsiteX11" fmla="*/ 0 w 567770"/>
                  <a:gd name="connsiteY11" fmla="*/ 187668 h 331957"/>
                  <a:gd name="connsiteX12" fmla="*/ 0 w 567770"/>
                  <a:gd name="connsiteY12" fmla="*/ 142721 h 331957"/>
                  <a:gd name="connsiteX13" fmla="*/ 27141 w 567770"/>
                  <a:gd name="connsiteY13" fmla="*/ 142721 h 331957"/>
                  <a:gd name="connsiteX14" fmla="*/ 40446 w 567770"/>
                  <a:gd name="connsiteY14" fmla="*/ 92808 h 331957"/>
                  <a:gd name="connsiteX15" fmla="*/ 165757 w 567770"/>
                  <a:gd name="connsiteY15" fmla="*/ 0 h 331957"/>
                  <a:gd name="connsiteX16" fmla="*/ 167809 w 567770"/>
                  <a:gd name="connsiteY16" fmla="*/ 74339 h 331957"/>
                  <a:gd name="connsiteX17" fmla="*/ 98633 w 567770"/>
                  <a:gd name="connsiteY17" fmla="*/ 125576 h 331957"/>
                  <a:gd name="connsiteX18" fmla="*/ 93271 w 567770"/>
                  <a:gd name="connsiteY18" fmla="*/ 142721 h 331957"/>
                  <a:gd name="connsiteX19" fmla="*/ 261743 w 567770"/>
                  <a:gd name="connsiteY19" fmla="*/ 142721 h 331957"/>
                  <a:gd name="connsiteX20" fmla="*/ 378315 w 567770"/>
                  <a:gd name="connsiteY20" fmla="*/ 1523 h 331957"/>
                  <a:gd name="connsiteX21" fmla="*/ 514549 w 567770"/>
                  <a:gd name="connsiteY21" fmla="*/ 68448 h 331957"/>
                  <a:gd name="connsiteX22" fmla="*/ 540630 w 567770"/>
                  <a:gd name="connsiteY22" fmla="*/ 142721 h 331957"/>
                  <a:gd name="connsiteX23" fmla="*/ 567771 w 567770"/>
                  <a:gd name="connsiteY23" fmla="*/ 142721 h 331957"/>
                  <a:gd name="connsiteX24" fmla="*/ 567771 w 567770"/>
                  <a:gd name="connsiteY24" fmla="*/ 187668 h 331957"/>
                  <a:gd name="connsiteX25" fmla="*/ 540763 w 567770"/>
                  <a:gd name="connsiteY25" fmla="*/ 187668 h 331957"/>
                  <a:gd name="connsiteX26" fmla="*/ 527258 w 567770"/>
                  <a:gd name="connsiteY26" fmla="*/ 239037 h 331957"/>
                  <a:gd name="connsiteX27" fmla="*/ 401948 w 567770"/>
                  <a:gd name="connsiteY27" fmla="*/ 331845 h 331957"/>
                  <a:gd name="connsiteX28" fmla="*/ 399895 w 567770"/>
                  <a:gd name="connsiteY28" fmla="*/ 257506 h 331957"/>
                  <a:gd name="connsiteX29" fmla="*/ 469071 w 567770"/>
                  <a:gd name="connsiteY29" fmla="*/ 206270 h 331957"/>
                  <a:gd name="connsiteX30" fmla="*/ 474764 w 567770"/>
                  <a:gd name="connsiteY30" fmla="*/ 187668 h 331957"/>
                  <a:gd name="connsiteX31" fmla="*/ 317083 w 567770"/>
                  <a:gd name="connsiteY31" fmla="*/ 187668 h 331957"/>
                  <a:gd name="connsiteX32" fmla="*/ 190448 w 567770"/>
                  <a:gd name="connsiteY32" fmla="*/ 330323 h 331957"/>
                  <a:gd name="connsiteX33" fmla="*/ 53156 w 567770"/>
                  <a:gd name="connsiteY33" fmla="*/ 263397 h 331957"/>
                  <a:gd name="connsiteX34" fmla="*/ 26942 w 567770"/>
                  <a:gd name="connsiteY34" fmla="*/ 187668 h 331957"/>
                  <a:gd name="connsiteX35" fmla="*/ 0 w 567770"/>
                  <a:gd name="connsiteY35" fmla="*/ 187668 h 33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67770" h="331957">
                    <a:moveTo>
                      <a:pt x="326814" y="142721"/>
                    </a:moveTo>
                    <a:lnTo>
                      <a:pt x="474566" y="142721"/>
                    </a:lnTo>
                    <a:cubicBezTo>
                      <a:pt x="472249" y="131864"/>
                      <a:pt x="468012" y="121471"/>
                      <a:pt x="462121" y="112138"/>
                    </a:cubicBezTo>
                    <a:cubicBezTo>
                      <a:pt x="444777" y="84666"/>
                      <a:pt x="415584" y="70434"/>
                      <a:pt x="386325" y="75200"/>
                    </a:cubicBezTo>
                    <a:cubicBezTo>
                      <a:pt x="348063" y="80893"/>
                      <a:pt x="335221" y="107901"/>
                      <a:pt x="326814" y="142721"/>
                    </a:cubicBezTo>
                    <a:lnTo>
                      <a:pt x="326814" y="142721"/>
                    </a:lnTo>
                    <a:close/>
                    <a:moveTo>
                      <a:pt x="92874" y="187668"/>
                    </a:moveTo>
                    <a:cubicBezTo>
                      <a:pt x="95191" y="199054"/>
                      <a:pt x="99494" y="209910"/>
                      <a:pt x="105716" y="219708"/>
                    </a:cubicBezTo>
                    <a:cubicBezTo>
                      <a:pt x="123060" y="247179"/>
                      <a:pt x="152253" y="261412"/>
                      <a:pt x="181512" y="256645"/>
                    </a:cubicBezTo>
                    <a:cubicBezTo>
                      <a:pt x="220568" y="247510"/>
                      <a:pt x="237845" y="220767"/>
                      <a:pt x="249099" y="187602"/>
                    </a:cubicBezTo>
                    <a:lnTo>
                      <a:pt x="92874" y="187602"/>
                    </a:lnTo>
                    <a:close/>
                    <a:moveTo>
                      <a:pt x="0" y="187668"/>
                    </a:moveTo>
                    <a:lnTo>
                      <a:pt x="0" y="142721"/>
                    </a:lnTo>
                    <a:lnTo>
                      <a:pt x="27141" y="142721"/>
                    </a:lnTo>
                    <a:cubicBezTo>
                      <a:pt x="29193" y="125642"/>
                      <a:pt x="33628" y="108761"/>
                      <a:pt x="40446" y="92808"/>
                    </a:cubicBezTo>
                    <a:cubicBezTo>
                      <a:pt x="64012" y="37600"/>
                      <a:pt x="112270" y="1920"/>
                      <a:pt x="165757" y="0"/>
                    </a:cubicBezTo>
                    <a:lnTo>
                      <a:pt x="167809" y="74339"/>
                    </a:lnTo>
                    <a:cubicBezTo>
                      <a:pt x="138285" y="75398"/>
                      <a:pt x="111608" y="95125"/>
                      <a:pt x="98633" y="125576"/>
                    </a:cubicBezTo>
                    <a:cubicBezTo>
                      <a:pt x="96250" y="131136"/>
                      <a:pt x="94397" y="136829"/>
                      <a:pt x="93271" y="142721"/>
                    </a:cubicBezTo>
                    <a:lnTo>
                      <a:pt x="261743" y="142721"/>
                    </a:lnTo>
                    <a:cubicBezTo>
                      <a:pt x="276504" y="84004"/>
                      <a:pt x="293319" y="21249"/>
                      <a:pt x="378315" y="1523"/>
                    </a:cubicBezTo>
                    <a:cubicBezTo>
                      <a:pt x="431008" y="-6686"/>
                      <a:pt x="483304" y="18998"/>
                      <a:pt x="514549" y="68448"/>
                    </a:cubicBezTo>
                    <a:cubicBezTo>
                      <a:pt x="528649" y="90822"/>
                      <a:pt x="537453" y="116308"/>
                      <a:pt x="540630" y="142721"/>
                    </a:cubicBezTo>
                    <a:lnTo>
                      <a:pt x="567771" y="142721"/>
                    </a:lnTo>
                    <a:lnTo>
                      <a:pt x="567771" y="187668"/>
                    </a:lnTo>
                    <a:lnTo>
                      <a:pt x="540763" y="187668"/>
                    </a:lnTo>
                    <a:cubicBezTo>
                      <a:pt x="538777" y="205277"/>
                      <a:pt x="534275" y="222620"/>
                      <a:pt x="527258" y="239037"/>
                    </a:cubicBezTo>
                    <a:cubicBezTo>
                      <a:pt x="503692" y="294245"/>
                      <a:pt x="455435" y="329925"/>
                      <a:pt x="401948" y="331845"/>
                    </a:cubicBezTo>
                    <a:lnTo>
                      <a:pt x="399895" y="257506"/>
                    </a:lnTo>
                    <a:cubicBezTo>
                      <a:pt x="429419" y="256447"/>
                      <a:pt x="456097" y="236720"/>
                      <a:pt x="469071" y="206270"/>
                    </a:cubicBezTo>
                    <a:cubicBezTo>
                      <a:pt x="471653" y="200246"/>
                      <a:pt x="473573" y="194023"/>
                      <a:pt x="474764" y="187668"/>
                    </a:cubicBezTo>
                    <a:lnTo>
                      <a:pt x="317083" y="187668"/>
                    </a:lnTo>
                    <a:cubicBezTo>
                      <a:pt x="304969" y="244200"/>
                      <a:pt x="284183" y="305631"/>
                      <a:pt x="190448" y="330323"/>
                    </a:cubicBezTo>
                    <a:cubicBezTo>
                      <a:pt x="137425" y="338928"/>
                      <a:pt x="84600" y="313111"/>
                      <a:pt x="53156" y="263397"/>
                    </a:cubicBezTo>
                    <a:cubicBezTo>
                      <a:pt x="38791" y="240626"/>
                      <a:pt x="29987" y="214610"/>
                      <a:pt x="26942" y="187668"/>
                    </a:cubicBezTo>
                    <a:lnTo>
                      <a:pt x="0" y="187668"/>
                    </a:lnTo>
                    <a:close/>
                  </a:path>
                </a:pathLst>
              </a:custGeom>
              <a:solidFill>
                <a:srgbClr val="FFFFFF"/>
              </a:solidFill>
              <a:ln w="6615" cap="flat">
                <a:noFill/>
                <a:prstDash val="solid"/>
                <a:miter/>
              </a:ln>
            </p:spPr>
            <p:txBody>
              <a:bodyPr rtlCol="0" anchor="ctr"/>
              <a:lstStyle/>
              <a:p>
                <a:endParaRPr lang="en-US"/>
              </a:p>
            </p:txBody>
          </p:sp>
        </p:grpSp>
      </p:grpSp>
      <p:pic>
        <p:nvPicPr>
          <p:cNvPr id="15" name="Picture 14">
            <a:extLst>
              <a:ext uri="{FF2B5EF4-FFF2-40B4-BE49-F238E27FC236}">
                <a16:creationId xmlns:a16="http://schemas.microsoft.com/office/drawing/2014/main" id="{4EECD657-918C-EC1F-AE30-938564BF2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73" y="84102"/>
            <a:ext cx="1427556" cy="1340388"/>
          </a:xfrm>
          <a:prstGeom prst="rect">
            <a:avLst/>
          </a:prstGeom>
        </p:spPr>
      </p:pic>
      <p:sp>
        <p:nvSpPr>
          <p:cNvPr id="12" name="TextBox 11">
            <a:extLst>
              <a:ext uri="{FF2B5EF4-FFF2-40B4-BE49-F238E27FC236}">
                <a16:creationId xmlns:a16="http://schemas.microsoft.com/office/drawing/2014/main" id="{B558E1F2-DEED-51E8-CFA4-A65DBC53A153}"/>
              </a:ext>
            </a:extLst>
          </p:cNvPr>
          <p:cNvSpPr txBox="1"/>
          <p:nvPr/>
        </p:nvSpPr>
        <p:spPr>
          <a:xfrm>
            <a:off x="145229" y="6489138"/>
            <a:ext cx="2743200" cy="261610"/>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Source: IMF, 2001</a:t>
            </a:r>
          </a:p>
        </p:txBody>
      </p:sp>
    </p:spTree>
    <p:extLst>
      <p:ext uri="{BB962C8B-B14F-4D97-AF65-F5344CB8AC3E}">
        <p14:creationId xmlns:p14="http://schemas.microsoft.com/office/powerpoint/2010/main" val="3183651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rtl="1"/>
            <a:r>
              <a:rPr lang="fa-IR" sz="3200" dirty="0">
                <a:cs typeface="B Titr" panose="00000700000000000000" pitchFamily="2" charset="-78"/>
              </a:rPr>
              <a:t>ساز و کارهایی برای محدود کردن تجارت ارز </a:t>
            </a:r>
            <a:r>
              <a:rPr lang="en-US" sz="2800" dirty="0">
                <a:latin typeface="Times New Roman" panose="02020603050405020304" pitchFamily="18" charset="0"/>
                <a:cs typeface="Times New Roman" panose="02020603050405020304" pitchFamily="18" charset="0"/>
              </a:rPr>
              <a:t>Offshore</a:t>
            </a:r>
            <a:endParaRPr lang="en-US" sz="3200" dirty="0">
              <a:latin typeface="Times New Roman" panose="02020603050405020304" pitchFamily="18" charset="0"/>
              <a:cs typeface="Times New Roman" panose="02020603050405020304" pitchFamily="18" charset="0"/>
            </a:endParaRPr>
          </a:p>
        </p:txBody>
      </p:sp>
      <p:sp>
        <p:nvSpPr>
          <p:cNvPr id="3" name="Rectangle 7">
            <a:extLst>
              <a:ext uri="{FF2B5EF4-FFF2-40B4-BE49-F238E27FC236}">
                <a16:creationId xmlns:a16="http://schemas.microsoft.com/office/drawing/2014/main" id="{7785607E-6ED9-405E-86A2-85E853234EFA}"/>
              </a:ext>
            </a:extLst>
          </p:cNvPr>
          <p:cNvSpPr/>
          <p:nvPr/>
        </p:nvSpPr>
        <p:spPr>
          <a:xfrm>
            <a:off x="1105210" y="1319163"/>
            <a:ext cx="9905388" cy="4396299"/>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33" name="TextBox 32">
            <a:extLst>
              <a:ext uri="{FF2B5EF4-FFF2-40B4-BE49-F238E27FC236}">
                <a16:creationId xmlns:a16="http://schemas.microsoft.com/office/drawing/2014/main" id="{43C25DF0-2514-4501-9CB2-3BA26652809D}"/>
              </a:ext>
            </a:extLst>
          </p:cNvPr>
          <p:cNvSpPr txBox="1"/>
          <p:nvPr/>
        </p:nvSpPr>
        <p:spPr>
          <a:xfrm>
            <a:off x="1717956" y="2018796"/>
            <a:ext cx="8585342" cy="3016210"/>
          </a:xfrm>
          <a:prstGeom prst="rect">
            <a:avLst/>
          </a:prstGeom>
          <a:noFill/>
        </p:spPr>
        <p:txBody>
          <a:bodyPr wrap="square" rtlCol="0">
            <a:spAutoFit/>
          </a:bodyPr>
          <a:lstStyle/>
          <a:p>
            <a:pPr marL="285750" marR="0" lvl="0" indent="-285750" algn="just" defTabSz="9144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a-IR" altLang="ko-KR" b="0" i="0" u="none" strike="noStrike" kern="1200" cap="none" spc="0" normalizeH="0" baseline="0" noProof="0" dirty="0">
                <a:ln>
                  <a:noFill/>
                </a:ln>
                <a:effectLst/>
                <a:uLnTx/>
                <a:uFillTx/>
                <a:latin typeface="Arial"/>
                <a:cs typeface="B Mitra" panose="00000400000000000000" pitchFamily="2" charset="-78"/>
              </a:rPr>
              <a:t>اولین رویکرد، متقاعد کردن مقامات میزبان تجارت </a:t>
            </a:r>
            <a:r>
              <a:rPr lang="en-US" altLang="ko-KR" dirty="0">
                <a:latin typeface="Arial"/>
                <a:cs typeface="B Mitra" panose="00000400000000000000" pitchFamily="2" charset="-78"/>
              </a:rPr>
              <a:t>offshore</a:t>
            </a:r>
            <a:r>
              <a:rPr kumimoji="0" lang="fa-IR" altLang="ko-KR" b="0" i="0" u="none" strike="noStrike" kern="1200" cap="none" spc="0" normalizeH="0" baseline="0" noProof="0" dirty="0">
                <a:ln>
                  <a:noFill/>
                </a:ln>
                <a:effectLst/>
                <a:uLnTx/>
                <a:uFillTx/>
                <a:latin typeface="Arial"/>
                <a:cs typeface="B Mitra" panose="00000400000000000000" pitchFamily="2" charset="-78"/>
              </a:rPr>
              <a:t> است تا چارچوب نظارتی حاکم بر فعالیت‌های مالی را با بازارهای ملی یکسان کنند. این امر باعث کاهش مزیت رقابتی تجارت برون مرزی نسبت به تجارت داخلی در یک ارز خواهد شد. اما این رویکرد در عمل به لحاظ تاریخی ناموفق بوده است</a:t>
            </a:r>
            <a:r>
              <a:rPr lang="fa-IR" altLang="ko-KR" dirty="0">
                <a:latin typeface="Arial"/>
                <a:cs typeface="B Mitra" panose="00000400000000000000" pitchFamily="2" charset="-78"/>
              </a:rPr>
              <a:t> و عمدتا با </a:t>
            </a:r>
            <a:r>
              <a:rPr kumimoji="0" lang="fa-IR" altLang="ko-KR" b="0" i="0" u="none" strike="noStrike" kern="1200" cap="none" spc="0" normalizeH="0" baseline="0" noProof="0" dirty="0">
                <a:ln>
                  <a:noFill/>
                </a:ln>
                <a:effectLst/>
                <a:uLnTx/>
                <a:uFillTx/>
                <a:latin typeface="Arial"/>
                <a:cs typeface="B Mitra" panose="00000400000000000000" pitchFamily="2" charset="-78"/>
              </a:rPr>
              <a:t>دشواری های سیاسی و فنی توافق بر سر مجموعه مقررات بین المللی یکسان و بی میلی دولت های میزبان برای جلوگیری از چنین فعالیت هایی که برای کشورشان مفید است، همراه بوده است.</a:t>
            </a:r>
          </a:p>
          <a:p>
            <a:pPr marR="0" lvl="0" algn="just" defTabSz="914400" rtl="1" eaLnBrk="1" fontAlgn="auto" latinLnBrk="0" hangingPunct="1">
              <a:lnSpc>
                <a:spcPct val="100000"/>
              </a:lnSpc>
              <a:spcBef>
                <a:spcPts val="0"/>
              </a:spcBef>
              <a:spcAft>
                <a:spcPts val="0"/>
              </a:spcAft>
              <a:buClrTx/>
              <a:buSzTx/>
              <a:tabLst/>
              <a:defRPr/>
            </a:pPr>
            <a:endParaRPr kumimoji="0" lang="fa-IR" altLang="ko-KR" b="0" i="0" u="none" strike="noStrike" kern="1200" cap="none" spc="0" normalizeH="0" baseline="0" noProof="0" dirty="0">
              <a:ln>
                <a:noFill/>
              </a:ln>
              <a:effectLst/>
              <a:uLnTx/>
              <a:uFillTx/>
              <a:latin typeface="Arial"/>
              <a:cs typeface="B Mitra" panose="00000400000000000000" pitchFamily="2" charset="-78"/>
            </a:endParaRPr>
          </a:p>
          <a:p>
            <a:pPr marL="285750" marR="0" lvl="0" indent="-285750" algn="just" defTabSz="9144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a-IR" altLang="ko-KR" b="0" i="0" u="none" strike="noStrike" kern="1200" cap="none" spc="0" normalizeH="0" baseline="0" noProof="0" dirty="0">
                <a:ln>
                  <a:noFill/>
                </a:ln>
                <a:effectLst/>
                <a:uLnTx/>
                <a:uFillTx/>
                <a:latin typeface="Arial"/>
                <a:cs typeface="B Mitra" panose="00000400000000000000" pitchFamily="2" charset="-78"/>
              </a:rPr>
              <a:t>رویکرد دوم این است که مقامات داخلی در وهله اول انحرافات داخلی که باعث ایجاد بازار برون مرزی </a:t>
            </a:r>
            <a:r>
              <a:rPr kumimoji="0" lang="en-US" altLang="ko-KR"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(offshore)</a:t>
            </a:r>
            <a:r>
              <a:rPr kumimoji="0" lang="fa-IR" altLang="ko-KR" b="0" i="0" u="none" strike="noStrike" kern="1200" cap="none" spc="0" normalizeH="0" baseline="0" noProof="0" dirty="0">
                <a:ln>
                  <a:noFill/>
                </a:ln>
                <a:effectLst/>
                <a:uLnTx/>
                <a:uFillTx/>
                <a:latin typeface="Arial"/>
                <a:cs typeface="B Mitra" panose="00000400000000000000" pitchFamily="2" charset="-78"/>
              </a:rPr>
              <a:t> می شو</a:t>
            </a:r>
            <a:r>
              <a:rPr lang="fa-IR" altLang="ko-KR" dirty="0">
                <a:latin typeface="Arial"/>
                <a:cs typeface="B Mitra" panose="00000400000000000000" pitchFamily="2" charset="-78"/>
              </a:rPr>
              <a:t>ن</a:t>
            </a:r>
            <a:r>
              <a:rPr kumimoji="0" lang="fa-IR" altLang="ko-KR" b="0" i="0" u="none" strike="noStrike" kern="1200" cap="none" spc="0" normalizeH="0" baseline="0" noProof="0" dirty="0">
                <a:ln>
                  <a:noFill/>
                </a:ln>
                <a:effectLst/>
                <a:uLnTx/>
                <a:uFillTx/>
                <a:latin typeface="Arial"/>
                <a:cs typeface="B Mitra" panose="00000400000000000000" pitchFamily="2" charset="-78"/>
              </a:rPr>
              <a:t>د را حذف کنند. اکثر کشورهای صنعتی از این رویکرد پیروی کردند و مقررات داخلی خود را به منظور کاهش انگیزه‌ ورود به بازار</a:t>
            </a:r>
            <a:r>
              <a:rPr lang="fa-IR" altLang="ko-KR" dirty="0">
                <a:latin typeface="Arial"/>
                <a:cs typeface="B Mitra" panose="00000400000000000000" pitchFamily="2" charset="-78"/>
              </a:rPr>
              <a:t>های  برون مرزی </a:t>
            </a:r>
            <a:r>
              <a:rPr kumimoji="0" lang="fa-IR" altLang="ko-KR" b="0" i="0" u="none" strike="noStrike" kern="1200" cap="none" spc="0" normalizeH="0" baseline="0" noProof="0" dirty="0">
                <a:ln>
                  <a:noFill/>
                </a:ln>
                <a:effectLst/>
                <a:uLnTx/>
                <a:uFillTx/>
                <a:latin typeface="Arial"/>
                <a:cs typeface="B Mitra" panose="00000400000000000000" pitchFamily="2" charset="-78"/>
              </a:rPr>
              <a:t>تعدیل کردند و به این مهم پی بردند که رویکردهای نظارتی برای حذف تجارت برون مرزی در مدت زمان طولانی جواب نمی‌دهد و هزینه‌های عمده‌ای را به همراه خواهد داشت. </a:t>
            </a:r>
          </a:p>
          <a:p>
            <a:pPr marL="285750" marR="0" lvl="0" indent="-285750" algn="just" defTabSz="914400" rtl="1"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a-IR" altLang="ko-KR" sz="1600" b="0" i="0" u="none" strike="noStrike" kern="1200" cap="none" spc="0" normalizeH="0" baseline="0" noProof="0" dirty="0">
              <a:ln>
                <a:noFill/>
              </a:ln>
              <a:effectLst/>
              <a:uLnTx/>
              <a:uFillTx/>
              <a:latin typeface="Arial"/>
              <a:cs typeface="B Mitra"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dirty="0">
              <a:ln>
                <a:noFill/>
              </a:ln>
              <a:effectLst/>
              <a:uLnTx/>
              <a:uFillTx/>
              <a:latin typeface="Arial"/>
              <a:cs typeface="Arial" pitchFamily="34" charset="0"/>
            </a:endParaRPr>
          </a:p>
        </p:txBody>
      </p:sp>
      <p:sp>
        <p:nvSpPr>
          <p:cNvPr id="36" name="Donut 24">
            <a:extLst>
              <a:ext uri="{FF2B5EF4-FFF2-40B4-BE49-F238E27FC236}">
                <a16:creationId xmlns:a16="http://schemas.microsoft.com/office/drawing/2014/main" id="{E5E21378-E839-4CAD-B881-9276E78DF570}"/>
              </a:ext>
            </a:extLst>
          </p:cNvPr>
          <p:cNvSpPr/>
          <p:nvPr/>
        </p:nvSpPr>
        <p:spPr>
          <a:xfrm>
            <a:off x="11010598" y="4176038"/>
            <a:ext cx="465749" cy="46954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pic>
        <p:nvPicPr>
          <p:cNvPr id="39" name="Picture 38">
            <a:extLst>
              <a:ext uri="{FF2B5EF4-FFF2-40B4-BE49-F238E27FC236}">
                <a16:creationId xmlns:a16="http://schemas.microsoft.com/office/drawing/2014/main" id="{0914F53F-1785-8C6E-4A8E-24156F6D9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3" y="84102"/>
            <a:ext cx="1303744" cy="1224136"/>
          </a:xfrm>
          <a:prstGeom prst="rect">
            <a:avLst/>
          </a:prstGeom>
        </p:spPr>
      </p:pic>
      <p:grpSp>
        <p:nvGrpSpPr>
          <p:cNvPr id="19" name="그룹 184">
            <a:extLst>
              <a:ext uri="{FF2B5EF4-FFF2-40B4-BE49-F238E27FC236}">
                <a16:creationId xmlns:a16="http://schemas.microsoft.com/office/drawing/2014/main" id="{5BD36F36-508B-95C4-DE5F-A7BACAD83269}"/>
              </a:ext>
            </a:extLst>
          </p:cNvPr>
          <p:cNvGrpSpPr/>
          <p:nvPr/>
        </p:nvGrpSpPr>
        <p:grpSpPr>
          <a:xfrm>
            <a:off x="10065315" y="3782308"/>
            <a:ext cx="2473444" cy="3075692"/>
            <a:chOff x="4564445" y="3029157"/>
            <a:chExt cx="1520899" cy="1891216"/>
          </a:xfrm>
        </p:grpSpPr>
        <p:sp>
          <p:nvSpPr>
            <p:cNvPr id="20" name="Freeform: Shape 426">
              <a:extLst>
                <a:ext uri="{FF2B5EF4-FFF2-40B4-BE49-F238E27FC236}">
                  <a16:creationId xmlns:a16="http://schemas.microsoft.com/office/drawing/2014/main" id="{4A69B1EA-1E77-6428-E1C3-7C1C556C59B4}"/>
                </a:ext>
              </a:extLst>
            </p:cNvPr>
            <p:cNvSpPr/>
            <p:nvPr/>
          </p:nvSpPr>
          <p:spPr>
            <a:xfrm>
              <a:off x="4564445" y="3029157"/>
              <a:ext cx="1520899" cy="1527743"/>
            </a:xfrm>
            <a:custGeom>
              <a:avLst/>
              <a:gdLst>
                <a:gd name="connsiteX0" fmla="*/ 5369910 w 5372780"/>
                <a:gd name="connsiteY0" fmla="*/ 3724223 h 5396955"/>
                <a:gd name="connsiteX1" fmla="*/ 5211984 w 5372780"/>
                <a:gd name="connsiteY1" fmla="*/ 2894404 h 5396955"/>
                <a:gd name="connsiteX2" fmla="*/ 5125021 w 5372780"/>
                <a:gd name="connsiteY2" fmla="*/ 2834016 h 5396955"/>
                <a:gd name="connsiteX3" fmla="*/ 4033361 w 5372780"/>
                <a:gd name="connsiteY3" fmla="*/ 3039946 h 5396955"/>
                <a:gd name="connsiteX4" fmla="*/ 3371089 w 5372780"/>
                <a:gd name="connsiteY4" fmla="*/ 3166248 h 5396955"/>
                <a:gd name="connsiteX5" fmla="*/ 3334417 w 5372780"/>
                <a:gd name="connsiteY5" fmla="*/ 3216826 h 5396955"/>
                <a:gd name="connsiteX6" fmla="*/ 3419761 w 5372780"/>
                <a:gd name="connsiteY6" fmla="*/ 3664310 h 5396955"/>
                <a:gd name="connsiteX7" fmla="*/ 3365754 w 5372780"/>
                <a:gd name="connsiteY7" fmla="*/ 3897196 h 5396955"/>
                <a:gd name="connsiteX8" fmla="*/ 3365754 w 5372780"/>
                <a:gd name="connsiteY8" fmla="*/ 3858525 h 5396955"/>
                <a:gd name="connsiteX9" fmla="*/ 3234785 w 5372780"/>
                <a:gd name="connsiteY9" fmla="*/ 2955936 h 5396955"/>
                <a:gd name="connsiteX10" fmla="*/ 3323463 w 5372780"/>
                <a:gd name="connsiteY10" fmla="*/ 2751434 h 5396955"/>
                <a:gd name="connsiteX11" fmla="*/ 3434334 w 5372780"/>
                <a:gd name="connsiteY11" fmla="*/ 2606273 h 5396955"/>
                <a:gd name="connsiteX12" fmla="*/ 3451670 w 5372780"/>
                <a:gd name="connsiteY12" fmla="*/ 2479400 h 5396955"/>
                <a:gd name="connsiteX13" fmla="*/ 3556635 w 5372780"/>
                <a:gd name="connsiteY13" fmla="*/ 2053823 h 5396955"/>
                <a:gd name="connsiteX14" fmla="*/ 3308413 w 5372780"/>
                <a:gd name="connsiteY14" fmla="*/ 2269088 h 5396955"/>
                <a:gd name="connsiteX15" fmla="*/ 3190875 w 5372780"/>
                <a:gd name="connsiteY15" fmla="*/ 2697237 h 5396955"/>
                <a:gd name="connsiteX16" fmla="*/ 3200209 w 5372780"/>
                <a:gd name="connsiteY16" fmla="*/ 2852685 h 5396955"/>
                <a:gd name="connsiteX17" fmla="*/ 3128010 w 5372780"/>
                <a:gd name="connsiteY17" fmla="*/ 2686664 h 5396955"/>
                <a:gd name="connsiteX18" fmla="*/ 3114104 w 5372780"/>
                <a:gd name="connsiteY18" fmla="*/ 2581508 h 5396955"/>
                <a:gd name="connsiteX19" fmla="*/ 3155061 w 5372780"/>
                <a:gd name="connsiteY19" fmla="*/ 2294806 h 5396955"/>
                <a:gd name="connsiteX20" fmla="*/ 3097625 w 5372780"/>
                <a:gd name="connsiteY20" fmla="*/ 2220987 h 5396955"/>
                <a:gd name="connsiteX21" fmla="*/ 2975515 w 5372780"/>
                <a:gd name="connsiteY21" fmla="*/ 2204033 h 5396955"/>
                <a:gd name="connsiteX22" fmla="*/ 2737771 w 5372780"/>
                <a:gd name="connsiteY22" fmla="*/ 2078874 h 5396955"/>
                <a:gd name="connsiteX23" fmla="*/ 2701385 w 5372780"/>
                <a:gd name="connsiteY23" fmla="*/ 1919521 h 5396955"/>
                <a:gd name="connsiteX24" fmla="*/ 2740628 w 5372780"/>
                <a:gd name="connsiteY24" fmla="*/ 1902280 h 5396955"/>
                <a:gd name="connsiteX25" fmla="*/ 3032379 w 5372780"/>
                <a:gd name="connsiteY25" fmla="*/ 2080969 h 5396955"/>
                <a:gd name="connsiteX26" fmla="*/ 3120866 w 5372780"/>
                <a:gd name="connsiteY26" fmla="*/ 2059252 h 5396955"/>
                <a:gd name="connsiteX27" fmla="*/ 3398710 w 5372780"/>
                <a:gd name="connsiteY27" fmla="*/ 1605577 h 5396955"/>
                <a:gd name="connsiteX28" fmla="*/ 4052411 w 5372780"/>
                <a:gd name="connsiteY28" fmla="*/ 535252 h 5396955"/>
                <a:gd name="connsiteX29" fmla="*/ 4037839 w 5372780"/>
                <a:gd name="connsiteY29" fmla="*/ 463624 h 5396955"/>
                <a:gd name="connsiteX30" fmla="*/ 3790189 w 5372780"/>
                <a:gd name="connsiteY30" fmla="*/ 313129 h 5396955"/>
                <a:gd name="connsiteX31" fmla="*/ 3307461 w 5372780"/>
                <a:gd name="connsiteY31" fmla="*/ 18712 h 5396955"/>
                <a:gd name="connsiteX32" fmla="*/ 3225165 w 5372780"/>
                <a:gd name="connsiteY32" fmla="*/ 26332 h 5396955"/>
                <a:gd name="connsiteX33" fmla="*/ 2275999 w 5372780"/>
                <a:gd name="connsiteY33" fmla="*/ 1573001 h 5396955"/>
                <a:gd name="connsiteX34" fmla="*/ 2288667 w 5372780"/>
                <a:gd name="connsiteY34" fmla="*/ 1627675 h 5396955"/>
                <a:gd name="connsiteX35" fmla="*/ 2597182 w 5372780"/>
                <a:gd name="connsiteY35" fmla="*/ 1815317 h 5396955"/>
                <a:gd name="connsiteX36" fmla="*/ 2664428 w 5372780"/>
                <a:gd name="connsiteY36" fmla="*/ 1984767 h 5396955"/>
                <a:gd name="connsiteX37" fmla="*/ 2652427 w 5372780"/>
                <a:gd name="connsiteY37" fmla="*/ 1979623 h 5396955"/>
                <a:gd name="connsiteX38" fmla="*/ 2143887 w 5372780"/>
                <a:gd name="connsiteY38" fmla="*/ 1567381 h 5396955"/>
                <a:gd name="connsiteX39" fmla="*/ 2049970 w 5372780"/>
                <a:gd name="connsiteY39" fmla="*/ 1352497 h 5396955"/>
                <a:gd name="connsiteX40" fmla="*/ 1978723 w 5372780"/>
                <a:gd name="connsiteY40" fmla="*/ 1101799 h 5396955"/>
                <a:gd name="connsiteX41" fmla="*/ 1922240 w 5372780"/>
                <a:gd name="connsiteY41" fmla="*/ 1037506 h 5396955"/>
                <a:gd name="connsiteX42" fmla="*/ 1743456 w 5372780"/>
                <a:gd name="connsiteY42" fmla="*/ 747374 h 5396955"/>
                <a:gd name="connsiteX43" fmla="*/ 1786604 w 5372780"/>
                <a:gd name="connsiteY43" fmla="*/ 1209908 h 5396955"/>
                <a:gd name="connsiteX44" fmla="*/ 1930432 w 5372780"/>
                <a:gd name="connsiteY44" fmla="*/ 1402980 h 5396955"/>
                <a:gd name="connsiteX45" fmla="*/ 2011966 w 5372780"/>
                <a:gd name="connsiteY45" fmla="*/ 1451843 h 5396955"/>
                <a:gd name="connsiteX46" fmla="*/ 2077307 w 5372780"/>
                <a:gd name="connsiteY46" fmla="*/ 1531187 h 5396955"/>
                <a:gd name="connsiteX47" fmla="*/ 1424749 w 5372780"/>
                <a:gd name="connsiteY47" fmla="*/ 1263725 h 5396955"/>
                <a:gd name="connsiteX48" fmla="*/ 1275779 w 5372780"/>
                <a:gd name="connsiteY48" fmla="*/ 1115897 h 5396955"/>
                <a:gd name="connsiteX49" fmla="*/ 1063181 w 5372780"/>
                <a:gd name="connsiteY49" fmla="*/ 880153 h 5396955"/>
                <a:gd name="connsiteX50" fmla="*/ 1002696 w 5372780"/>
                <a:gd name="connsiteY50" fmla="*/ 852721 h 5396955"/>
                <a:gd name="connsiteX51" fmla="*/ 770287 w 5372780"/>
                <a:gd name="connsiteY51" fmla="*/ 684319 h 5396955"/>
                <a:gd name="connsiteX52" fmla="*/ 872299 w 5372780"/>
                <a:gd name="connsiteY52" fmla="*/ 908632 h 5396955"/>
                <a:gd name="connsiteX53" fmla="*/ 971359 w 5372780"/>
                <a:gd name="connsiteY53" fmla="*/ 1070462 h 5396955"/>
                <a:gd name="connsiteX54" fmla="*/ 1206151 w 5372780"/>
                <a:gd name="connsiteY54" fmla="*/ 1204765 h 5396955"/>
                <a:gd name="connsiteX55" fmla="*/ 1347121 w 5372780"/>
                <a:gd name="connsiteY55" fmla="*/ 1247627 h 5396955"/>
                <a:gd name="connsiteX56" fmla="*/ 844486 w 5372780"/>
                <a:gd name="connsiteY56" fmla="*/ 1179047 h 5396955"/>
                <a:gd name="connsiteX57" fmla="*/ 593217 w 5372780"/>
                <a:gd name="connsiteY57" fmla="*/ 1090370 h 5396955"/>
                <a:gd name="connsiteX58" fmla="*/ 380809 w 5372780"/>
                <a:gd name="connsiteY58" fmla="*/ 1044554 h 5396955"/>
                <a:gd name="connsiteX59" fmla="*/ 0 w 5372780"/>
                <a:gd name="connsiteY59" fmla="*/ 1044745 h 5396955"/>
                <a:gd name="connsiteX60" fmla="*/ 316420 w 5372780"/>
                <a:gd name="connsiteY60" fmla="*/ 1238960 h 5396955"/>
                <a:gd name="connsiteX61" fmla="*/ 661988 w 5372780"/>
                <a:gd name="connsiteY61" fmla="*/ 1239531 h 5396955"/>
                <a:gd name="connsiteX62" fmla="*/ 755904 w 5372780"/>
                <a:gd name="connsiteY62" fmla="*/ 1208289 h 5396955"/>
                <a:gd name="connsiteX63" fmla="*/ 1108329 w 5372780"/>
                <a:gd name="connsiteY63" fmla="*/ 1234006 h 5396955"/>
                <a:gd name="connsiteX64" fmla="*/ 957072 w 5372780"/>
                <a:gd name="connsiteY64" fmla="*/ 1237055 h 5396955"/>
                <a:gd name="connsiteX65" fmla="*/ 639223 w 5372780"/>
                <a:gd name="connsiteY65" fmla="*/ 1292109 h 5396955"/>
                <a:gd name="connsiteX66" fmla="*/ 319564 w 5372780"/>
                <a:gd name="connsiteY66" fmla="*/ 1553570 h 5396955"/>
                <a:gd name="connsiteX67" fmla="*/ 276034 w 5372780"/>
                <a:gd name="connsiteY67" fmla="*/ 1597385 h 5396955"/>
                <a:gd name="connsiteX68" fmla="*/ 490538 w 5372780"/>
                <a:gd name="connsiteY68" fmla="*/ 1525091 h 5396955"/>
                <a:gd name="connsiteX69" fmla="*/ 646271 w 5372780"/>
                <a:gd name="connsiteY69" fmla="*/ 1507755 h 5396955"/>
                <a:gd name="connsiteX70" fmla="*/ 975931 w 5372780"/>
                <a:gd name="connsiteY70" fmla="*/ 1337734 h 5396955"/>
                <a:gd name="connsiteX71" fmla="*/ 1224248 w 5372780"/>
                <a:gd name="connsiteY71" fmla="*/ 1253914 h 5396955"/>
                <a:gd name="connsiteX72" fmla="*/ 1445419 w 5372780"/>
                <a:gd name="connsiteY72" fmla="*/ 1308111 h 5396955"/>
                <a:gd name="connsiteX73" fmla="*/ 1843754 w 5372780"/>
                <a:gd name="connsiteY73" fmla="*/ 1459749 h 5396955"/>
                <a:gd name="connsiteX74" fmla="*/ 1703641 w 5372780"/>
                <a:gd name="connsiteY74" fmla="*/ 1435270 h 5396955"/>
                <a:gd name="connsiteX75" fmla="*/ 1367409 w 5372780"/>
                <a:gd name="connsiteY75" fmla="*/ 1434698 h 5396955"/>
                <a:gd name="connsiteX76" fmla="*/ 955453 w 5372780"/>
                <a:gd name="connsiteY76" fmla="*/ 1669585 h 5396955"/>
                <a:gd name="connsiteX77" fmla="*/ 960311 w 5372780"/>
                <a:gd name="connsiteY77" fmla="*/ 1677300 h 5396955"/>
                <a:gd name="connsiteX78" fmla="*/ 1166146 w 5372780"/>
                <a:gd name="connsiteY78" fmla="*/ 1631104 h 5396955"/>
                <a:gd name="connsiteX79" fmla="*/ 1374838 w 5372780"/>
                <a:gd name="connsiteY79" fmla="*/ 1645105 h 5396955"/>
                <a:gd name="connsiteX80" fmla="*/ 1609154 w 5372780"/>
                <a:gd name="connsiteY80" fmla="*/ 1603672 h 5396955"/>
                <a:gd name="connsiteX81" fmla="*/ 1696117 w 5372780"/>
                <a:gd name="connsiteY81" fmla="*/ 1537759 h 5396955"/>
                <a:gd name="connsiteX82" fmla="*/ 1946815 w 5372780"/>
                <a:gd name="connsiteY82" fmla="*/ 1511946 h 5396955"/>
                <a:gd name="connsiteX83" fmla="*/ 2472976 w 5372780"/>
                <a:gd name="connsiteY83" fmla="*/ 1884469 h 5396955"/>
                <a:gd name="connsiteX84" fmla="*/ 2533650 w 5372780"/>
                <a:gd name="connsiteY84" fmla="*/ 1941333 h 5396955"/>
                <a:gd name="connsiteX85" fmla="*/ 2428970 w 5372780"/>
                <a:gd name="connsiteY85" fmla="*/ 1893422 h 5396955"/>
                <a:gd name="connsiteX86" fmla="*/ 2347627 w 5372780"/>
                <a:gd name="connsiteY86" fmla="*/ 1813317 h 5396955"/>
                <a:gd name="connsiteX87" fmla="*/ 2080546 w 5372780"/>
                <a:gd name="connsiteY87" fmla="*/ 1713781 h 5396955"/>
                <a:gd name="connsiteX88" fmla="*/ 1662303 w 5372780"/>
                <a:gd name="connsiteY88" fmla="*/ 1816746 h 5396955"/>
                <a:gd name="connsiteX89" fmla="*/ 1587627 w 5372780"/>
                <a:gd name="connsiteY89" fmla="*/ 1849417 h 5396955"/>
                <a:gd name="connsiteX90" fmla="*/ 1870234 w 5372780"/>
                <a:gd name="connsiteY90" fmla="*/ 1903138 h 5396955"/>
                <a:gd name="connsiteX91" fmla="*/ 2048732 w 5372780"/>
                <a:gd name="connsiteY91" fmla="*/ 1992006 h 5396955"/>
                <a:gd name="connsiteX92" fmla="*/ 2332672 w 5372780"/>
                <a:gd name="connsiteY92" fmla="*/ 1979814 h 5396955"/>
                <a:gd name="connsiteX93" fmla="*/ 2515552 w 5372780"/>
                <a:gd name="connsiteY93" fmla="*/ 1965146 h 5396955"/>
                <a:gd name="connsiteX94" fmla="*/ 2741866 w 5372780"/>
                <a:gd name="connsiteY94" fmla="*/ 2170314 h 5396955"/>
                <a:gd name="connsiteX95" fmla="*/ 2197799 w 5372780"/>
                <a:gd name="connsiteY95" fmla="*/ 2093352 h 5396955"/>
                <a:gd name="connsiteX96" fmla="*/ 1309211 w 5372780"/>
                <a:gd name="connsiteY96" fmla="*/ 1965622 h 5396955"/>
                <a:gd name="connsiteX97" fmla="*/ 1272540 w 5372780"/>
                <a:gd name="connsiteY97" fmla="*/ 1994006 h 5396955"/>
                <a:gd name="connsiteX98" fmla="*/ 1245679 w 5372780"/>
                <a:gd name="connsiteY98" fmla="*/ 2186792 h 5396955"/>
                <a:gd name="connsiteX99" fmla="*/ 1149762 w 5372780"/>
                <a:gd name="connsiteY99" fmla="*/ 2863639 h 5396955"/>
                <a:gd name="connsiteX100" fmla="*/ 1204341 w 5372780"/>
                <a:gd name="connsiteY100" fmla="*/ 2934600 h 5396955"/>
                <a:gd name="connsiteX101" fmla="*/ 1575911 w 5372780"/>
                <a:gd name="connsiteY101" fmla="*/ 2987083 h 5396955"/>
                <a:gd name="connsiteX102" fmla="*/ 2488502 w 5372780"/>
                <a:gd name="connsiteY102" fmla="*/ 3113670 h 5396955"/>
                <a:gd name="connsiteX103" fmla="*/ 2642330 w 5372780"/>
                <a:gd name="connsiteY103" fmla="*/ 3222255 h 5396955"/>
                <a:gd name="connsiteX104" fmla="*/ 2794254 w 5372780"/>
                <a:gd name="connsiteY104" fmla="*/ 3570108 h 5396955"/>
                <a:gd name="connsiteX105" fmla="*/ 3058382 w 5372780"/>
                <a:gd name="connsiteY105" fmla="*/ 3785373 h 5396955"/>
                <a:gd name="connsiteX106" fmla="*/ 3281458 w 5372780"/>
                <a:gd name="connsiteY106" fmla="*/ 3972063 h 5396955"/>
                <a:gd name="connsiteX107" fmla="*/ 3291745 w 5372780"/>
                <a:gd name="connsiteY107" fmla="*/ 4035976 h 5396955"/>
                <a:gd name="connsiteX108" fmla="*/ 3048286 w 5372780"/>
                <a:gd name="connsiteY108" fmla="*/ 4894560 h 5396955"/>
                <a:gd name="connsiteX109" fmla="*/ 3025902 w 5372780"/>
                <a:gd name="connsiteY109" fmla="*/ 4923420 h 5396955"/>
                <a:gd name="connsiteX110" fmla="*/ 3013520 w 5372780"/>
                <a:gd name="connsiteY110" fmla="*/ 4849220 h 5396955"/>
                <a:gd name="connsiteX111" fmla="*/ 3056382 w 5372780"/>
                <a:gd name="connsiteY111" fmla="*/ 4641004 h 5396955"/>
                <a:gd name="connsiteX112" fmla="*/ 2976467 w 5372780"/>
                <a:gd name="connsiteY112" fmla="*/ 4144180 h 5396955"/>
                <a:gd name="connsiteX113" fmla="*/ 2582037 w 5372780"/>
                <a:gd name="connsiteY113" fmla="*/ 3720794 h 5396955"/>
                <a:gd name="connsiteX114" fmla="*/ 2476119 w 5372780"/>
                <a:gd name="connsiteY114" fmla="*/ 3625258 h 5396955"/>
                <a:gd name="connsiteX115" fmla="*/ 2485168 w 5372780"/>
                <a:gd name="connsiteY115" fmla="*/ 3649928 h 5396955"/>
                <a:gd name="connsiteX116" fmla="*/ 2599087 w 5372780"/>
                <a:gd name="connsiteY116" fmla="*/ 3891005 h 5396955"/>
                <a:gd name="connsiteX117" fmla="*/ 2622137 w 5372780"/>
                <a:gd name="connsiteY117" fmla="*/ 4312868 h 5396955"/>
                <a:gd name="connsiteX118" fmla="*/ 2869406 w 5372780"/>
                <a:gd name="connsiteY118" fmla="*/ 4735016 h 5396955"/>
                <a:gd name="connsiteX119" fmla="*/ 2995422 w 5372780"/>
                <a:gd name="connsiteY119" fmla="*/ 4944090 h 5396955"/>
                <a:gd name="connsiteX120" fmla="*/ 2983230 w 5372780"/>
                <a:gd name="connsiteY120" fmla="*/ 5020670 h 5396955"/>
                <a:gd name="connsiteX121" fmla="*/ 2746820 w 5372780"/>
                <a:gd name="connsiteY121" fmla="*/ 5376334 h 5396955"/>
                <a:gd name="connsiteX122" fmla="*/ 2824924 w 5372780"/>
                <a:gd name="connsiteY122" fmla="*/ 5376429 h 5396955"/>
                <a:gd name="connsiteX123" fmla="*/ 3090196 w 5372780"/>
                <a:gd name="connsiteY123" fmla="*/ 4949233 h 5396955"/>
                <a:gd name="connsiteX124" fmla="*/ 3415379 w 5372780"/>
                <a:gd name="connsiteY124" fmla="*/ 4796833 h 5396955"/>
                <a:gd name="connsiteX125" fmla="*/ 3837051 w 5372780"/>
                <a:gd name="connsiteY125" fmla="*/ 4674913 h 5396955"/>
                <a:gd name="connsiteX126" fmla="*/ 4179475 w 5372780"/>
                <a:gd name="connsiteY126" fmla="*/ 4338776 h 5396955"/>
                <a:gd name="connsiteX127" fmla="*/ 4395120 w 5372780"/>
                <a:gd name="connsiteY127" fmla="*/ 4247145 h 5396955"/>
                <a:gd name="connsiteX128" fmla="*/ 4443888 w 5372780"/>
                <a:gd name="connsiteY128" fmla="*/ 4229524 h 5396955"/>
                <a:gd name="connsiteX129" fmla="*/ 4026408 w 5372780"/>
                <a:gd name="connsiteY129" fmla="*/ 4242764 h 5396955"/>
                <a:gd name="connsiteX130" fmla="*/ 3675698 w 5372780"/>
                <a:gd name="connsiteY130" fmla="*/ 4299056 h 5396955"/>
                <a:gd name="connsiteX131" fmla="*/ 3356705 w 5372780"/>
                <a:gd name="connsiteY131" fmla="*/ 4550707 h 5396955"/>
                <a:gd name="connsiteX132" fmla="*/ 3267647 w 5372780"/>
                <a:gd name="connsiteY132" fmla="*/ 4718442 h 5396955"/>
                <a:gd name="connsiteX133" fmla="*/ 3149346 w 5372780"/>
                <a:gd name="connsiteY133" fmla="*/ 4840362 h 5396955"/>
                <a:gd name="connsiteX134" fmla="*/ 3162776 w 5372780"/>
                <a:gd name="connsiteY134" fmla="*/ 4788451 h 5396955"/>
                <a:gd name="connsiteX135" fmla="*/ 3355181 w 5372780"/>
                <a:gd name="connsiteY135" fmla="*/ 4012925 h 5396955"/>
                <a:gd name="connsiteX136" fmla="*/ 3453384 w 5372780"/>
                <a:gd name="connsiteY136" fmla="*/ 3850524 h 5396955"/>
                <a:gd name="connsiteX137" fmla="*/ 3497580 w 5372780"/>
                <a:gd name="connsiteY137" fmla="*/ 4073695 h 5396955"/>
                <a:gd name="connsiteX138" fmla="*/ 3561873 w 5372780"/>
                <a:gd name="connsiteY138" fmla="*/ 4117795 h 5396955"/>
                <a:gd name="connsiteX139" fmla="*/ 4135659 w 5372780"/>
                <a:gd name="connsiteY139" fmla="*/ 4009306 h 5396955"/>
                <a:gd name="connsiteX140" fmla="*/ 5326095 w 5372780"/>
                <a:gd name="connsiteY140" fmla="*/ 3787850 h 5396955"/>
                <a:gd name="connsiteX141" fmla="*/ 5369910 w 5372780"/>
                <a:gd name="connsiteY141" fmla="*/ 3724223 h 5396955"/>
                <a:gd name="connsiteX142" fmla="*/ 3298603 w 5372780"/>
                <a:gd name="connsiteY142" fmla="*/ 3933106 h 5396955"/>
                <a:gd name="connsiteX143" fmla="*/ 3223260 w 5372780"/>
                <a:gd name="connsiteY143" fmla="*/ 3757084 h 5396955"/>
                <a:gd name="connsiteX144" fmla="*/ 3138202 w 5372780"/>
                <a:gd name="connsiteY144" fmla="*/ 3430281 h 5396955"/>
                <a:gd name="connsiteX145" fmla="*/ 2853214 w 5372780"/>
                <a:gd name="connsiteY145" fmla="*/ 3200157 h 5396955"/>
                <a:gd name="connsiteX146" fmla="*/ 2775871 w 5372780"/>
                <a:gd name="connsiteY146" fmla="*/ 3156533 h 5396955"/>
                <a:gd name="connsiteX147" fmla="*/ 2991612 w 5372780"/>
                <a:gd name="connsiteY147" fmla="*/ 3185774 h 5396955"/>
                <a:gd name="connsiteX148" fmla="*/ 3033808 w 5372780"/>
                <a:gd name="connsiteY148" fmla="*/ 3155009 h 5396955"/>
                <a:gd name="connsiteX149" fmla="*/ 3083052 w 5372780"/>
                <a:gd name="connsiteY149" fmla="*/ 2810299 h 5396955"/>
                <a:gd name="connsiteX150" fmla="*/ 3137916 w 5372780"/>
                <a:gd name="connsiteY150" fmla="*/ 2865925 h 5396955"/>
                <a:gd name="connsiteX151" fmla="*/ 3300031 w 5372780"/>
                <a:gd name="connsiteY151" fmla="*/ 3618686 h 5396955"/>
                <a:gd name="connsiteX152" fmla="*/ 3298603 w 5372780"/>
                <a:gd name="connsiteY152" fmla="*/ 3933106 h 539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5372780" h="5396955">
                  <a:moveTo>
                    <a:pt x="5369910" y="3724223"/>
                  </a:moveTo>
                  <a:cubicBezTo>
                    <a:pt x="5315236" y="3447998"/>
                    <a:pt x="5264849" y="3171011"/>
                    <a:pt x="5211984" y="2894404"/>
                  </a:cubicBezTo>
                  <a:cubicBezTo>
                    <a:pt x="5196554" y="2813823"/>
                    <a:pt x="5179885" y="2823634"/>
                    <a:pt x="5125021" y="2834016"/>
                  </a:cubicBezTo>
                  <a:cubicBezTo>
                    <a:pt x="4761262" y="2903358"/>
                    <a:pt x="4397217" y="2971081"/>
                    <a:pt x="4033361" y="3039946"/>
                  </a:cubicBezTo>
                  <a:cubicBezTo>
                    <a:pt x="3812572" y="3081666"/>
                    <a:pt x="3591973" y="3124814"/>
                    <a:pt x="3371089" y="3166248"/>
                  </a:cubicBezTo>
                  <a:cubicBezTo>
                    <a:pt x="3340322" y="3172058"/>
                    <a:pt x="3326130" y="3177487"/>
                    <a:pt x="3334417" y="3216826"/>
                  </a:cubicBezTo>
                  <a:cubicBezTo>
                    <a:pt x="3365849" y="3365320"/>
                    <a:pt x="3391376" y="3515149"/>
                    <a:pt x="3419761" y="3664310"/>
                  </a:cubicBezTo>
                  <a:cubicBezTo>
                    <a:pt x="3435001" y="3744606"/>
                    <a:pt x="3409473" y="3858906"/>
                    <a:pt x="3365754" y="3897196"/>
                  </a:cubicBezTo>
                  <a:cubicBezTo>
                    <a:pt x="3365754" y="3883861"/>
                    <a:pt x="3365468" y="3871193"/>
                    <a:pt x="3365754" y="3858525"/>
                  </a:cubicBezTo>
                  <a:cubicBezTo>
                    <a:pt x="3374231" y="3550106"/>
                    <a:pt x="3331654" y="3249211"/>
                    <a:pt x="3234785" y="2955936"/>
                  </a:cubicBezTo>
                  <a:cubicBezTo>
                    <a:pt x="3203067" y="2859829"/>
                    <a:pt x="3230499" y="2799726"/>
                    <a:pt x="3323463" y="2751434"/>
                  </a:cubicBezTo>
                  <a:cubicBezTo>
                    <a:pt x="3382899" y="2720573"/>
                    <a:pt x="3423570" y="2674282"/>
                    <a:pt x="3434334" y="2606273"/>
                  </a:cubicBezTo>
                  <a:cubicBezTo>
                    <a:pt x="3441002" y="2564173"/>
                    <a:pt x="3445955" y="2521691"/>
                    <a:pt x="3451670" y="2479400"/>
                  </a:cubicBezTo>
                  <a:cubicBezTo>
                    <a:pt x="3471386" y="2334049"/>
                    <a:pt x="3441668" y="2176696"/>
                    <a:pt x="3556635" y="2053823"/>
                  </a:cubicBezTo>
                  <a:cubicBezTo>
                    <a:pt x="3467100" y="2119260"/>
                    <a:pt x="3384232" y="2190412"/>
                    <a:pt x="3308413" y="2269088"/>
                  </a:cubicBezTo>
                  <a:cubicBezTo>
                    <a:pt x="3191923" y="2389961"/>
                    <a:pt x="3150870" y="2532264"/>
                    <a:pt x="3190875" y="2697237"/>
                  </a:cubicBezTo>
                  <a:cubicBezTo>
                    <a:pt x="3202115" y="2743528"/>
                    <a:pt x="3211735" y="2791249"/>
                    <a:pt x="3200209" y="2852685"/>
                  </a:cubicBezTo>
                  <a:cubicBezTo>
                    <a:pt x="3173063" y="2789820"/>
                    <a:pt x="3152204" y="2737433"/>
                    <a:pt x="3128010" y="2686664"/>
                  </a:cubicBezTo>
                  <a:cubicBezTo>
                    <a:pt x="3111722" y="2652374"/>
                    <a:pt x="3107531" y="2619608"/>
                    <a:pt x="3114104" y="2581508"/>
                  </a:cubicBezTo>
                  <a:cubicBezTo>
                    <a:pt x="3130486" y="2486449"/>
                    <a:pt x="3142679" y="2390532"/>
                    <a:pt x="3155061" y="2294806"/>
                  </a:cubicBezTo>
                  <a:cubicBezTo>
                    <a:pt x="3162300" y="2238704"/>
                    <a:pt x="3152394" y="2228036"/>
                    <a:pt x="3097625" y="2220987"/>
                  </a:cubicBezTo>
                  <a:cubicBezTo>
                    <a:pt x="3056858" y="2215748"/>
                    <a:pt x="3016186" y="2203937"/>
                    <a:pt x="2975515" y="2204033"/>
                  </a:cubicBezTo>
                  <a:cubicBezTo>
                    <a:pt x="2872740" y="2204414"/>
                    <a:pt x="2799588" y="2163266"/>
                    <a:pt x="2737771" y="2078874"/>
                  </a:cubicBezTo>
                  <a:cubicBezTo>
                    <a:pt x="2698909" y="2025725"/>
                    <a:pt x="2696242" y="1976290"/>
                    <a:pt x="2701385" y="1919521"/>
                  </a:cubicBezTo>
                  <a:cubicBezTo>
                    <a:pt x="2703862" y="1892565"/>
                    <a:pt x="2714054" y="1885517"/>
                    <a:pt x="2740628" y="1902280"/>
                  </a:cubicBezTo>
                  <a:cubicBezTo>
                    <a:pt x="2837021" y="1963145"/>
                    <a:pt x="2934938" y="2021724"/>
                    <a:pt x="3032379" y="2080969"/>
                  </a:cubicBezTo>
                  <a:cubicBezTo>
                    <a:pt x="3080480" y="2110211"/>
                    <a:pt x="3091339" y="2107354"/>
                    <a:pt x="3120866" y="2059252"/>
                  </a:cubicBezTo>
                  <a:cubicBezTo>
                    <a:pt x="3213545" y="1907996"/>
                    <a:pt x="3306318" y="1756929"/>
                    <a:pt x="3398710" y="1605577"/>
                  </a:cubicBezTo>
                  <a:cubicBezTo>
                    <a:pt x="3616547" y="1248770"/>
                    <a:pt x="3833717" y="891583"/>
                    <a:pt x="4052411" y="535252"/>
                  </a:cubicBezTo>
                  <a:cubicBezTo>
                    <a:pt x="4072224" y="502963"/>
                    <a:pt x="4077843" y="485722"/>
                    <a:pt x="4037839" y="463624"/>
                  </a:cubicBezTo>
                  <a:cubicBezTo>
                    <a:pt x="3953351" y="416952"/>
                    <a:pt x="3872579" y="363517"/>
                    <a:pt x="3790189" y="313129"/>
                  </a:cubicBezTo>
                  <a:cubicBezTo>
                    <a:pt x="3629406" y="214831"/>
                    <a:pt x="3468624" y="116438"/>
                    <a:pt x="3307461" y="18712"/>
                  </a:cubicBezTo>
                  <a:cubicBezTo>
                    <a:pt x="3279362" y="1662"/>
                    <a:pt x="3251263" y="-16245"/>
                    <a:pt x="3225165" y="26332"/>
                  </a:cubicBezTo>
                  <a:cubicBezTo>
                    <a:pt x="2909411" y="542301"/>
                    <a:pt x="2593181" y="1057889"/>
                    <a:pt x="2275999" y="1573001"/>
                  </a:cubicBezTo>
                  <a:cubicBezTo>
                    <a:pt x="2259616" y="1599671"/>
                    <a:pt x="2261997" y="1611863"/>
                    <a:pt x="2288667" y="1627675"/>
                  </a:cubicBezTo>
                  <a:cubicBezTo>
                    <a:pt x="2392204" y="1689111"/>
                    <a:pt x="2494407" y="1752738"/>
                    <a:pt x="2597182" y="1815317"/>
                  </a:cubicBezTo>
                  <a:cubicBezTo>
                    <a:pt x="2672906" y="1861418"/>
                    <a:pt x="2684621" y="1890279"/>
                    <a:pt x="2664428" y="1984767"/>
                  </a:cubicBezTo>
                  <a:cubicBezTo>
                    <a:pt x="2660142" y="1983052"/>
                    <a:pt x="2655189" y="1982386"/>
                    <a:pt x="2652427" y="1979623"/>
                  </a:cubicBezTo>
                  <a:cubicBezTo>
                    <a:pt x="2499836" y="1821318"/>
                    <a:pt x="2327148" y="1688539"/>
                    <a:pt x="2143887" y="1567381"/>
                  </a:cubicBezTo>
                  <a:cubicBezTo>
                    <a:pt x="2072259" y="1520042"/>
                    <a:pt x="2037779" y="1442890"/>
                    <a:pt x="2049970" y="1352497"/>
                  </a:cubicBezTo>
                  <a:cubicBezTo>
                    <a:pt x="2062639" y="1258391"/>
                    <a:pt x="2047970" y="1172666"/>
                    <a:pt x="1978723" y="1101799"/>
                  </a:cubicBezTo>
                  <a:cubicBezTo>
                    <a:pt x="1958816" y="1081416"/>
                    <a:pt x="1941862" y="1058175"/>
                    <a:pt x="1922240" y="1037506"/>
                  </a:cubicBezTo>
                  <a:cubicBezTo>
                    <a:pt x="1842421" y="953495"/>
                    <a:pt x="1761077" y="870628"/>
                    <a:pt x="1743456" y="747374"/>
                  </a:cubicBezTo>
                  <a:cubicBezTo>
                    <a:pt x="1751933" y="902917"/>
                    <a:pt x="1743647" y="1058651"/>
                    <a:pt x="1786604" y="1209908"/>
                  </a:cubicBezTo>
                  <a:cubicBezTo>
                    <a:pt x="1810322" y="1293347"/>
                    <a:pt x="1857470" y="1357355"/>
                    <a:pt x="1930432" y="1402980"/>
                  </a:cubicBezTo>
                  <a:cubicBezTo>
                    <a:pt x="1957292" y="1419744"/>
                    <a:pt x="1985105" y="1435079"/>
                    <a:pt x="2011966" y="1451843"/>
                  </a:cubicBezTo>
                  <a:cubicBezTo>
                    <a:pt x="2038350" y="1468322"/>
                    <a:pt x="2058162" y="1490515"/>
                    <a:pt x="2077307" y="1531187"/>
                  </a:cubicBezTo>
                  <a:cubicBezTo>
                    <a:pt x="1862518" y="1409838"/>
                    <a:pt x="1647254" y="1328590"/>
                    <a:pt x="1424749" y="1263725"/>
                  </a:cubicBezTo>
                  <a:cubicBezTo>
                    <a:pt x="1351979" y="1242484"/>
                    <a:pt x="1294162" y="1192573"/>
                    <a:pt x="1275779" y="1115897"/>
                  </a:cubicBezTo>
                  <a:cubicBezTo>
                    <a:pt x="1247204" y="996929"/>
                    <a:pt x="1174528" y="922444"/>
                    <a:pt x="1063181" y="880153"/>
                  </a:cubicBezTo>
                  <a:cubicBezTo>
                    <a:pt x="1042511" y="872342"/>
                    <a:pt x="1023080" y="861103"/>
                    <a:pt x="1002696" y="852721"/>
                  </a:cubicBezTo>
                  <a:cubicBezTo>
                    <a:pt x="912114" y="815383"/>
                    <a:pt x="824293" y="774425"/>
                    <a:pt x="770287" y="684319"/>
                  </a:cubicBezTo>
                  <a:cubicBezTo>
                    <a:pt x="801719" y="761186"/>
                    <a:pt x="837343" y="834814"/>
                    <a:pt x="872299" y="908632"/>
                  </a:cubicBezTo>
                  <a:cubicBezTo>
                    <a:pt x="899541" y="966163"/>
                    <a:pt x="934974" y="1018456"/>
                    <a:pt x="971359" y="1070462"/>
                  </a:cubicBezTo>
                  <a:cubicBezTo>
                    <a:pt x="1028795" y="1152663"/>
                    <a:pt x="1106995" y="1194478"/>
                    <a:pt x="1206151" y="1204765"/>
                  </a:cubicBezTo>
                  <a:cubicBezTo>
                    <a:pt x="1251299" y="1209432"/>
                    <a:pt x="1300924" y="1205622"/>
                    <a:pt x="1347121" y="1247627"/>
                  </a:cubicBezTo>
                  <a:cubicBezTo>
                    <a:pt x="1174909" y="1208480"/>
                    <a:pt x="1010317" y="1189144"/>
                    <a:pt x="844486" y="1179047"/>
                  </a:cubicBezTo>
                  <a:cubicBezTo>
                    <a:pt x="752189" y="1173428"/>
                    <a:pt x="668084" y="1147234"/>
                    <a:pt x="593217" y="1090370"/>
                  </a:cubicBezTo>
                  <a:cubicBezTo>
                    <a:pt x="530543" y="1042649"/>
                    <a:pt x="458152" y="1036077"/>
                    <a:pt x="380809" y="1044554"/>
                  </a:cubicBezTo>
                  <a:cubicBezTo>
                    <a:pt x="254508" y="1058461"/>
                    <a:pt x="127635" y="1103228"/>
                    <a:pt x="0" y="1044745"/>
                  </a:cubicBezTo>
                  <a:cubicBezTo>
                    <a:pt x="102108" y="1117135"/>
                    <a:pt x="205835" y="1183048"/>
                    <a:pt x="316420" y="1238960"/>
                  </a:cubicBezTo>
                  <a:cubicBezTo>
                    <a:pt x="433483" y="1298110"/>
                    <a:pt x="546354" y="1298872"/>
                    <a:pt x="661988" y="1239531"/>
                  </a:cubicBezTo>
                  <a:cubicBezTo>
                    <a:pt x="691324" y="1224481"/>
                    <a:pt x="721423" y="1209908"/>
                    <a:pt x="755904" y="1208289"/>
                  </a:cubicBezTo>
                  <a:cubicBezTo>
                    <a:pt x="871918" y="1202955"/>
                    <a:pt x="986314" y="1215909"/>
                    <a:pt x="1108329" y="1234006"/>
                  </a:cubicBezTo>
                  <a:cubicBezTo>
                    <a:pt x="1052798" y="1258391"/>
                    <a:pt x="1004888" y="1248199"/>
                    <a:pt x="957072" y="1237055"/>
                  </a:cubicBezTo>
                  <a:cubicBezTo>
                    <a:pt x="843248" y="1210480"/>
                    <a:pt x="739044" y="1229149"/>
                    <a:pt x="639223" y="1292109"/>
                  </a:cubicBezTo>
                  <a:cubicBezTo>
                    <a:pt x="521494" y="1366309"/>
                    <a:pt x="422720" y="1462321"/>
                    <a:pt x="319564" y="1553570"/>
                  </a:cubicBezTo>
                  <a:cubicBezTo>
                    <a:pt x="304133" y="1567191"/>
                    <a:pt x="290513" y="1582717"/>
                    <a:pt x="276034" y="1597385"/>
                  </a:cubicBezTo>
                  <a:cubicBezTo>
                    <a:pt x="342709" y="1555571"/>
                    <a:pt x="413861" y="1532806"/>
                    <a:pt x="490538" y="1525091"/>
                  </a:cubicBezTo>
                  <a:cubicBezTo>
                    <a:pt x="542544" y="1519852"/>
                    <a:pt x="594265" y="1511565"/>
                    <a:pt x="646271" y="1507755"/>
                  </a:cubicBezTo>
                  <a:cubicBezTo>
                    <a:pt x="780669" y="1497944"/>
                    <a:pt x="891254" y="1450796"/>
                    <a:pt x="975931" y="1337734"/>
                  </a:cubicBezTo>
                  <a:cubicBezTo>
                    <a:pt x="1034796" y="1259248"/>
                    <a:pt x="1126617" y="1234483"/>
                    <a:pt x="1224248" y="1253914"/>
                  </a:cubicBezTo>
                  <a:cubicBezTo>
                    <a:pt x="1298638" y="1268677"/>
                    <a:pt x="1372267" y="1287823"/>
                    <a:pt x="1445419" y="1308111"/>
                  </a:cubicBezTo>
                  <a:cubicBezTo>
                    <a:pt x="1578769" y="1345163"/>
                    <a:pt x="1706499" y="1397265"/>
                    <a:pt x="1843754" y="1459749"/>
                  </a:cubicBezTo>
                  <a:cubicBezTo>
                    <a:pt x="1785080" y="1466988"/>
                    <a:pt x="1744123" y="1452510"/>
                    <a:pt x="1703641" y="1435270"/>
                  </a:cubicBezTo>
                  <a:cubicBezTo>
                    <a:pt x="1591627" y="1387359"/>
                    <a:pt x="1480852" y="1386692"/>
                    <a:pt x="1367409" y="1434698"/>
                  </a:cubicBezTo>
                  <a:cubicBezTo>
                    <a:pt x="1220438" y="1496801"/>
                    <a:pt x="1088898" y="1584526"/>
                    <a:pt x="955453" y="1669585"/>
                  </a:cubicBezTo>
                  <a:cubicBezTo>
                    <a:pt x="951357" y="1672252"/>
                    <a:pt x="951547" y="1674538"/>
                    <a:pt x="960311" y="1677300"/>
                  </a:cubicBezTo>
                  <a:cubicBezTo>
                    <a:pt x="1022604" y="1646153"/>
                    <a:pt x="1091279" y="1625103"/>
                    <a:pt x="1166146" y="1631104"/>
                  </a:cubicBezTo>
                  <a:cubicBezTo>
                    <a:pt x="1235583" y="1636723"/>
                    <a:pt x="1305401" y="1639295"/>
                    <a:pt x="1374838" y="1645105"/>
                  </a:cubicBezTo>
                  <a:cubicBezTo>
                    <a:pt x="1456849" y="1651964"/>
                    <a:pt x="1536096" y="1647677"/>
                    <a:pt x="1609154" y="1603672"/>
                  </a:cubicBezTo>
                  <a:cubicBezTo>
                    <a:pt x="1640681" y="1584717"/>
                    <a:pt x="1667923" y="1560809"/>
                    <a:pt x="1696117" y="1537759"/>
                  </a:cubicBezTo>
                  <a:cubicBezTo>
                    <a:pt x="1773745" y="1474322"/>
                    <a:pt x="1859566" y="1465369"/>
                    <a:pt x="1946815" y="1511946"/>
                  </a:cubicBezTo>
                  <a:cubicBezTo>
                    <a:pt x="2137981" y="1613768"/>
                    <a:pt x="2313241" y="1738260"/>
                    <a:pt x="2472976" y="1884469"/>
                  </a:cubicBezTo>
                  <a:cubicBezTo>
                    <a:pt x="2490692" y="1900661"/>
                    <a:pt x="2508028" y="1917235"/>
                    <a:pt x="2533650" y="1941333"/>
                  </a:cubicBezTo>
                  <a:cubicBezTo>
                    <a:pt x="2485644" y="1932665"/>
                    <a:pt x="2454878" y="1917330"/>
                    <a:pt x="2428970" y="1893422"/>
                  </a:cubicBezTo>
                  <a:cubicBezTo>
                    <a:pt x="2401062" y="1867610"/>
                    <a:pt x="2375440" y="1839320"/>
                    <a:pt x="2347627" y="1813317"/>
                  </a:cubicBezTo>
                  <a:cubicBezTo>
                    <a:pt x="2272570" y="1743118"/>
                    <a:pt x="2186749" y="1707780"/>
                    <a:pt x="2080546" y="1713781"/>
                  </a:cubicBezTo>
                  <a:cubicBezTo>
                    <a:pt x="1933956" y="1722068"/>
                    <a:pt x="1799939" y="1775312"/>
                    <a:pt x="1662303" y="1816746"/>
                  </a:cubicBezTo>
                  <a:cubicBezTo>
                    <a:pt x="1636871" y="1824366"/>
                    <a:pt x="1608963" y="1827700"/>
                    <a:pt x="1587627" y="1849417"/>
                  </a:cubicBezTo>
                  <a:cubicBezTo>
                    <a:pt x="1691735" y="1818937"/>
                    <a:pt x="1781365" y="1859323"/>
                    <a:pt x="1870234" y="1903138"/>
                  </a:cubicBezTo>
                  <a:cubicBezTo>
                    <a:pt x="1929860" y="1932475"/>
                    <a:pt x="1990154" y="1960669"/>
                    <a:pt x="2048732" y="1992006"/>
                  </a:cubicBezTo>
                  <a:cubicBezTo>
                    <a:pt x="2146363" y="2044108"/>
                    <a:pt x="2240756" y="2036488"/>
                    <a:pt x="2332672" y="1979814"/>
                  </a:cubicBezTo>
                  <a:cubicBezTo>
                    <a:pt x="2391727" y="1943429"/>
                    <a:pt x="2452402" y="1945238"/>
                    <a:pt x="2515552" y="1965146"/>
                  </a:cubicBezTo>
                  <a:cubicBezTo>
                    <a:pt x="2619375" y="1997912"/>
                    <a:pt x="2667476" y="2089351"/>
                    <a:pt x="2741866" y="2170314"/>
                  </a:cubicBezTo>
                  <a:cubicBezTo>
                    <a:pt x="2551747" y="2143454"/>
                    <a:pt x="2374773" y="2118593"/>
                    <a:pt x="2197799" y="2093352"/>
                  </a:cubicBezTo>
                  <a:cubicBezTo>
                    <a:pt x="1901571" y="2051061"/>
                    <a:pt x="1605343" y="2008675"/>
                    <a:pt x="1309211" y="1965622"/>
                  </a:cubicBezTo>
                  <a:cubicBezTo>
                    <a:pt x="1284351" y="1962002"/>
                    <a:pt x="1275493" y="1969432"/>
                    <a:pt x="1272540" y="1994006"/>
                  </a:cubicBezTo>
                  <a:cubicBezTo>
                    <a:pt x="1264920" y="2058395"/>
                    <a:pt x="1254823" y="2122499"/>
                    <a:pt x="1245679" y="2186792"/>
                  </a:cubicBezTo>
                  <a:cubicBezTo>
                    <a:pt x="1213675" y="2412440"/>
                    <a:pt x="1181481" y="2637992"/>
                    <a:pt x="1149762" y="2863639"/>
                  </a:cubicBezTo>
                  <a:cubicBezTo>
                    <a:pt x="1143000" y="2911454"/>
                    <a:pt x="1156716" y="2927933"/>
                    <a:pt x="1204341" y="2934600"/>
                  </a:cubicBezTo>
                  <a:cubicBezTo>
                    <a:pt x="1328261" y="2951840"/>
                    <a:pt x="1451991" y="2969557"/>
                    <a:pt x="1575911" y="2987083"/>
                  </a:cubicBezTo>
                  <a:cubicBezTo>
                    <a:pt x="1880045" y="3029945"/>
                    <a:pt x="2183892" y="3075189"/>
                    <a:pt x="2488502" y="3113670"/>
                  </a:cubicBezTo>
                  <a:cubicBezTo>
                    <a:pt x="2564796" y="3123290"/>
                    <a:pt x="2612993" y="3151199"/>
                    <a:pt x="2642330" y="3222255"/>
                  </a:cubicBezTo>
                  <a:cubicBezTo>
                    <a:pt x="2690431" y="3339222"/>
                    <a:pt x="2744152" y="3453903"/>
                    <a:pt x="2794254" y="3570108"/>
                  </a:cubicBezTo>
                  <a:cubicBezTo>
                    <a:pt x="2845118" y="3688028"/>
                    <a:pt x="2931509" y="3763561"/>
                    <a:pt x="3058382" y="3785373"/>
                  </a:cubicBezTo>
                  <a:cubicBezTo>
                    <a:pt x="3170872" y="3804804"/>
                    <a:pt x="3234499" y="3877003"/>
                    <a:pt x="3281458" y="3972063"/>
                  </a:cubicBezTo>
                  <a:cubicBezTo>
                    <a:pt x="3291649" y="3992637"/>
                    <a:pt x="3294126" y="4012735"/>
                    <a:pt x="3291745" y="4035976"/>
                  </a:cubicBezTo>
                  <a:cubicBezTo>
                    <a:pt x="3261741" y="4336776"/>
                    <a:pt x="3178397" y="4622335"/>
                    <a:pt x="3048286" y="4894560"/>
                  </a:cubicBezTo>
                  <a:cubicBezTo>
                    <a:pt x="3043333" y="4905037"/>
                    <a:pt x="3042285" y="4920182"/>
                    <a:pt x="3025902" y="4923420"/>
                  </a:cubicBezTo>
                  <a:cubicBezTo>
                    <a:pt x="3017329" y="4899322"/>
                    <a:pt x="3014663" y="4874557"/>
                    <a:pt x="3013520" y="4849220"/>
                  </a:cubicBezTo>
                  <a:cubicBezTo>
                    <a:pt x="3010090" y="4776068"/>
                    <a:pt x="3038665" y="4709584"/>
                    <a:pt x="3056382" y="4641004"/>
                  </a:cubicBezTo>
                  <a:cubicBezTo>
                    <a:pt x="3102293" y="4463363"/>
                    <a:pt x="3084957" y="4300580"/>
                    <a:pt x="2976467" y="4144180"/>
                  </a:cubicBezTo>
                  <a:cubicBezTo>
                    <a:pt x="2864739" y="3983017"/>
                    <a:pt x="2719292" y="3856429"/>
                    <a:pt x="2582037" y="3720794"/>
                  </a:cubicBezTo>
                  <a:cubicBezTo>
                    <a:pt x="2548985" y="3688123"/>
                    <a:pt x="2513076" y="3658405"/>
                    <a:pt x="2476119" y="3625258"/>
                  </a:cubicBezTo>
                  <a:cubicBezTo>
                    <a:pt x="2472309" y="3641069"/>
                    <a:pt x="2480596" y="3644784"/>
                    <a:pt x="2485168" y="3649928"/>
                  </a:cubicBezTo>
                  <a:cubicBezTo>
                    <a:pt x="2546509" y="3719270"/>
                    <a:pt x="2582799" y="3799756"/>
                    <a:pt x="2599087" y="3891005"/>
                  </a:cubicBezTo>
                  <a:cubicBezTo>
                    <a:pt x="2624042" y="4030832"/>
                    <a:pt x="2616803" y="4172374"/>
                    <a:pt x="2622137" y="4312868"/>
                  </a:cubicBezTo>
                  <a:cubicBezTo>
                    <a:pt x="2629281" y="4501272"/>
                    <a:pt x="2697670" y="4644147"/>
                    <a:pt x="2869406" y="4735016"/>
                  </a:cubicBezTo>
                  <a:cubicBezTo>
                    <a:pt x="2949131" y="4777211"/>
                    <a:pt x="2975229" y="4860651"/>
                    <a:pt x="2995422" y="4944090"/>
                  </a:cubicBezTo>
                  <a:cubicBezTo>
                    <a:pt x="3002375" y="4972665"/>
                    <a:pt x="2997041" y="4996000"/>
                    <a:pt x="2983230" y="5020670"/>
                  </a:cubicBezTo>
                  <a:cubicBezTo>
                    <a:pt x="2913316" y="5145258"/>
                    <a:pt x="2833878" y="5263272"/>
                    <a:pt x="2746820" y="5376334"/>
                  </a:cubicBezTo>
                  <a:cubicBezTo>
                    <a:pt x="2772823" y="5403861"/>
                    <a:pt x="2798826" y="5403766"/>
                    <a:pt x="2824924" y="5376429"/>
                  </a:cubicBezTo>
                  <a:cubicBezTo>
                    <a:pt x="2923889" y="5240603"/>
                    <a:pt x="3011805" y="5098013"/>
                    <a:pt x="3090196" y="4949233"/>
                  </a:cubicBezTo>
                  <a:cubicBezTo>
                    <a:pt x="3143631" y="4847792"/>
                    <a:pt x="3303841" y="4773592"/>
                    <a:pt x="3415379" y="4796833"/>
                  </a:cubicBezTo>
                  <a:cubicBezTo>
                    <a:pt x="3578542" y="4830933"/>
                    <a:pt x="3715131" y="4793499"/>
                    <a:pt x="3837051" y="4674913"/>
                  </a:cubicBezTo>
                  <a:cubicBezTo>
                    <a:pt x="3951637" y="4563375"/>
                    <a:pt x="4051173" y="4436597"/>
                    <a:pt x="4179475" y="4338776"/>
                  </a:cubicBezTo>
                  <a:cubicBezTo>
                    <a:pt x="4244340" y="4289341"/>
                    <a:pt x="4315111" y="4258575"/>
                    <a:pt x="4395120" y="4247145"/>
                  </a:cubicBezTo>
                  <a:cubicBezTo>
                    <a:pt x="4410837" y="4244859"/>
                    <a:pt x="4429411" y="4249145"/>
                    <a:pt x="4443888" y="4229524"/>
                  </a:cubicBezTo>
                  <a:cubicBezTo>
                    <a:pt x="4301776" y="4229334"/>
                    <a:pt x="4164139" y="4238192"/>
                    <a:pt x="4026408" y="4242764"/>
                  </a:cubicBezTo>
                  <a:cubicBezTo>
                    <a:pt x="3906584" y="4246764"/>
                    <a:pt x="3791236" y="4269338"/>
                    <a:pt x="3675698" y="4299056"/>
                  </a:cubicBezTo>
                  <a:cubicBezTo>
                    <a:pt x="3530726" y="4336394"/>
                    <a:pt x="3431000" y="4427168"/>
                    <a:pt x="3356705" y="4550707"/>
                  </a:cubicBezTo>
                  <a:cubicBezTo>
                    <a:pt x="3324130" y="4604904"/>
                    <a:pt x="3297174" y="4662435"/>
                    <a:pt x="3267647" y="4718442"/>
                  </a:cubicBezTo>
                  <a:cubicBezTo>
                    <a:pt x="3240500" y="4769972"/>
                    <a:pt x="3199638" y="4807692"/>
                    <a:pt x="3149346" y="4840362"/>
                  </a:cubicBezTo>
                  <a:cubicBezTo>
                    <a:pt x="3145250" y="4818264"/>
                    <a:pt x="3156490" y="4803881"/>
                    <a:pt x="3162776" y="4788451"/>
                  </a:cubicBezTo>
                  <a:cubicBezTo>
                    <a:pt x="3265170" y="4539372"/>
                    <a:pt x="3331559" y="4281245"/>
                    <a:pt x="3355181" y="4012925"/>
                  </a:cubicBezTo>
                  <a:cubicBezTo>
                    <a:pt x="3361372" y="3942631"/>
                    <a:pt x="3405949" y="3902531"/>
                    <a:pt x="3453384" y="3850524"/>
                  </a:cubicBezTo>
                  <a:cubicBezTo>
                    <a:pt x="3469386" y="3931963"/>
                    <a:pt x="3482340" y="4003115"/>
                    <a:pt x="3497580" y="4073695"/>
                  </a:cubicBezTo>
                  <a:cubicBezTo>
                    <a:pt x="3504628" y="4106651"/>
                    <a:pt x="3518345" y="4126559"/>
                    <a:pt x="3561873" y="4117795"/>
                  </a:cubicBezTo>
                  <a:cubicBezTo>
                    <a:pt x="3752659" y="4079410"/>
                    <a:pt x="3944302" y="4045025"/>
                    <a:pt x="4135659" y="4009306"/>
                  </a:cubicBezTo>
                  <a:cubicBezTo>
                    <a:pt x="4532376" y="3935201"/>
                    <a:pt x="4929092" y="3860620"/>
                    <a:pt x="5326095" y="3787850"/>
                  </a:cubicBezTo>
                  <a:cubicBezTo>
                    <a:pt x="5368290" y="3780515"/>
                    <a:pt x="5378672" y="3768514"/>
                    <a:pt x="5369910" y="3724223"/>
                  </a:cubicBezTo>
                  <a:close/>
                  <a:moveTo>
                    <a:pt x="3298603" y="3933106"/>
                  </a:moveTo>
                  <a:cubicBezTo>
                    <a:pt x="3252311" y="3877861"/>
                    <a:pt x="3228499" y="3821663"/>
                    <a:pt x="3223260" y="3757084"/>
                  </a:cubicBezTo>
                  <a:cubicBezTo>
                    <a:pt x="3214116" y="3643165"/>
                    <a:pt x="3203448" y="3529532"/>
                    <a:pt x="3138202" y="3430281"/>
                  </a:cubicBezTo>
                  <a:cubicBezTo>
                    <a:pt x="3067812" y="3323220"/>
                    <a:pt x="2958751" y="3263594"/>
                    <a:pt x="2853214" y="3200157"/>
                  </a:cubicBezTo>
                  <a:cubicBezTo>
                    <a:pt x="2827972" y="3185012"/>
                    <a:pt x="2800350" y="3174059"/>
                    <a:pt x="2775871" y="3156533"/>
                  </a:cubicBezTo>
                  <a:cubicBezTo>
                    <a:pt x="2847880" y="3165962"/>
                    <a:pt x="2920079" y="3173678"/>
                    <a:pt x="2991612" y="3185774"/>
                  </a:cubicBezTo>
                  <a:cubicBezTo>
                    <a:pt x="3020854" y="3190727"/>
                    <a:pt x="3029998" y="3184822"/>
                    <a:pt x="3033808" y="3155009"/>
                  </a:cubicBezTo>
                  <a:cubicBezTo>
                    <a:pt x="3048476" y="3040804"/>
                    <a:pt x="3066193" y="2926980"/>
                    <a:pt x="3083052" y="2810299"/>
                  </a:cubicBezTo>
                  <a:cubicBezTo>
                    <a:pt x="3114770" y="2818586"/>
                    <a:pt x="3128200" y="2840303"/>
                    <a:pt x="3137916" y="2865925"/>
                  </a:cubicBezTo>
                  <a:cubicBezTo>
                    <a:pt x="3229547" y="3108717"/>
                    <a:pt x="3285744" y="3359129"/>
                    <a:pt x="3300031" y="3618686"/>
                  </a:cubicBezTo>
                  <a:cubicBezTo>
                    <a:pt x="3305651" y="3720984"/>
                    <a:pt x="3311366" y="3823092"/>
                    <a:pt x="3298603" y="3933106"/>
                  </a:cubicBezTo>
                  <a:close/>
                </a:path>
              </a:pathLst>
            </a:custGeom>
            <a:solidFill>
              <a:srgbClr val="27796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1" name="Freeform: Shape 428">
              <a:extLst>
                <a:ext uri="{FF2B5EF4-FFF2-40B4-BE49-F238E27FC236}">
                  <a16:creationId xmlns:a16="http://schemas.microsoft.com/office/drawing/2014/main" id="{3F9DD47F-9C6A-2F15-4498-35BE24F818E8}"/>
                </a:ext>
              </a:extLst>
            </p:cNvPr>
            <p:cNvSpPr/>
            <p:nvPr/>
          </p:nvSpPr>
          <p:spPr>
            <a:xfrm>
              <a:off x="5040652" y="4551143"/>
              <a:ext cx="601866" cy="369230"/>
            </a:xfrm>
            <a:custGeom>
              <a:avLst/>
              <a:gdLst>
                <a:gd name="connsiteX0" fmla="*/ 1064839 w 2126171"/>
                <a:gd name="connsiteY0" fmla="*/ 0 h 1304353"/>
                <a:gd name="connsiteX1" fmla="*/ 1142944 w 2126171"/>
                <a:gd name="connsiteY1" fmla="*/ 95 h 1304353"/>
                <a:gd name="connsiteX2" fmla="*/ 2073727 w 2126171"/>
                <a:gd name="connsiteY2" fmla="*/ 571 h 1304353"/>
                <a:gd name="connsiteX3" fmla="*/ 2126114 w 2126171"/>
                <a:gd name="connsiteY3" fmla="*/ 51340 h 1304353"/>
                <a:gd name="connsiteX4" fmla="*/ 2125066 w 2126171"/>
                <a:gd name="connsiteY4" fmla="*/ 459581 h 1304353"/>
                <a:gd name="connsiteX5" fmla="*/ 2094778 w 2126171"/>
                <a:gd name="connsiteY5" fmla="*/ 498157 h 1304353"/>
                <a:gd name="connsiteX6" fmla="*/ 1978858 w 2126171"/>
                <a:gd name="connsiteY6" fmla="*/ 605885 h 1304353"/>
                <a:gd name="connsiteX7" fmla="*/ 1875797 w 2126171"/>
                <a:gd name="connsiteY7" fmla="*/ 1304258 h 1304353"/>
                <a:gd name="connsiteX8" fmla="*/ 282932 w 2126171"/>
                <a:gd name="connsiteY8" fmla="*/ 1304354 h 1304353"/>
                <a:gd name="connsiteX9" fmla="*/ 143676 w 2126171"/>
                <a:gd name="connsiteY9" fmla="*/ 548735 h 1304353"/>
                <a:gd name="connsiteX10" fmla="*/ 81287 w 2126171"/>
                <a:gd name="connsiteY10" fmla="*/ 496158 h 1304353"/>
                <a:gd name="connsiteX11" fmla="*/ 991 w 2126171"/>
                <a:gd name="connsiteY11" fmla="*/ 418529 h 1304353"/>
                <a:gd name="connsiteX12" fmla="*/ 39 w 2126171"/>
                <a:gd name="connsiteY12" fmla="*/ 47720 h 1304353"/>
                <a:gd name="connsiteX13" fmla="*/ 47093 w 2126171"/>
                <a:gd name="connsiteY13" fmla="*/ 667 h 1304353"/>
                <a:gd name="connsiteX14" fmla="*/ 1036359 w 2126171"/>
                <a:gd name="connsiteY14" fmla="*/ 1524 h 1304353"/>
                <a:gd name="connsiteX15" fmla="*/ 1064839 w 2126171"/>
                <a:gd name="connsiteY15" fmla="*/ 0 h 130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6171" h="1304353">
                  <a:moveTo>
                    <a:pt x="1064839" y="0"/>
                  </a:moveTo>
                  <a:cubicBezTo>
                    <a:pt x="1090842" y="0"/>
                    <a:pt x="1116941" y="95"/>
                    <a:pt x="1142944" y="95"/>
                  </a:cubicBezTo>
                  <a:cubicBezTo>
                    <a:pt x="1453173" y="571"/>
                    <a:pt x="1763498" y="1810"/>
                    <a:pt x="2073727" y="571"/>
                  </a:cubicBezTo>
                  <a:cubicBezTo>
                    <a:pt x="2114017" y="381"/>
                    <a:pt x="2127162" y="8001"/>
                    <a:pt x="2126114" y="51340"/>
                  </a:cubicBezTo>
                  <a:cubicBezTo>
                    <a:pt x="2122781" y="187357"/>
                    <a:pt x="2124780" y="323469"/>
                    <a:pt x="2125066" y="459581"/>
                  </a:cubicBezTo>
                  <a:cubicBezTo>
                    <a:pt x="2125066" y="480917"/>
                    <a:pt x="2127734" y="497396"/>
                    <a:pt x="2094778" y="498157"/>
                  </a:cubicBezTo>
                  <a:cubicBezTo>
                    <a:pt x="1992002" y="500443"/>
                    <a:pt x="1993716" y="502539"/>
                    <a:pt x="1978858" y="605885"/>
                  </a:cubicBezTo>
                  <a:cubicBezTo>
                    <a:pt x="1945520" y="838772"/>
                    <a:pt x="1910278" y="1071467"/>
                    <a:pt x="1875797" y="1304258"/>
                  </a:cubicBezTo>
                  <a:cubicBezTo>
                    <a:pt x="1344874" y="1304258"/>
                    <a:pt x="813855" y="1304354"/>
                    <a:pt x="282932" y="1304354"/>
                  </a:cubicBezTo>
                  <a:cubicBezTo>
                    <a:pt x="236068" y="1052513"/>
                    <a:pt x="187967" y="800958"/>
                    <a:pt x="143676" y="548735"/>
                  </a:cubicBezTo>
                  <a:cubicBezTo>
                    <a:pt x="136342" y="507111"/>
                    <a:pt x="123007" y="494252"/>
                    <a:pt x="81287" y="496158"/>
                  </a:cubicBezTo>
                  <a:cubicBezTo>
                    <a:pt x="1087" y="499682"/>
                    <a:pt x="991" y="497205"/>
                    <a:pt x="991" y="418529"/>
                  </a:cubicBezTo>
                  <a:cubicBezTo>
                    <a:pt x="991" y="294894"/>
                    <a:pt x="2516" y="171259"/>
                    <a:pt x="39" y="47720"/>
                  </a:cubicBezTo>
                  <a:cubicBezTo>
                    <a:pt x="-723" y="10287"/>
                    <a:pt x="9469" y="476"/>
                    <a:pt x="47093" y="667"/>
                  </a:cubicBezTo>
                  <a:cubicBezTo>
                    <a:pt x="376848" y="2191"/>
                    <a:pt x="706604" y="1619"/>
                    <a:pt x="1036359" y="1524"/>
                  </a:cubicBezTo>
                  <a:cubicBezTo>
                    <a:pt x="1045884" y="1429"/>
                    <a:pt x="1055409" y="476"/>
                    <a:pt x="1064839" y="0"/>
                  </a:cubicBezTo>
                  <a:close/>
                </a:path>
              </a:pathLst>
            </a:custGeom>
            <a:solidFill>
              <a:srgbClr val="E06545"/>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2" name="Freeform: Shape 435">
              <a:extLst>
                <a:ext uri="{FF2B5EF4-FFF2-40B4-BE49-F238E27FC236}">
                  <a16:creationId xmlns:a16="http://schemas.microsoft.com/office/drawing/2014/main" id="{9E2FB10C-728B-99CB-A189-B6BDAC3CF15C}"/>
                </a:ext>
              </a:extLst>
            </p:cNvPr>
            <p:cNvSpPr/>
            <p:nvPr/>
          </p:nvSpPr>
          <p:spPr>
            <a:xfrm>
              <a:off x="5308209" y="3125483"/>
              <a:ext cx="314251" cy="402789"/>
            </a:xfrm>
            <a:custGeom>
              <a:avLst/>
              <a:gdLst>
                <a:gd name="connsiteX0" fmla="*/ 1094065 w 1110134"/>
                <a:gd name="connsiteY0" fmla="*/ 310887 h 1422907"/>
                <a:gd name="connsiteX1" fmla="*/ 1060441 w 1110134"/>
                <a:gd name="connsiteY1" fmla="*/ 171537 h 1422907"/>
                <a:gd name="connsiteX2" fmla="*/ 1038820 w 1110134"/>
                <a:gd name="connsiteY2" fmla="*/ 117435 h 1422907"/>
                <a:gd name="connsiteX3" fmla="*/ 865369 w 1110134"/>
                <a:gd name="connsiteY3" fmla="*/ 9707 h 1422907"/>
                <a:gd name="connsiteX4" fmla="*/ 811363 w 1110134"/>
                <a:gd name="connsiteY4" fmla="*/ 14469 h 1422907"/>
                <a:gd name="connsiteX5" fmla="*/ 671631 w 1110134"/>
                <a:gd name="connsiteY5" fmla="*/ 51712 h 1422907"/>
                <a:gd name="connsiteX6" fmla="*/ 611242 w 1110134"/>
                <a:gd name="connsiteY6" fmla="*/ 77049 h 1422907"/>
                <a:gd name="connsiteX7" fmla="*/ 378071 w 1110134"/>
                <a:gd name="connsiteY7" fmla="*/ 457572 h 1422907"/>
                <a:gd name="connsiteX8" fmla="*/ 13263 w 1110134"/>
                <a:gd name="connsiteY8" fmla="*/ 1052599 h 1422907"/>
                <a:gd name="connsiteX9" fmla="*/ 11073 w 1110134"/>
                <a:gd name="connsiteY9" fmla="*/ 1102320 h 1422907"/>
                <a:gd name="connsiteX10" fmla="*/ 50411 w 1110134"/>
                <a:gd name="connsiteY10" fmla="*/ 1255101 h 1422907"/>
                <a:gd name="connsiteX11" fmla="*/ 70985 w 1110134"/>
                <a:gd name="connsiteY11" fmla="*/ 1301869 h 1422907"/>
                <a:gd name="connsiteX12" fmla="*/ 253293 w 1110134"/>
                <a:gd name="connsiteY12" fmla="*/ 1413311 h 1422907"/>
                <a:gd name="connsiteX13" fmla="*/ 296156 w 1110134"/>
                <a:gd name="connsiteY13" fmla="*/ 1414073 h 1422907"/>
                <a:gd name="connsiteX14" fmla="*/ 461129 w 1110134"/>
                <a:gd name="connsiteY14" fmla="*/ 1376449 h 1422907"/>
                <a:gd name="connsiteX15" fmla="*/ 498181 w 1110134"/>
                <a:gd name="connsiteY15" fmla="*/ 1351399 h 1422907"/>
                <a:gd name="connsiteX16" fmla="*/ 1100733 w 1110134"/>
                <a:gd name="connsiteY16" fmla="*/ 367466 h 1422907"/>
                <a:gd name="connsiteX17" fmla="*/ 1094065 w 1110134"/>
                <a:gd name="connsiteY17" fmla="*/ 310887 h 1422907"/>
                <a:gd name="connsiteX18" fmla="*/ 555712 w 1110134"/>
                <a:gd name="connsiteY18" fmla="*/ 948491 h 1422907"/>
                <a:gd name="connsiteX19" fmla="*/ 319968 w 1110134"/>
                <a:gd name="connsiteY19" fmla="*/ 712081 h 1422907"/>
                <a:gd name="connsiteX20" fmla="*/ 555141 w 1110134"/>
                <a:gd name="connsiteY20" fmla="*/ 474337 h 1422907"/>
                <a:gd name="connsiteX21" fmla="*/ 792694 w 1110134"/>
                <a:gd name="connsiteY21" fmla="*/ 706556 h 1422907"/>
                <a:gd name="connsiteX22" fmla="*/ 555712 w 1110134"/>
                <a:gd name="connsiteY22" fmla="*/ 948491 h 142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0134" h="1422907">
                  <a:moveTo>
                    <a:pt x="1094065" y="310887"/>
                  </a:moveTo>
                  <a:cubicBezTo>
                    <a:pt x="1055585" y="272311"/>
                    <a:pt x="1041582" y="224496"/>
                    <a:pt x="1060441" y="171537"/>
                  </a:cubicBezTo>
                  <a:cubicBezTo>
                    <a:pt x="1069872" y="145057"/>
                    <a:pt x="1061204" y="130865"/>
                    <a:pt x="1038820" y="117435"/>
                  </a:cubicBezTo>
                  <a:cubicBezTo>
                    <a:pt x="980432" y="82478"/>
                    <a:pt x="922901" y="45997"/>
                    <a:pt x="865369" y="9707"/>
                  </a:cubicBezTo>
                  <a:cubicBezTo>
                    <a:pt x="845653" y="-2771"/>
                    <a:pt x="829460" y="-5247"/>
                    <a:pt x="811363" y="14469"/>
                  </a:cubicBezTo>
                  <a:cubicBezTo>
                    <a:pt x="773263" y="55998"/>
                    <a:pt x="722971" y="64857"/>
                    <a:pt x="671631" y="51712"/>
                  </a:cubicBezTo>
                  <a:cubicBezTo>
                    <a:pt x="640580" y="43806"/>
                    <a:pt x="626864" y="50950"/>
                    <a:pt x="611242" y="77049"/>
                  </a:cubicBezTo>
                  <a:cubicBezTo>
                    <a:pt x="534662" y="204588"/>
                    <a:pt x="455890" y="330795"/>
                    <a:pt x="378071" y="457572"/>
                  </a:cubicBezTo>
                  <a:cubicBezTo>
                    <a:pt x="256341" y="655883"/>
                    <a:pt x="134802" y="854194"/>
                    <a:pt x="13263" y="1052599"/>
                  </a:cubicBezTo>
                  <a:cubicBezTo>
                    <a:pt x="3452" y="1068506"/>
                    <a:pt x="-9787" y="1083936"/>
                    <a:pt x="11073" y="1102320"/>
                  </a:cubicBezTo>
                  <a:cubicBezTo>
                    <a:pt x="58412" y="1144135"/>
                    <a:pt x="62793" y="1198808"/>
                    <a:pt x="50411" y="1255101"/>
                  </a:cubicBezTo>
                  <a:cubicBezTo>
                    <a:pt x="44982" y="1279485"/>
                    <a:pt x="54221" y="1291486"/>
                    <a:pt x="70985" y="1301869"/>
                  </a:cubicBezTo>
                  <a:cubicBezTo>
                    <a:pt x="131468" y="1339492"/>
                    <a:pt x="192333" y="1376545"/>
                    <a:pt x="253293" y="1413311"/>
                  </a:cubicBezTo>
                  <a:cubicBezTo>
                    <a:pt x="267009" y="1421598"/>
                    <a:pt x="281678" y="1429599"/>
                    <a:pt x="296156" y="1414073"/>
                  </a:cubicBezTo>
                  <a:cubicBezTo>
                    <a:pt x="341209" y="1365686"/>
                    <a:pt x="395502" y="1356447"/>
                    <a:pt x="461129" y="1376449"/>
                  </a:cubicBezTo>
                  <a:cubicBezTo>
                    <a:pt x="478178" y="1380640"/>
                    <a:pt x="488656" y="1366924"/>
                    <a:pt x="498181" y="1351399"/>
                  </a:cubicBezTo>
                  <a:cubicBezTo>
                    <a:pt x="698873" y="1023357"/>
                    <a:pt x="899374" y="695126"/>
                    <a:pt x="1100733" y="367466"/>
                  </a:cubicBezTo>
                  <a:cubicBezTo>
                    <a:pt x="1114639" y="344511"/>
                    <a:pt x="1113687" y="330509"/>
                    <a:pt x="1094065" y="310887"/>
                  </a:cubicBezTo>
                  <a:close/>
                  <a:moveTo>
                    <a:pt x="555712" y="948491"/>
                  </a:moveTo>
                  <a:cubicBezTo>
                    <a:pt x="428268" y="949539"/>
                    <a:pt x="320158" y="841049"/>
                    <a:pt x="319968" y="712081"/>
                  </a:cubicBezTo>
                  <a:cubicBezTo>
                    <a:pt x="319778" y="584541"/>
                    <a:pt x="429791" y="473384"/>
                    <a:pt x="555141" y="474337"/>
                  </a:cubicBezTo>
                  <a:cubicBezTo>
                    <a:pt x="679823" y="475289"/>
                    <a:pt x="791837" y="584922"/>
                    <a:pt x="792694" y="706556"/>
                  </a:cubicBezTo>
                  <a:cubicBezTo>
                    <a:pt x="793647" y="836477"/>
                    <a:pt x="684871" y="947443"/>
                    <a:pt x="555712" y="948491"/>
                  </a:cubicBezTo>
                  <a:close/>
                </a:path>
              </a:pathLst>
            </a:custGeom>
            <a:solidFill>
              <a:srgbClr val="2AAF87"/>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3" name="Freeform: Shape 436">
              <a:extLst>
                <a:ext uri="{FF2B5EF4-FFF2-40B4-BE49-F238E27FC236}">
                  <a16:creationId xmlns:a16="http://schemas.microsoft.com/office/drawing/2014/main" id="{3C9AF6DE-F74C-4B33-33CF-17AF6109AF84}"/>
                </a:ext>
              </a:extLst>
            </p:cNvPr>
            <p:cNvSpPr/>
            <p:nvPr/>
          </p:nvSpPr>
          <p:spPr>
            <a:xfrm>
              <a:off x="5577014" y="3899943"/>
              <a:ext cx="433983" cy="219036"/>
            </a:xfrm>
            <a:custGeom>
              <a:avLst/>
              <a:gdLst>
                <a:gd name="connsiteX0" fmla="*/ 1489408 w 1533101"/>
                <a:gd name="connsiteY0" fmla="*/ 131421 h 773776"/>
                <a:gd name="connsiteX1" fmla="*/ 1449783 w 1533101"/>
                <a:gd name="connsiteY1" fmla="*/ 105894 h 773776"/>
                <a:gd name="connsiteX2" fmla="*/ 1341960 w 1533101"/>
                <a:gd name="connsiteY2" fmla="*/ 39505 h 773776"/>
                <a:gd name="connsiteX3" fmla="*/ 1256235 w 1533101"/>
                <a:gd name="connsiteY3" fmla="*/ 4548 h 773776"/>
                <a:gd name="connsiteX4" fmla="*/ 767031 w 1533101"/>
                <a:gd name="connsiteY4" fmla="*/ 97036 h 773776"/>
                <a:gd name="connsiteX5" fmla="*/ 151907 w 1533101"/>
                <a:gd name="connsiteY5" fmla="*/ 212479 h 773776"/>
                <a:gd name="connsiteX6" fmla="*/ 111235 w 1533101"/>
                <a:gd name="connsiteY6" fmla="*/ 254103 h 773776"/>
                <a:gd name="connsiteX7" fmla="*/ 26271 w 1533101"/>
                <a:gd name="connsiteY7" fmla="*/ 376499 h 773776"/>
                <a:gd name="connsiteX8" fmla="*/ 1411 w 1533101"/>
                <a:gd name="connsiteY8" fmla="*/ 425172 h 773776"/>
                <a:gd name="connsiteX9" fmla="*/ 37988 w 1533101"/>
                <a:gd name="connsiteY9" fmla="*/ 625578 h 773776"/>
                <a:gd name="connsiteX10" fmla="*/ 88756 w 1533101"/>
                <a:gd name="connsiteY10" fmla="*/ 667298 h 773776"/>
                <a:gd name="connsiteX11" fmla="*/ 195340 w 1533101"/>
                <a:gd name="connsiteY11" fmla="*/ 734449 h 773776"/>
                <a:gd name="connsiteX12" fmla="*/ 276113 w 1533101"/>
                <a:gd name="connsiteY12" fmla="*/ 769310 h 773776"/>
                <a:gd name="connsiteX13" fmla="*/ 765126 w 1533101"/>
                <a:gd name="connsiteY13" fmla="*/ 676156 h 773776"/>
                <a:gd name="connsiteX14" fmla="*/ 1380346 w 1533101"/>
                <a:gd name="connsiteY14" fmla="*/ 560713 h 773776"/>
                <a:gd name="connsiteX15" fmla="*/ 1425589 w 1533101"/>
                <a:gd name="connsiteY15" fmla="*/ 523565 h 773776"/>
                <a:gd name="connsiteX16" fmla="*/ 1508553 w 1533101"/>
                <a:gd name="connsiteY16" fmla="*/ 396597 h 773776"/>
                <a:gd name="connsiteX17" fmla="*/ 1533032 w 1533101"/>
                <a:gd name="connsiteY17" fmla="*/ 359354 h 773776"/>
                <a:gd name="connsiteX18" fmla="*/ 1489408 w 1533101"/>
                <a:gd name="connsiteY18" fmla="*/ 131421 h 773776"/>
                <a:gd name="connsiteX19" fmla="*/ 765031 w 1533101"/>
                <a:gd name="connsiteY19" fmla="*/ 619768 h 773776"/>
                <a:gd name="connsiteX20" fmla="*/ 531382 w 1533101"/>
                <a:gd name="connsiteY20" fmla="*/ 378595 h 773776"/>
                <a:gd name="connsiteX21" fmla="*/ 771127 w 1533101"/>
                <a:gd name="connsiteY21" fmla="*/ 152852 h 773776"/>
                <a:gd name="connsiteX22" fmla="*/ 1005823 w 1533101"/>
                <a:gd name="connsiteY22" fmla="*/ 384596 h 773776"/>
                <a:gd name="connsiteX23" fmla="*/ 765031 w 1533101"/>
                <a:gd name="connsiteY23" fmla="*/ 619768 h 77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33101" h="773776">
                  <a:moveTo>
                    <a:pt x="1489408" y="131421"/>
                  </a:moveTo>
                  <a:cubicBezTo>
                    <a:pt x="1485216" y="110180"/>
                    <a:pt x="1469024" y="106370"/>
                    <a:pt x="1449783" y="105894"/>
                  </a:cubicBezTo>
                  <a:cubicBezTo>
                    <a:pt x="1401206" y="104656"/>
                    <a:pt x="1360057" y="81320"/>
                    <a:pt x="1341960" y="39505"/>
                  </a:cubicBezTo>
                  <a:cubicBezTo>
                    <a:pt x="1321957" y="-6692"/>
                    <a:pt x="1294811" y="-2977"/>
                    <a:pt x="1256235" y="4548"/>
                  </a:cubicBezTo>
                  <a:cubicBezTo>
                    <a:pt x="1093453" y="36647"/>
                    <a:pt x="930194" y="66461"/>
                    <a:pt x="767031" y="97036"/>
                  </a:cubicBezTo>
                  <a:cubicBezTo>
                    <a:pt x="561958" y="135517"/>
                    <a:pt x="356885" y="173807"/>
                    <a:pt x="151907" y="212479"/>
                  </a:cubicBezTo>
                  <a:cubicBezTo>
                    <a:pt x="129237" y="216765"/>
                    <a:pt x="112568" y="223528"/>
                    <a:pt x="111235" y="254103"/>
                  </a:cubicBezTo>
                  <a:cubicBezTo>
                    <a:pt x="108758" y="310777"/>
                    <a:pt x="76659" y="351925"/>
                    <a:pt x="26271" y="376499"/>
                  </a:cubicBezTo>
                  <a:cubicBezTo>
                    <a:pt x="3697" y="387548"/>
                    <a:pt x="-3351" y="400979"/>
                    <a:pt x="1411" y="425172"/>
                  </a:cubicBezTo>
                  <a:cubicBezTo>
                    <a:pt x="14556" y="491847"/>
                    <a:pt x="26748" y="558617"/>
                    <a:pt x="37988" y="625578"/>
                  </a:cubicBezTo>
                  <a:cubicBezTo>
                    <a:pt x="43035" y="655487"/>
                    <a:pt x="57038" y="667107"/>
                    <a:pt x="88756" y="667298"/>
                  </a:cubicBezTo>
                  <a:cubicBezTo>
                    <a:pt x="136476" y="667583"/>
                    <a:pt x="179053" y="691205"/>
                    <a:pt x="195340" y="734449"/>
                  </a:cubicBezTo>
                  <a:cubicBezTo>
                    <a:pt x="212962" y="781121"/>
                    <a:pt x="239822" y="776359"/>
                    <a:pt x="276113" y="769310"/>
                  </a:cubicBezTo>
                  <a:cubicBezTo>
                    <a:pt x="438990" y="737497"/>
                    <a:pt x="602058" y="706826"/>
                    <a:pt x="765126" y="676156"/>
                  </a:cubicBezTo>
                  <a:cubicBezTo>
                    <a:pt x="970200" y="637580"/>
                    <a:pt x="1175368" y="599670"/>
                    <a:pt x="1380346" y="560713"/>
                  </a:cubicBezTo>
                  <a:cubicBezTo>
                    <a:pt x="1400729" y="556807"/>
                    <a:pt x="1425685" y="556712"/>
                    <a:pt x="1425589" y="523565"/>
                  </a:cubicBezTo>
                  <a:cubicBezTo>
                    <a:pt x="1425399" y="463843"/>
                    <a:pt x="1453974" y="421076"/>
                    <a:pt x="1508553" y="396597"/>
                  </a:cubicBezTo>
                  <a:cubicBezTo>
                    <a:pt x="1525126" y="389167"/>
                    <a:pt x="1533984" y="378499"/>
                    <a:pt x="1533032" y="359354"/>
                  </a:cubicBezTo>
                  <a:cubicBezTo>
                    <a:pt x="1518649" y="283345"/>
                    <a:pt x="1504361" y="207335"/>
                    <a:pt x="1489408" y="131421"/>
                  </a:cubicBezTo>
                  <a:close/>
                  <a:moveTo>
                    <a:pt x="765031" y="619768"/>
                  </a:moveTo>
                  <a:cubicBezTo>
                    <a:pt x="632442" y="619291"/>
                    <a:pt x="529192" y="512802"/>
                    <a:pt x="531382" y="378595"/>
                  </a:cubicBezTo>
                  <a:cubicBezTo>
                    <a:pt x="533383" y="253246"/>
                    <a:pt x="640729" y="152186"/>
                    <a:pt x="771127" y="152852"/>
                  </a:cubicBezTo>
                  <a:cubicBezTo>
                    <a:pt x="899810" y="153519"/>
                    <a:pt x="1008204" y="260390"/>
                    <a:pt x="1005823" y="384596"/>
                  </a:cubicBezTo>
                  <a:cubicBezTo>
                    <a:pt x="1003347" y="519660"/>
                    <a:pt x="900381" y="620244"/>
                    <a:pt x="765031" y="619768"/>
                  </a:cubicBezTo>
                  <a:close/>
                </a:path>
              </a:pathLst>
            </a:custGeom>
            <a:solidFill>
              <a:srgbClr val="2AAF87"/>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4" name="Freeform: Shape 437">
              <a:extLst>
                <a:ext uri="{FF2B5EF4-FFF2-40B4-BE49-F238E27FC236}">
                  <a16:creationId xmlns:a16="http://schemas.microsoft.com/office/drawing/2014/main" id="{A8E3AE5F-A0AC-895D-9B69-0E68D11CCC33}"/>
                </a:ext>
              </a:extLst>
            </p:cNvPr>
            <p:cNvSpPr/>
            <p:nvPr/>
          </p:nvSpPr>
          <p:spPr>
            <a:xfrm>
              <a:off x="4958217" y="3660278"/>
              <a:ext cx="434913" cy="205178"/>
            </a:xfrm>
            <a:custGeom>
              <a:avLst/>
              <a:gdLst>
                <a:gd name="connsiteX0" fmla="*/ 1509214 w 1536388"/>
                <a:gd name="connsiteY0" fmla="*/ 319985 h 724816"/>
                <a:gd name="connsiteX1" fmla="*/ 1414155 w 1536388"/>
                <a:gd name="connsiteY1" fmla="*/ 195112 h 724816"/>
                <a:gd name="connsiteX2" fmla="*/ 1388533 w 1536388"/>
                <a:gd name="connsiteY2" fmla="*/ 162822 h 724816"/>
                <a:gd name="connsiteX3" fmla="*/ 1111736 w 1536388"/>
                <a:gd name="connsiteY3" fmla="*/ 124627 h 724816"/>
                <a:gd name="connsiteX4" fmla="*/ 534997 w 1536388"/>
                <a:gd name="connsiteY4" fmla="*/ 42712 h 724816"/>
                <a:gd name="connsiteX5" fmla="*/ 244199 w 1536388"/>
                <a:gd name="connsiteY5" fmla="*/ 1374 h 724816"/>
                <a:gd name="connsiteX6" fmla="*/ 181620 w 1536388"/>
                <a:gd name="connsiteY6" fmla="*/ 34711 h 724816"/>
                <a:gd name="connsiteX7" fmla="*/ 76654 w 1536388"/>
                <a:gd name="connsiteY7" fmla="*/ 113007 h 724816"/>
                <a:gd name="connsiteX8" fmla="*/ 30077 w 1536388"/>
                <a:gd name="connsiteY8" fmla="*/ 159584 h 724816"/>
                <a:gd name="connsiteX9" fmla="*/ 2550 w 1536388"/>
                <a:gd name="connsiteY9" fmla="*/ 346845 h 724816"/>
                <a:gd name="connsiteX10" fmla="*/ 20171 w 1536388"/>
                <a:gd name="connsiteY10" fmla="*/ 403329 h 724816"/>
                <a:gd name="connsiteX11" fmla="*/ 117707 w 1536388"/>
                <a:gd name="connsiteY11" fmla="*/ 532012 h 724816"/>
                <a:gd name="connsiteX12" fmla="*/ 146092 w 1536388"/>
                <a:gd name="connsiteY12" fmla="*/ 562301 h 724816"/>
                <a:gd name="connsiteX13" fmla="*/ 286871 w 1536388"/>
                <a:gd name="connsiteY13" fmla="*/ 581256 h 724816"/>
                <a:gd name="connsiteX14" fmla="*/ 863705 w 1536388"/>
                <a:gd name="connsiteY14" fmla="*/ 662980 h 724816"/>
                <a:gd name="connsiteX15" fmla="*/ 1285662 w 1536388"/>
                <a:gd name="connsiteY15" fmla="*/ 723464 h 724816"/>
                <a:gd name="connsiteX16" fmla="*/ 1349099 w 1536388"/>
                <a:gd name="connsiteY16" fmla="*/ 691174 h 724816"/>
                <a:gd name="connsiteX17" fmla="*/ 1458732 w 1536388"/>
                <a:gd name="connsiteY17" fmla="*/ 611260 h 724816"/>
                <a:gd name="connsiteX18" fmla="*/ 1502833 w 1536388"/>
                <a:gd name="connsiteY18" fmla="*/ 567540 h 724816"/>
                <a:gd name="connsiteX19" fmla="*/ 1535694 w 1536388"/>
                <a:gd name="connsiteY19" fmla="*/ 357132 h 724816"/>
                <a:gd name="connsiteX20" fmla="*/ 1509214 w 1536388"/>
                <a:gd name="connsiteY20" fmla="*/ 319985 h 724816"/>
                <a:gd name="connsiteX21" fmla="*/ 767217 w 1536388"/>
                <a:gd name="connsiteY21" fmla="*/ 599639 h 724816"/>
                <a:gd name="connsiteX22" fmla="*/ 528711 w 1536388"/>
                <a:gd name="connsiteY22" fmla="*/ 363800 h 724816"/>
                <a:gd name="connsiteX23" fmla="*/ 763978 w 1536388"/>
                <a:gd name="connsiteY23" fmla="*/ 125770 h 724816"/>
                <a:gd name="connsiteX24" fmla="*/ 1003342 w 1536388"/>
                <a:gd name="connsiteY24" fmla="*/ 351322 h 724816"/>
                <a:gd name="connsiteX25" fmla="*/ 767217 w 1536388"/>
                <a:gd name="connsiteY25" fmla="*/ 599639 h 72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6388" h="724816">
                  <a:moveTo>
                    <a:pt x="1509214" y="319985"/>
                  </a:moveTo>
                  <a:cubicBezTo>
                    <a:pt x="1452255" y="298173"/>
                    <a:pt x="1420537" y="255596"/>
                    <a:pt x="1414155" y="195112"/>
                  </a:cubicBezTo>
                  <a:cubicBezTo>
                    <a:pt x="1412345" y="177777"/>
                    <a:pt x="1410059" y="165585"/>
                    <a:pt x="1388533" y="162822"/>
                  </a:cubicBezTo>
                  <a:cubicBezTo>
                    <a:pt x="1296140" y="150916"/>
                    <a:pt x="1203938" y="137676"/>
                    <a:pt x="1111736" y="124627"/>
                  </a:cubicBezTo>
                  <a:cubicBezTo>
                    <a:pt x="919426" y="97386"/>
                    <a:pt x="727212" y="70049"/>
                    <a:pt x="534997" y="42712"/>
                  </a:cubicBezTo>
                  <a:cubicBezTo>
                    <a:pt x="438033" y="28901"/>
                    <a:pt x="341163" y="14995"/>
                    <a:pt x="244199" y="1374"/>
                  </a:cubicBezTo>
                  <a:cubicBezTo>
                    <a:pt x="215529" y="-2627"/>
                    <a:pt x="193526" y="326"/>
                    <a:pt x="181620" y="34711"/>
                  </a:cubicBezTo>
                  <a:cubicBezTo>
                    <a:pt x="165046" y="82241"/>
                    <a:pt x="124374" y="107578"/>
                    <a:pt x="76654" y="113007"/>
                  </a:cubicBezTo>
                  <a:cubicBezTo>
                    <a:pt x="44079" y="116721"/>
                    <a:pt x="33887" y="130818"/>
                    <a:pt x="30077" y="159584"/>
                  </a:cubicBezTo>
                  <a:cubicBezTo>
                    <a:pt x="21885" y="222163"/>
                    <a:pt x="11884" y="284457"/>
                    <a:pt x="2550" y="346845"/>
                  </a:cubicBezTo>
                  <a:cubicBezTo>
                    <a:pt x="4645" y="367229"/>
                    <a:pt x="-12214" y="391232"/>
                    <a:pt x="20171" y="403329"/>
                  </a:cubicBezTo>
                  <a:cubicBezTo>
                    <a:pt x="79607" y="425522"/>
                    <a:pt x="110373" y="470480"/>
                    <a:pt x="117707" y="532012"/>
                  </a:cubicBezTo>
                  <a:cubicBezTo>
                    <a:pt x="119898" y="550299"/>
                    <a:pt x="125899" y="560110"/>
                    <a:pt x="146092" y="562301"/>
                  </a:cubicBezTo>
                  <a:cubicBezTo>
                    <a:pt x="193145" y="567349"/>
                    <a:pt x="240008" y="574588"/>
                    <a:pt x="286871" y="581256"/>
                  </a:cubicBezTo>
                  <a:cubicBezTo>
                    <a:pt x="479181" y="608402"/>
                    <a:pt x="671395" y="635548"/>
                    <a:pt x="863705" y="662980"/>
                  </a:cubicBezTo>
                  <a:cubicBezTo>
                    <a:pt x="1004389" y="682983"/>
                    <a:pt x="1144978" y="703366"/>
                    <a:pt x="1285662" y="723464"/>
                  </a:cubicBezTo>
                  <a:cubicBezTo>
                    <a:pt x="1314237" y="727560"/>
                    <a:pt x="1335859" y="723845"/>
                    <a:pt x="1349099" y="691174"/>
                  </a:cubicBezTo>
                  <a:cubicBezTo>
                    <a:pt x="1368244" y="643645"/>
                    <a:pt x="1408344" y="615927"/>
                    <a:pt x="1458732" y="611260"/>
                  </a:cubicBezTo>
                  <a:cubicBezTo>
                    <a:pt x="1489878" y="608402"/>
                    <a:pt x="1498927" y="594114"/>
                    <a:pt x="1502833" y="567540"/>
                  </a:cubicBezTo>
                  <a:cubicBezTo>
                    <a:pt x="1513119" y="497340"/>
                    <a:pt x="1524264" y="427141"/>
                    <a:pt x="1535694" y="357132"/>
                  </a:cubicBezTo>
                  <a:cubicBezTo>
                    <a:pt x="1539408" y="334939"/>
                    <a:pt x="1527884" y="327129"/>
                    <a:pt x="1509214" y="319985"/>
                  </a:cubicBezTo>
                  <a:close/>
                  <a:moveTo>
                    <a:pt x="767217" y="599639"/>
                  </a:moveTo>
                  <a:cubicBezTo>
                    <a:pt x="642344" y="600306"/>
                    <a:pt x="529092" y="488482"/>
                    <a:pt x="528711" y="363800"/>
                  </a:cubicBezTo>
                  <a:cubicBezTo>
                    <a:pt x="528235" y="237118"/>
                    <a:pt x="639391" y="124722"/>
                    <a:pt x="763978" y="125770"/>
                  </a:cubicBezTo>
                  <a:cubicBezTo>
                    <a:pt x="887613" y="126818"/>
                    <a:pt x="1001246" y="233974"/>
                    <a:pt x="1003342" y="351322"/>
                  </a:cubicBezTo>
                  <a:cubicBezTo>
                    <a:pt x="1005628" y="483815"/>
                    <a:pt x="896281" y="598877"/>
                    <a:pt x="767217" y="599639"/>
                  </a:cubicBezTo>
                  <a:close/>
                </a:path>
              </a:pathLst>
            </a:custGeom>
            <a:solidFill>
              <a:srgbClr val="2AAF87"/>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grpSp>
        <p:nvGrpSpPr>
          <p:cNvPr id="31" name="그룹 235">
            <a:extLst>
              <a:ext uri="{FF2B5EF4-FFF2-40B4-BE49-F238E27FC236}">
                <a16:creationId xmlns:a16="http://schemas.microsoft.com/office/drawing/2014/main" id="{3E112140-3855-3396-B9A1-C32BA8B30E8A}"/>
              </a:ext>
            </a:extLst>
          </p:cNvPr>
          <p:cNvGrpSpPr/>
          <p:nvPr/>
        </p:nvGrpSpPr>
        <p:grpSpPr>
          <a:xfrm>
            <a:off x="48715" y="4952887"/>
            <a:ext cx="1021715" cy="1905113"/>
            <a:chOff x="2074382" y="1918721"/>
            <a:chExt cx="1312731" cy="2447748"/>
          </a:xfrm>
        </p:grpSpPr>
        <p:grpSp>
          <p:nvGrpSpPr>
            <p:cNvPr id="32" name="그룹 236">
              <a:extLst>
                <a:ext uri="{FF2B5EF4-FFF2-40B4-BE49-F238E27FC236}">
                  <a16:creationId xmlns:a16="http://schemas.microsoft.com/office/drawing/2014/main" id="{CD4B7910-6E4C-272C-AD6C-4E7AD0B3D750}"/>
                </a:ext>
              </a:extLst>
            </p:cNvPr>
            <p:cNvGrpSpPr/>
            <p:nvPr/>
          </p:nvGrpSpPr>
          <p:grpSpPr>
            <a:xfrm rot="4212255">
              <a:off x="2017039" y="2348227"/>
              <a:ext cx="1126164" cy="496808"/>
              <a:chOff x="5350038" y="4658433"/>
              <a:chExt cx="1439306" cy="634951"/>
            </a:xfrm>
          </p:grpSpPr>
          <p:sp>
            <p:nvSpPr>
              <p:cNvPr id="50" name="Graphic 2">
                <a:extLst>
                  <a:ext uri="{FF2B5EF4-FFF2-40B4-BE49-F238E27FC236}">
                    <a16:creationId xmlns:a16="http://schemas.microsoft.com/office/drawing/2014/main" id="{347AAC10-9146-CEA2-1ABA-0AB405B0D79E}"/>
                  </a:ext>
                </a:extLst>
              </p:cNvPr>
              <p:cNvSpPr/>
              <p:nvPr/>
            </p:nvSpPr>
            <p:spPr>
              <a:xfrm>
                <a:off x="5350038" y="4658433"/>
                <a:ext cx="1439306" cy="634951"/>
              </a:xfrm>
              <a:custGeom>
                <a:avLst/>
                <a:gdLst>
                  <a:gd name="connsiteX0" fmla="*/ 4614057 w 4658607"/>
                  <a:gd name="connsiteY0" fmla="*/ 2055149 h 2055149"/>
                  <a:gd name="connsiteX1" fmla="*/ 44551 w 4658607"/>
                  <a:gd name="connsiteY1" fmla="*/ 2055149 h 2055149"/>
                  <a:gd name="connsiteX2" fmla="*/ 0 w 4658607"/>
                  <a:gd name="connsiteY2" fmla="*/ 2010599 h 2055149"/>
                  <a:gd name="connsiteX3" fmla="*/ 0 w 4658607"/>
                  <a:gd name="connsiteY3" fmla="*/ 44551 h 2055149"/>
                  <a:gd name="connsiteX4" fmla="*/ 44551 w 4658607"/>
                  <a:gd name="connsiteY4" fmla="*/ 0 h 2055149"/>
                  <a:gd name="connsiteX5" fmla="*/ 4614057 w 4658607"/>
                  <a:gd name="connsiteY5" fmla="*/ 0 h 2055149"/>
                  <a:gd name="connsiteX6" fmla="*/ 4658608 w 4658607"/>
                  <a:gd name="connsiteY6" fmla="*/ 44551 h 2055149"/>
                  <a:gd name="connsiteX7" fmla="*/ 4658608 w 4658607"/>
                  <a:gd name="connsiteY7" fmla="*/ 2010533 h 2055149"/>
                  <a:gd name="connsiteX8" fmla="*/ 4614057 w 4658607"/>
                  <a:gd name="connsiteY8" fmla="*/ 2055149 h 205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8607" h="2055149">
                    <a:moveTo>
                      <a:pt x="4614057" y="2055149"/>
                    </a:moveTo>
                    <a:lnTo>
                      <a:pt x="44551" y="2055149"/>
                    </a:lnTo>
                    <a:cubicBezTo>
                      <a:pt x="19925" y="2055149"/>
                      <a:pt x="0" y="2035158"/>
                      <a:pt x="0" y="2010599"/>
                    </a:cubicBezTo>
                    <a:lnTo>
                      <a:pt x="0" y="44551"/>
                    </a:lnTo>
                    <a:cubicBezTo>
                      <a:pt x="0" y="19925"/>
                      <a:pt x="19991" y="0"/>
                      <a:pt x="44551" y="0"/>
                    </a:cubicBezTo>
                    <a:lnTo>
                      <a:pt x="4614057" y="0"/>
                    </a:lnTo>
                    <a:cubicBezTo>
                      <a:pt x="4638683" y="0"/>
                      <a:pt x="4658608" y="19991"/>
                      <a:pt x="4658608" y="44551"/>
                    </a:cubicBezTo>
                    <a:lnTo>
                      <a:pt x="4658608" y="2010533"/>
                    </a:lnTo>
                    <a:cubicBezTo>
                      <a:pt x="4658608" y="2035158"/>
                      <a:pt x="4638683" y="2055149"/>
                      <a:pt x="4614057" y="2055149"/>
                    </a:cubicBezTo>
                    <a:close/>
                  </a:path>
                </a:pathLst>
              </a:custGeom>
              <a:solidFill>
                <a:srgbClr val="69A434"/>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 name="자유형: 도형 248">
                <a:extLst>
                  <a:ext uri="{FF2B5EF4-FFF2-40B4-BE49-F238E27FC236}">
                    <a16:creationId xmlns:a16="http://schemas.microsoft.com/office/drawing/2014/main" id="{5090C2DF-A997-D14F-CCC1-117E22DC108D}"/>
                  </a:ext>
                </a:extLst>
              </p:cNvPr>
              <p:cNvSpPr/>
              <p:nvPr/>
            </p:nvSpPr>
            <p:spPr>
              <a:xfrm>
                <a:off x="5415279" y="4698642"/>
                <a:ext cx="1308823" cy="554534"/>
              </a:xfrm>
              <a:custGeom>
                <a:avLst/>
                <a:gdLst>
                  <a:gd name="connsiteX0" fmla="*/ 664341 w 1308823"/>
                  <a:gd name="connsiteY0" fmla="*/ 293220 h 554534"/>
                  <a:gd name="connsiteX1" fmla="*/ 695939 w 1308823"/>
                  <a:gd name="connsiteY1" fmla="*/ 324143 h 554534"/>
                  <a:gd name="connsiteX2" fmla="*/ 679025 w 1308823"/>
                  <a:gd name="connsiteY2" fmla="*/ 358830 h 554534"/>
                  <a:gd name="connsiteX3" fmla="*/ 664361 w 1308823"/>
                  <a:gd name="connsiteY3" fmla="*/ 364699 h 554534"/>
                  <a:gd name="connsiteX4" fmla="*/ 664341 w 1308823"/>
                  <a:gd name="connsiteY4" fmla="*/ 364699 h 554534"/>
                  <a:gd name="connsiteX5" fmla="*/ 643766 w 1308823"/>
                  <a:gd name="connsiteY5" fmla="*/ 189999 h 554534"/>
                  <a:gd name="connsiteX6" fmla="*/ 643766 w 1308823"/>
                  <a:gd name="connsiteY6" fmla="*/ 257613 h 554534"/>
                  <a:gd name="connsiteX7" fmla="*/ 612843 w 1308823"/>
                  <a:gd name="connsiteY7" fmla="*/ 230391 h 554534"/>
                  <a:gd name="connsiteX8" fmla="*/ 629757 w 1308823"/>
                  <a:gd name="connsiteY8" fmla="*/ 195705 h 554534"/>
                  <a:gd name="connsiteX9" fmla="*/ 643766 w 1308823"/>
                  <a:gd name="connsiteY9" fmla="*/ 189999 h 554534"/>
                  <a:gd name="connsiteX10" fmla="*/ 643787 w 1308823"/>
                  <a:gd name="connsiteY10" fmla="*/ 147315 h 554534"/>
                  <a:gd name="connsiteX11" fmla="*/ 643787 w 1308823"/>
                  <a:gd name="connsiteY11" fmla="*/ 159750 h 554534"/>
                  <a:gd name="connsiteX12" fmla="*/ 609796 w 1308823"/>
                  <a:gd name="connsiteY12" fmla="*/ 171694 h 554534"/>
                  <a:gd name="connsiteX13" fmla="*/ 579158 w 1308823"/>
                  <a:gd name="connsiteY13" fmla="*/ 234052 h 554534"/>
                  <a:gd name="connsiteX14" fmla="*/ 643787 w 1308823"/>
                  <a:gd name="connsiteY14" fmla="*/ 287411 h 554534"/>
                  <a:gd name="connsiteX15" fmla="*/ 643787 w 1308823"/>
                  <a:gd name="connsiteY15" fmla="*/ 364515 h 554534"/>
                  <a:gd name="connsiteX16" fmla="*/ 635933 w 1308823"/>
                  <a:gd name="connsiteY16" fmla="*/ 362061 h 554534"/>
                  <a:gd name="connsiteX17" fmla="*/ 612475 w 1308823"/>
                  <a:gd name="connsiteY17" fmla="*/ 330381 h 554534"/>
                  <a:gd name="connsiteX18" fmla="*/ 578463 w 1308823"/>
                  <a:gd name="connsiteY18" fmla="*/ 331301 h 554534"/>
                  <a:gd name="connsiteX19" fmla="*/ 620942 w 1308823"/>
                  <a:gd name="connsiteY19" fmla="*/ 388669 h 554534"/>
                  <a:gd name="connsiteX20" fmla="*/ 643787 w 1308823"/>
                  <a:gd name="connsiteY20" fmla="*/ 394743 h 554534"/>
                  <a:gd name="connsiteX21" fmla="*/ 643787 w 1308823"/>
                  <a:gd name="connsiteY21" fmla="*/ 407178 h 554534"/>
                  <a:gd name="connsiteX22" fmla="*/ 664361 w 1308823"/>
                  <a:gd name="connsiteY22" fmla="*/ 407178 h 554534"/>
                  <a:gd name="connsiteX23" fmla="*/ 664361 w 1308823"/>
                  <a:gd name="connsiteY23" fmla="*/ 394825 h 554534"/>
                  <a:gd name="connsiteX24" fmla="*/ 699007 w 1308823"/>
                  <a:gd name="connsiteY24" fmla="*/ 382820 h 554534"/>
                  <a:gd name="connsiteX25" fmla="*/ 729643 w 1308823"/>
                  <a:gd name="connsiteY25" fmla="*/ 319992 h 554534"/>
                  <a:gd name="connsiteX26" fmla="*/ 664361 w 1308823"/>
                  <a:gd name="connsiteY26" fmla="*/ 262030 h 554534"/>
                  <a:gd name="connsiteX27" fmla="*/ 664361 w 1308823"/>
                  <a:gd name="connsiteY27" fmla="*/ 189856 h 554534"/>
                  <a:gd name="connsiteX28" fmla="*/ 672869 w 1308823"/>
                  <a:gd name="connsiteY28" fmla="*/ 192453 h 554534"/>
                  <a:gd name="connsiteX29" fmla="*/ 696328 w 1308823"/>
                  <a:gd name="connsiteY29" fmla="*/ 224133 h 554534"/>
                  <a:gd name="connsiteX30" fmla="*/ 730339 w 1308823"/>
                  <a:gd name="connsiteY30" fmla="*/ 223213 h 554534"/>
                  <a:gd name="connsiteX31" fmla="*/ 687860 w 1308823"/>
                  <a:gd name="connsiteY31" fmla="*/ 165845 h 554534"/>
                  <a:gd name="connsiteX32" fmla="*/ 664361 w 1308823"/>
                  <a:gd name="connsiteY32" fmla="*/ 159668 h 554534"/>
                  <a:gd name="connsiteX33" fmla="*/ 664361 w 1308823"/>
                  <a:gd name="connsiteY33" fmla="*/ 147315 h 554534"/>
                  <a:gd name="connsiteX34" fmla="*/ 654401 w 1308823"/>
                  <a:gd name="connsiteY34" fmla="*/ 64444 h 554534"/>
                  <a:gd name="connsiteX35" fmla="*/ 867224 w 1308823"/>
                  <a:gd name="connsiteY35" fmla="*/ 277267 h 554534"/>
                  <a:gd name="connsiteX36" fmla="*/ 654401 w 1308823"/>
                  <a:gd name="connsiteY36" fmla="*/ 490090 h 554534"/>
                  <a:gd name="connsiteX37" fmla="*/ 441578 w 1308823"/>
                  <a:gd name="connsiteY37" fmla="*/ 277267 h 554534"/>
                  <a:gd name="connsiteX38" fmla="*/ 654401 w 1308823"/>
                  <a:gd name="connsiteY38" fmla="*/ 64444 h 554534"/>
                  <a:gd name="connsiteX39" fmla="*/ 137642 w 1308823"/>
                  <a:gd name="connsiteY39" fmla="*/ 34400 h 554534"/>
                  <a:gd name="connsiteX40" fmla="*/ 35995 w 1308823"/>
                  <a:gd name="connsiteY40" fmla="*/ 131322 h 554534"/>
                  <a:gd name="connsiteX41" fmla="*/ 35995 w 1308823"/>
                  <a:gd name="connsiteY41" fmla="*/ 419490 h 554534"/>
                  <a:gd name="connsiteX42" fmla="*/ 138071 w 1308823"/>
                  <a:gd name="connsiteY42" fmla="*/ 520155 h 554534"/>
                  <a:gd name="connsiteX43" fmla="*/ 1170527 w 1308823"/>
                  <a:gd name="connsiteY43" fmla="*/ 520155 h 554534"/>
                  <a:gd name="connsiteX44" fmla="*/ 1272807 w 1308823"/>
                  <a:gd name="connsiteY44" fmla="*/ 419490 h 554534"/>
                  <a:gd name="connsiteX45" fmla="*/ 1272807 w 1308823"/>
                  <a:gd name="connsiteY45" fmla="*/ 131322 h 554534"/>
                  <a:gd name="connsiteX46" fmla="*/ 1170957 w 1308823"/>
                  <a:gd name="connsiteY46" fmla="*/ 34400 h 554534"/>
                  <a:gd name="connsiteX47" fmla="*/ 13764 w 1308823"/>
                  <a:gd name="connsiteY47" fmla="*/ 0 h 554534"/>
                  <a:gd name="connsiteX48" fmla="*/ 1295059 w 1308823"/>
                  <a:gd name="connsiteY48" fmla="*/ 0 h 554534"/>
                  <a:gd name="connsiteX49" fmla="*/ 1308823 w 1308823"/>
                  <a:gd name="connsiteY49" fmla="*/ 13764 h 554534"/>
                  <a:gd name="connsiteX50" fmla="*/ 1308823 w 1308823"/>
                  <a:gd name="connsiteY50" fmla="*/ 540770 h 554534"/>
                  <a:gd name="connsiteX51" fmla="*/ 1295059 w 1308823"/>
                  <a:gd name="connsiteY51" fmla="*/ 554534 h 554534"/>
                  <a:gd name="connsiteX52" fmla="*/ 13764 w 1308823"/>
                  <a:gd name="connsiteY52" fmla="*/ 554534 h 554534"/>
                  <a:gd name="connsiteX53" fmla="*/ 0 w 1308823"/>
                  <a:gd name="connsiteY53" fmla="*/ 540770 h 554534"/>
                  <a:gd name="connsiteX54" fmla="*/ 0 w 1308823"/>
                  <a:gd name="connsiteY54" fmla="*/ 13764 h 554534"/>
                  <a:gd name="connsiteX55" fmla="*/ 13764 w 1308823"/>
                  <a:gd name="connsiteY55" fmla="*/ 0 h 55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08823" h="554534">
                    <a:moveTo>
                      <a:pt x="664341" y="293220"/>
                    </a:moveTo>
                    <a:cubicBezTo>
                      <a:pt x="679536" y="298353"/>
                      <a:pt x="691767" y="306268"/>
                      <a:pt x="695939" y="324143"/>
                    </a:cubicBezTo>
                    <a:cubicBezTo>
                      <a:pt x="698107" y="337539"/>
                      <a:pt x="691603" y="350894"/>
                      <a:pt x="679025" y="358830"/>
                    </a:cubicBezTo>
                    <a:cubicBezTo>
                      <a:pt x="674546" y="361652"/>
                      <a:pt x="669576" y="363636"/>
                      <a:pt x="664361" y="364699"/>
                    </a:cubicBezTo>
                    <a:lnTo>
                      <a:pt x="664341" y="364699"/>
                    </a:lnTo>
                    <a:close/>
                    <a:moveTo>
                      <a:pt x="643766" y="189999"/>
                    </a:moveTo>
                    <a:lnTo>
                      <a:pt x="643766" y="257613"/>
                    </a:lnTo>
                    <a:cubicBezTo>
                      <a:pt x="627834" y="253788"/>
                      <a:pt x="615461" y="247878"/>
                      <a:pt x="612843" y="230391"/>
                    </a:cubicBezTo>
                    <a:cubicBezTo>
                      <a:pt x="610675" y="216995"/>
                      <a:pt x="617179" y="203640"/>
                      <a:pt x="629757" y="195705"/>
                    </a:cubicBezTo>
                    <a:cubicBezTo>
                      <a:pt x="634031" y="192985"/>
                      <a:pt x="638796" y="191062"/>
                      <a:pt x="643766" y="189999"/>
                    </a:cubicBezTo>
                    <a:close/>
                    <a:moveTo>
                      <a:pt x="643787" y="147315"/>
                    </a:moveTo>
                    <a:lnTo>
                      <a:pt x="643787" y="159750"/>
                    </a:lnTo>
                    <a:cubicBezTo>
                      <a:pt x="631720" y="161223"/>
                      <a:pt x="620021" y="165231"/>
                      <a:pt x="609796" y="171694"/>
                    </a:cubicBezTo>
                    <a:cubicBezTo>
                      <a:pt x="587176" y="185990"/>
                      <a:pt x="575395" y="209939"/>
                      <a:pt x="579158" y="234052"/>
                    </a:cubicBezTo>
                    <a:cubicBezTo>
                      <a:pt x="588198" y="272952"/>
                      <a:pt x="616913" y="280662"/>
                      <a:pt x="643787" y="287411"/>
                    </a:cubicBezTo>
                    <a:lnTo>
                      <a:pt x="643787" y="364515"/>
                    </a:lnTo>
                    <a:cubicBezTo>
                      <a:pt x="641087" y="363984"/>
                      <a:pt x="638469" y="363145"/>
                      <a:pt x="635933" y="362061"/>
                    </a:cubicBezTo>
                    <a:cubicBezTo>
                      <a:pt x="621985" y="356089"/>
                      <a:pt x="612966" y="343900"/>
                      <a:pt x="612475" y="330381"/>
                    </a:cubicBezTo>
                    <a:lnTo>
                      <a:pt x="578463" y="331301"/>
                    </a:lnTo>
                    <a:cubicBezTo>
                      <a:pt x="579343" y="355803"/>
                      <a:pt x="595684" y="377871"/>
                      <a:pt x="620942" y="388669"/>
                    </a:cubicBezTo>
                    <a:cubicBezTo>
                      <a:pt x="628243" y="391778"/>
                      <a:pt x="635953" y="393823"/>
                      <a:pt x="643787" y="394743"/>
                    </a:cubicBezTo>
                    <a:lnTo>
                      <a:pt x="643787" y="407178"/>
                    </a:lnTo>
                    <a:lnTo>
                      <a:pt x="664361" y="407178"/>
                    </a:lnTo>
                    <a:lnTo>
                      <a:pt x="664361" y="394825"/>
                    </a:lnTo>
                    <a:cubicBezTo>
                      <a:pt x="676673" y="393435"/>
                      <a:pt x="688597" y="389405"/>
                      <a:pt x="699007" y="382820"/>
                    </a:cubicBezTo>
                    <a:cubicBezTo>
                      <a:pt x="721790" y="368442"/>
                      <a:pt x="733570" y="344268"/>
                      <a:pt x="729643" y="319992"/>
                    </a:cubicBezTo>
                    <a:cubicBezTo>
                      <a:pt x="718334" y="277083"/>
                      <a:pt x="690233" y="267593"/>
                      <a:pt x="664361" y="262030"/>
                    </a:cubicBezTo>
                    <a:lnTo>
                      <a:pt x="664361" y="189856"/>
                    </a:lnTo>
                    <a:cubicBezTo>
                      <a:pt x="667265" y="190387"/>
                      <a:pt x="670129" y="191287"/>
                      <a:pt x="672869" y="192453"/>
                    </a:cubicBezTo>
                    <a:cubicBezTo>
                      <a:pt x="686817" y="198425"/>
                      <a:pt x="695837" y="210614"/>
                      <a:pt x="696328" y="224133"/>
                    </a:cubicBezTo>
                    <a:lnTo>
                      <a:pt x="730339" y="223213"/>
                    </a:lnTo>
                    <a:cubicBezTo>
                      <a:pt x="729460" y="198711"/>
                      <a:pt x="713118" y="176643"/>
                      <a:pt x="687860" y="165845"/>
                    </a:cubicBezTo>
                    <a:cubicBezTo>
                      <a:pt x="680355" y="162634"/>
                      <a:pt x="672419" y="160568"/>
                      <a:pt x="664361" y="159668"/>
                    </a:cubicBezTo>
                    <a:lnTo>
                      <a:pt x="664361" y="147315"/>
                    </a:lnTo>
                    <a:close/>
                    <a:moveTo>
                      <a:pt x="654401" y="64444"/>
                    </a:moveTo>
                    <a:cubicBezTo>
                      <a:pt x="771939" y="64444"/>
                      <a:pt x="867224" y="159730"/>
                      <a:pt x="867224" y="277267"/>
                    </a:cubicBezTo>
                    <a:cubicBezTo>
                      <a:pt x="867224" y="394805"/>
                      <a:pt x="771939" y="490090"/>
                      <a:pt x="654401" y="490090"/>
                    </a:cubicBezTo>
                    <a:cubicBezTo>
                      <a:pt x="536864" y="490090"/>
                      <a:pt x="441578" y="394805"/>
                      <a:pt x="441578" y="277267"/>
                    </a:cubicBezTo>
                    <a:cubicBezTo>
                      <a:pt x="441578" y="159730"/>
                      <a:pt x="536864" y="64444"/>
                      <a:pt x="654401" y="64444"/>
                    </a:cubicBezTo>
                    <a:close/>
                    <a:moveTo>
                      <a:pt x="137642" y="34400"/>
                    </a:moveTo>
                    <a:cubicBezTo>
                      <a:pt x="131015" y="86348"/>
                      <a:pt x="88679" y="127109"/>
                      <a:pt x="35995" y="131322"/>
                    </a:cubicBezTo>
                    <a:lnTo>
                      <a:pt x="35995" y="419490"/>
                    </a:lnTo>
                    <a:cubicBezTo>
                      <a:pt x="89927" y="423805"/>
                      <a:pt x="133040" y="466427"/>
                      <a:pt x="138071" y="520155"/>
                    </a:cubicBezTo>
                    <a:lnTo>
                      <a:pt x="1170527" y="520155"/>
                    </a:lnTo>
                    <a:cubicBezTo>
                      <a:pt x="1175558" y="466366"/>
                      <a:pt x="1218773" y="423703"/>
                      <a:pt x="1272807" y="419490"/>
                    </a:cubicBezTo>
                    <a:lnTo>
                      <a:pt x="1272807" y="131322"/>
                    </a:lnTo>
                    <a:cubicBezTo>
                      <a:pt x="1220041" y="127211"/>
                      <a:pt x="1177603" y="86410"/>
                      <a:pt x="1170957" y="34400"/>
                    </a:cubicBezTo>
                    <a:close/>
                    <a:moveTo>
                      <a:pt x="13764" y="0"/>
                    </a:moveTo>
                    <a:lnTo>
                      <a:pt x="1295059" y="0"/>
                    </a:lnTo>
                    <a:cubicBezTo>
                      <a:pt x="1302667" y="0"/>
                      <a:pt x="1308823" y="6177"/>
                      <a:pt x="1308823" y="13764"/>
                    </a:cubicBezTo>
                    <a:lnTo>
                      <a:pt x="1308823" y="540770"/>
                    </a:lnTo>
                    <a:cubicBezTo>
                      <a:pt x="1308844" y="548378"/>
                      <a:pt x="1302667" y="554534"/>
                      <a:pt x="1295059" y="554534"/>
                    </a:cubicBezTo>
                    <a:lnTo>
                      <a:pt x="13764" y="554534"/>
                    </a:lnTo>
                    <a:cubicBezTo>
                      <a:pt x="6156" y="554534"/>
                      <a:pt x="0" y="548358"/>
                      <a:pt x="0" y="540770"/>
                    </a:cubicBezTo>
                    <a:lnTo>
                      <a:pt x="0" y="13764"/>
                    </a:lnTo>
                    <a:cubicBezTo>
                      <a:pt x="0" y="6156"/>
                      <a:pt x="6177" y="0"/>
                      <a:pt x="13764" y="0"/>
                    </a:cubicBezTo>
                    <a:close/>
                  </a:path>
                </a:pathLst>
              </a:custGeom>
              <a:solidFill>
                <a:srgbClr val="086223"/>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40" name="그룹 237">
              <a:extLst>
                <a:ext uri="{FF2B5EF4-FFF2-40B4-BE49-F238E27FC236}">
                  <a16:creationId xmlns:a16="http://schemas.microsoft.com/office/drawing/2014/main" id="{2A0B4779-54B6-A769-8FFD-BACF02E676F2}"/>
                </a:ext>
              </a:extLst>
            </p:cNvPr>
            <p:cNvGrpSpPr/>
            <p:nvPr/>
          </p:nvGrpSpPr>
          <p:grpSpPr>
            <a:xfrm rot="6391980">
              <a:off x="2387521" y="2233399"/>
              <a:ext cx="1126164" cy="496808"/>
              <a:chOff x="5350038" y="4658433"/>
              <a:chExt cx="1439306" cy="634951"/>
            </a:xfrm>
          </p:grpSpPr>
          <p:sp>
            <p:nvSpPr>
              <p:cNvPr id="48" name="Graphic 2">
                <a:extLst>
                  <a:ext uri="{FF2B5EF4-FFF2-40B4-BE49-F238E27FC236}">
                    <a16:creationId xmlns:a16="http://schemas.microsoft.com/office/drawing/2014/main" id="{998D2F20-6447-6DF4-FBC3-D0C30C9434C5}"/>
                  </a:ext>
                </a:extLst>
              </p:cNvPr>
              <p:cNvSpPr/>
              <p:nvPr/>
            </p:nvSpPr>
            <p:spPr>
              <a:xfrm>
                <a:off x="5350038" y="4658433"/>
                <a:ext cx="1439306" cy="634951"/>
              </a:xfrm>
              <a:custGeom>
                <a:avLst/>
                <a:gdLst>
                  <a:gd name="connsiteX0" fmla="*/ 4614057 w 4658607"/>
                  <a:gd name="connsiteY0" fmla="*/ 2055149 h 2055149"/>
                  <a:gd name="connsiteX1" fmla="*/ 44551 w 4658607"/>
                  <a:gd name="connsiteY1" fmla="*/ 2055149 h 2055149"/>
                  <a:gd name="connsiteX2" fmla="*/ 0 w 4658607"/>
                  <a:gd name="connsiteY2" fmla="*/ 2010599 h 2055149"/>
                  <a:gd name="connsiteX3" fmla="*/ 0 w 4658607"/>
                  <a:gd name="connsiteY3" fmla="*/ 44551 h 2055149"/>
                  <a:gd name="connsiteX4" fmla="*/ 44551 w 4658607"/>
                  <a:gd name="connsiteY4" fmla="*/ 0 h 2055149"/>
                  <a:gd name="connsiteX5" fmla="*/ 4614057 w 4658607"/>
                  <a:gd name="connsiteY5" fmla="*/ 0 h 2055149"/>
                  <a:gd name="connsiteX6" fmla="*/ 4658608 w 4658607"/>
                  <a:gd name="connsiteY6" fmla="*/ 44551 h 2055149"/>
                  <a:gd name="connsiteX7" fmla="*/ 4658608 w 4658607"/>
                  <a:gd name="connsiteY7" fmla="*/ 2010533 h 2055149"/>
                  <a:gd name="connsiteX8" fmla="*/ 4614057 w 4658607"/>
                  <a:gd name="connsiteY8" fmla="*/ 2055149 h 205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8607" h="2055149">
                    <a:moveTo>
                      <a:pt x="4614057" y="2055149"/>
                    </a:moveTo>
                    <a:lnTo>
                      <a:pt x="44551" y="2055149"/>
                    </a:lnTo>
                    <a:cubicBezTo>
                      <a:pt x="19925" y="2055149"/>
                      <a:pt x="0" y="2035158"/>
                      <a:pt x="0" y="2010599"/>
                    </a:cubicBezTo>
                    <a:lnTo>
                      <a:pt x="0" y="44551"/>
                    </a:lnTo>
                    <a:cubicBezTo>
                      <a:pt x="0" y="19925"/>
                      <a:pt x="19991" y="0"/>
                      <a:pt x="44551" y="0"/>
                    </a:cubicBezTo>
                    <a:lnTo>
                      <a:pt x="4614057" y="0"/>
                    </a:lnTo>
                    <a:cubicBezTo>
                      <a:pt x="4638683" y="0"/>
                      <a:pt x="4658608" y="19991"/>
                      <a:pt x="4658608" y="44551"/>
                    </a:cubicBezTo>
                    <a:lnTo>
                      <a:pt x="4658608" y="2010533"/>
                    </a:lnTo>
                    <a:cubicBezTo>
                      <a:pt x="4658608" y="2035158"/>
                      <a:pt x="4638683" y="2055149"/>
                      <a:pt x="4614057" y="2055149"/>
                    </a:cubicBezTo>
                    <a:close/>
                  </a:path>
                </a:pathLst>
              </a:custGeom>
              <a:solidFill>
                <a:srgbClr val="69A434"/>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9" name="자유형: 도형 246">
                <a:extLst>
                  <a:ext uri="{FF2B5EF4-FFF2-40B4-BE49-F238E27FC236}">
                    <a16:creationId xmlns:a16="http://schemas.microsoft.com/office/drawing/2014/main" id="{BD2A4E8B-5549-753F-CB53-78AFDBF06FB5}"/>
                  </a:ext>
                </a:extLst>
              </p:cNvPr>
              <p:cNvSpPr/>
              <p:nvPr/>
            </p:nvSpPr>
            <p:spPr>
              <a:xfrm>
                <a:off x="5415279" y="4698642"/>
                <a:ext cx="1308823" cy="554534"/>
              </a:xfrm>
              <a:custGeom>
                <a:avLst/>
                <a:gdLst>
                  <a:gd name="connsiteX0" fmla="*/ 664341 w 1308823"/>
                  <a:gd name="connsiteY0" fmla="*/ 293220 h 554534"/>
                  <a:gd name="connsiteX1" fmla="*/ 695939 w 1308823"/>
                  <a:gd name="connsiteY1" fmla="*/ 324143 h 554534"/>
                  <a:gd name="connsiteX2" fmla="*/ 679025 w 1308823"/>
                  <a:gd name="connsiteY2" fmla="*/ 358830 h 554534"/>
                  <a:gd name="connsiteX3" fmla="*/ 664361 w 1308823"/>
                  <a:gd name="connsiteY3" fmla="*/ 364699 h 554534"/>
                  <a:gd name="connsiteX4" fmla="*/ 664341 w 1308823"/>
                  <a:gd name="connsiteY4" fmla="*/ 364699 h 554534"/>
                  <a:gd name="connsiteX5" fmla="*/ 643766 w 1308823"/>
                  <a:gd name="connsiteY5" fmla="*/ 189999 h 554534"/>
                  <a:gd name="connsiteX6" fmla="*/ 643766 w 1308823"/>
                  <a:gd name="connsiteY6" fmla="*/ 257613 h 554534"/>
                  <a:gd name="connsiteX7" fmla="*/ 612843 w 1308823"/>
                  <a:gd name="connsiteY7" fmla="*/ 230391 h 554534"/>
                  <a:gd name="connsiteX8" fmla="*/ 629757 w 1308823"/>
                  <a:gd name="connsiteY8" fmla="*/ 195705 h 554534"/>
                  <a:gd name="connsiteX9" fmla="*/ 643766 w 1308823"/>
                  <a:gd name="connsiteY9" fmla="*/ 189999 h 554534"/>
                  <a:gd name="connsiteX10" fmla="*/ 643787 w 1308823"/>
                  <a:gd name="connsiteY10" fmla="*/ 147315 h 554534"/>
                  <a:gd name="connsiteX11" fmla="*/ 643787 w 1308823"/>
                  <a:gd name="connsiteY11" fmla="*/ 159750 h 554534"/>
                  <a:gd name="connsiteX12" fmla="*/ 609796 w 1308823"/>
                  <a:gd name="connsiteY12" fmla="*/ 171694 h 554534"/>
                  <a:gd name="connsiteX13" fmla="*/ 579158 w 1308823"/>
                  <a:gd name="connsiteY13" fmla="*/ 234052 h 554534"/>
                  <a:gd name="connsiteX14" fmla="*/ 643787 w 1308823"/>
                  <a:gd name="connsiteY14" fmla="*/ 287411 h 554534"/>
                  <a:gd name="connsiteX15" fmla="*/ 643787 w 1308823"/>
                  <a:gd name="connsiteY15" fmla="*/ 364515 h 554534"/>
                  <a:gd name="connsiteX16" fmla="*/ 635933 w 1308823"/>
                  <a:gd name="connsiteY16" fmla="*/ 362061 h 554534"/>
                  <a:gd name="connsiteX17" fmla="*/ 612475 w 1308823"/>
                  <a:gd name="connsiteY17" fmla="*/ 330381 h 554534"/>
                  <a:gd name="connsiteX18" fmla="*/ 578463 w 1308823"/>
                  <a:gd name="connsiteY18" fmla="*/ 331301 h 554534"/>
                  <a:gd name="connsiteX19" fmla="*/ 620942 w 1308823"/>
                  <a:gd name="connsiteY19" fmla="*/ 388669 h 554534"/>
                  <a:gd name="connsiteX20" fmla="*/ 643787 w 1308823"/>
                  <a:gd name="connsiteY20" fmla="*/ 394743 h 554534"/>
                  <a:gd name="connsiteX21" fmla="*/ 643787 w 1308823"/>
                  <a:gd name="connsiteY21" fmla="*/ 407178 h 554534"/>
                  <a:gd name="connsiteX22" fmla="*/ 664361 w 1308823"/>
                  <a:gd name="connsiteY22" fmla="*/ 407178 h 554534"/>
                  <a:gd name="connsiteX23" fmla="*/ 664361 w 1308823"/>
                  <a:gd name="connsiteY23" fmla="*/ 394825 h 554534"/>
                  <a:gd name="connsiteX24" fmla="*/ 699007 w 1308823"/>
                  <a:gd name="connsiteY24" fmla="*/ 382820 h 554534"/>
                  <a:gd name="connsiteX25" fmla="*/ 729643 w 1308823"/>
                  <a:gd name="connsiteY25" fmla="*/ 319992 h 554534"/>
                  <a:gd name="connsiteX26" fmla="*/ 664361 w 1308823"/>
                  <a:gd name="connsiteY26" fmla="*/ 262030 h 554534"/>
                  <a:gd name="connsiteX27" fmla="*/ 664361 w 1308823"/>
                  <a:gd name="connsiteY27" fmla="*/ 189856 h 554534"/>
                  <a:gd name="connsiteX28" fmla="*/ 672869 w 1308823"/>
                  <a:gd name="connsiteY28" fmla="*/ 192453 h 554534"/>
                  <a:gd name="connsiteX29" fmla="*/ 696328 w 1308823"/>
                  <a:gd name="connsiteY29" fmla="*/ 224133 h 554534"/>
                  <a:gd name="connsiteX30" fmla="*/ 730339 w 1308823"/>
                  <a:gd name="connsiteY30" fmla="*/ 223213 h 554534"/>
                  <a:gd name="connsiteX31" fmla="*/ 687860 w 1308823"/>
                  <a:gd name="connsiteY31" fmla="*/ 165845 h 554534"/>
                  <a:gd name="connsiteX32" fmla="*/ 664361 w 1308823"/>
                  <a:gd name="connsiteY32" fmla="*/ 159668 h 554534"/>
                  <a:gd name="connsiteX33" fmla="*/ 664361 w 1308823"/>
                  <a:gd name="connsiteY33" fmla="*/ 147315 h 554534"/>
                  <a:gd name="connsiteX34" fmla="*/ 654401 w 1308823"/>
                  <a:gd name="connsiteY34" fmla="*/ 64444 h 554534"/>
                  <a:gd name="connsiteX35" fmla="*/ 867224 w 1308823"/>
                  <a:gd name="connsiteY35" fmla="*/ 277267 h 554534"/>
                  <a:gd name="connsiteX36" fmla="*/ 654401 w 1308823"/>
                  <a:gd name="connsiteY36" fmla="*/ 490090 h 554534"/>
                  <a:gd name="connsiteX37" fmla="*/ 441578 w 1308823"/>
                  <a:gd name="connsiteY37" fmla="*/ 277267 h 554534"/>
                  <a:gd name="connsiteX38" fmla="*/ 654401 w 1308823"/>
                  <a:gd name="connsiteY38" fmla="*/ 64444 h 554534"/>
                  <a:gd name="connsiteX39" fmla="*/ 137642 w 1308823"/>
                  <a:gd name="connsiteY39" fmla="*/ 34400 h 554534"/>
                  <a:gd name="connsiteX40" fmla="*/ 35995 w 1308823"/>
                  <a:gd name="connsiteY40" fmla="*/ 131322 h 554534"/>
                  <a:gd name="connsiteX41" fmla="*/ 35995 w 1308823"/>
                  <a:gd name="connsiteY41" fmla="*/ 419490 h 554534"/>
                  <a:gd name="connsiteX42" fmla="*/ 138071 w 1308823"/>
                  <a:gd name="connsiteY42" fmla="*/ 520155 h 554534"/>
                  <a:gd name="connsiteX43" fmla="*/ 1170527 w 1308823"/>
                  <a:gd name="connsiteY43" fmla="*/ 520155 h 554534"/>
                  <a:gd name="connsiteX44" fmla="*/ 1272807 w 1308823"/>
                  <a:gd name="connsiteY44" fmla="*/ 419490 h 554534"/>
                  <a:gd name="connsiteX45" fmla="*/ 1272807 w 1308823"/>
                  <a:gd name="connsiteY45" fmla="*/ 131322 h 554534"/>
                  <a:gd name="connsiteX46" fmla="*/ 1170957 w 1308823"/>
                  <a:gd name="connsiteY46" fmla="*/ 34400 h 554534"/>
                  <a:gd name="connsiteX47" fmla="*/ 13764 w 1308823"/>
                  <a:gd name="connsiteY47" fmla="*/ 0 h 554534"/>
                  <a:gd name="connsiteX48" fmla="*/ 1295059 w 1308823"/>
                  <a:gd name="connsiteY48" fmla="*/ 0 h 554534"/>
                  <a:gd name="connsiteX49" fmla="*/ 1308823 w 1308823"/>
                  <a:gd name="connsiteY49" fmla="*/ 13764 h 554534"/>
                  <a:gd name="connsiteX50" fmla="*/ 1308823 w 1308823"/>
                  <a:gd name="connsiteY50" fmla="*/ 540770 h 554534"/>
                  <a:gd name="connsiteX51" fmla="*/ 1295059 w 1308823"/>
                  <a:gd name="connsiteY51" fmla="*/ 554534 h 554534"/>
                  <a:gd name="connsiteX52" fmla="*/ 13764 w 1308823"/>
                  <a:gd name="connsiteY52" fmla="*/ 554534 h 554534"/>
                  <a:gd name="connsiteX53" fmla="*/ 0 w 1308823"/>
                  <a:gd name="connsiteY53" fmla="*/ 540770 h 554534"/>
                  <a:gd name="connsiteX54" fmla="*/ 0 w 1308823"/>
                  <a:gd name="connsiteY54" fmla="*/ 13764 h 554534"/>
                  <a:gd name="connsiteX55" fmla="*/ 13764 w 1308823"/>
                  <a:gd name="connsiteY55" fmla="*/ 0 h 55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08823" h="554534">
                    <a:moveTo>
                      <a:pt x="664341" y="293220"/>
                    </a:moveTo>
                    <a:cubicBezTo>
                      <a:pt x="679536" y="298353"/>
                      <a:pt x="691767" y="306268"/>
                      <a:pt x="695939" y="324143"/>
                    </a:cubicBezTo>
                    <a:cubicBezTo>
                      <a:pt x="698107" y="337539"/>
                      <a:pt x="691603" y="350894"/>
                      <a:pt x="679025" y="358830"/>
                    </a:cubicBezTo>
                    <a:cubicBezTo>
                      <a:pt x="674546" y="361652"/>
                      <a:pt x="669576" y="363636"/>
                      <a:pt x="664361" y="364699"/>
                    </a:cubicBezTo>
                    <a:lnTo>
                      <a:pt x="664341" y="364699"/>
                    </a:lnTo>
                    <a:close/>
                    <a:moveTo>
                      <a:pt x="643766" y="189999"/>
                    </a:moveTo>
                    <a:lnTo>
                      <a:pt x="643766" y="257613"/>
                    </a:lnTo>
                    <a:cubicBezTo>
                      <a:pt x="627834" y="253788"/>
                      <a:pt x="615461" y="247878"/>
                      <a:pt x="612843" y="230391"/>
                    </a:cubicBezTo>
                    <a:cubicBezTo>
                      <a:pt x="610675" y="216995"/>
                      <a:pt x="617179" y="203640"/>
                      <a:pt x="629757" y="195705"/>
                    </a:cubicBezTo>
                    <a:cubicBezTo>
                      <a:pt x="634031" y="192985"/>
                      <a:pt x="638796" y="191062"/>
                      <a:pt x="643766" y="189999"/>
                    </a:cubicBezTo>
                    <a:close/>
                    <a:moveTo>
                      <a:pt x="643787" y="147315"/>
                    </a:moveTo>
                    <a:lnTo>
                      <a:pt x="643787" y="159750"/>
                    </a:lnTo>
                    <a:cubicBezTo>
                      <a:pt x="631720" y="161223"/>
                      <a:pt x="620021" y="165231"/>
                      <a:pt x="609796" y="171694"/>
                    </a:cubicBezTo>
                    <a:cubicBezTo>
                      <a:pt x="587176" y="185990"/>
                      <a:pt x="575395" y="209939"/>
                      <a:pt x="579158" y="234052"/>
                    </a:cubicBezTo>
                    <a:cubicBezTo>
                      <a:pt x="588198" y="272952"/>
                      <a:pt x="616913" y="280662"/>
                      <a:pt x="643787" y="287411"/>
                    </a:cubicBezTo>
                    <a:lnTo>
                      <a:pt x="643787" y="364515"/>
                    </a:lnTo>
                    <a:cubicBezTo>
                      <a:pt x="641087" y="363984"/>
                      <a:pt x="638469" y="363145"/>
                      <a:pt x="635933" y="362061"/>
                    </a:cubicBezTo>
                    <a:cubicBezTo>
                      <a:pt x="621985" y="356089"/>
                      <a:pt x="612966" y="343900"/>
                      <a:pt x="612475" y="330381"/>
                    </a:cubicBezTo>
                    <a:lnTo>
                      <a:pt x="578463" y="331301"/>
                    </a:lnTo>
                    <a:cubicBezTo>
                      <a:pt x="579343" y="355803"/>
                      <a:pt x="595684" y="377871"/>
                      <a:pt x="620942" y="388669"/>
                    </a:cubicBezTo>
                    <a:cubicBezTo>
                      <a:pt x="628243" y="391778"/>
                      <a:pt x="635953" y="393823"/>
                      <a:pt x="643787" y="394743"/>
                    </a:cubicBezTo>
                    <a:lnTo>
                      <a:pt x="643787" y="407178"/>
                    </a:lnTo>
                    <a:lnTo>
                      <a:pt x="664361" y="407178"/>
                    </a:lnTo>
                    <a:lnTo>
                      <a:pt x="664361" y="394825"/>
                    </a:lnTo>
                    <a:cubicBezTo>
                      <a:pt x="676673" y="393435"/>
                      <a:pt x="688597" y="389405"/>
                      <a:pt x="699007" y="382820"/>
                    </a:cubicBezTo>
                    <a:cubicBezTo>
                      <a:pt x="721790" y="368442"/>
                      <a:pt x="733570" y="344268"/>
                      <a:pt x="729643" y="319992"/>
                    </a:cubicBezTo>
                    <a:cubicBezTo>
                      <a:pt x="718334" y="277083"/>
                      <a:pt x="690233" y="267593"/>
                      <a:pt x="664361" y="262030"/>
                    </a:cubicBezTo>
                    <a:lnTo>
                      <a:pt x="664361" y="189856"/>
                    </a:lnTo>
                    <a:cubicBezTo>
                      <a:pt x="667265" y="190387"/>
                      <a:pt x="670129" y="191287"/>
                      <a:pt x="672869" y="192453"/>
                    </a:cubicBezTo>
                    <a:cubicBezTo>
                      <a:pt x="686817" y="198425"/>
                      <a:pt x="695837" y="210614"/>
                      <a:pt x="696328" y="224133"/>
                    </a:cubicBezTo>
                    <a:lnTo>
                      <a:pt x="730339" y="223213"/>
                    </a:lnTo>
                    <a:cubicBezTo>
                      <a:pt x="729460" y="198711"/>
                      <a:pt x="713118" y="176643"/>
                      <a:pt x="687860" y="165845"/>
                    </a:cubicBezTo>
                    <a:cubicBezTo>
                      <a:pt x="680355" y="162634"/>
                      <a:pt x="672419" y="160568"/>
                      <a:pt x="664361" y="159668"/>
                    </a:cubicBezTo>
                    <a:lnTo>
                      <a:pt x="664361" y="147315"/>
                    </a:lnTo>
                    <a:close/>
                    <a:moveTo>
                      <a:pt x="654401" y="64444"/>
                    </a:moveTo>
                    <a:cubicBezTo>
                      <a:pt x="771939" y="64444"/>
                      <a:pt x="867224" y="159730"/>
                      <a:pt x="867224" y="277267"/>
                    </a:cubicBezTo>
                    <a:cubicBezTo>
                      <a:pt x="867224" y="394805"/>
                      <a:pt x="771939" y="490090"/>
                      <a:pt x="654401" y="490090"/>
                    </a:cubicBezTo>
                    <a:cubicBezTo>
                      <a:pt x="536864" y="490090"/>
                      <a:pt x="441578" y="394805"/>
                      <a:pt x="441578" y="277267"/>
                    </a:cubicBezTo>
                    <a:cubicBezTo>
                      <a:pt x="441578" y="159730"/>
                      <a:pt x="536864" y="64444"/>
                      <a:pt x="654401" y="64444"/>
                    </a:cubicBezTo>
                    <a:close/>
                    <a:moveTo>
                      <a:pt x="137642" y="34400"/>
                    </a:moveTo>
                    <a:cubicBezTo>
                      <a:pt x="131015" y="86348"/>
                      <a:pt x="88679" y="127109"/>
                      <a:pt x="35995" y="131322"/>
                    </a:cubicBezTo>
                    <a:lnTo>
                      <a:pt x="35995" y="419490"/>
                    </a:lnTo>
                    <a:cubicBezTo>
                      <a:pt x="89927" y="423805"/>
                      <a:pt x="133040" y="466427"/>
                      <a:pt x="138071" y="520155"/>
                    </a:cubicBezTo>
                    <a:lnTo>
                      <a:pt x="1170527" y="520155"/>
                    </a:lnTo>
                    <a:cubicBezTo>
                      <a:pt x="1175558" y="466366"/>
                      <a:pt x="1218773" y="423703"/>
                      <a:pt x="1272807" y="419490"/>
                    </a:cubicBezTo>
                    <a:lnTo>
                      <a:pt x="1272807" y="131322"/>
                    </a:lnTo>
                    <a:cubicBezTo>
                      <a:pt x="1220041" y="127211"/>
                      <a:pt x="1177603" y="86410"/>
                      <a:pt x="1170957" y="34400"/>
                    </a:cubicBezTo>
                    <a:close/>
                    <a:moveTo>
                      <a:pt x="13764" y="0"/>
                    </a:moveTo>
                    <a:lnTo>
                      <a:pt x="1295059" y="0"/>
                    </a:lnTo>
                    <a:cubicBezTo>
                      <a:pt x="1302667" y="0"/>
                      <a:pt x="1308823" y="6177"/>
                      <a:pt x="1308823" y="13764"/>
                    </a:cubicBezTo>
                    <a:lnTo>
                      <a:pt x="1308823" y="540770"/>
                    </a:lnTo>
                    <a:cubicBezTo>
                      <a:pt x="1308844" y="548378"/>
                      <a:pt x="1302667" y="554534"/>
                      <a:pt x="1295059" y="554534"/>
                    </a:cubicBezTo>
                    <a:lnTo>
                      <a:pt x="13764" y="554534"/>
                    </a:lnTo>
                    <a:cubicBezTo>
                      <a:pt x="6156" y="554534"/>
                      <a:pt x="0" y="548358"/>
                      <a:pt x="0" y="540770"/>
                    </a:cubicBezTo>
                    <a:lnTo>
                      <a:pt x="0" y="13764"/>
                    </a:lnTo>
                    <a:cubicBezTo>
                      <a:pt x="0" y="6156"/>
                      <a:pt x="6177" y="0"/>
                      <a:pt x="13764" y="0"/>
                    </a:cubicBezTo>
                    <a:close/>
                  </a:path>
                </a:pathLst>
              </a:custGeom>
              <a:solidFill>
                <a:srgbClr val="086223"/>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41" name="그룹 238">
              <a:extLst>
                <a:ext uri="{FF2B5EF4-FFF2-40B4-BE49-F238E27FC236}">
                  <a16:creationId xmlns:a16="http://schemas.microsoft.com/office/drawing/2014/main" id="{C34CF8FC-F524-B8C0-F6AD-50E10DD38102}"/>
                </a:ext>
              </a:extLst>
            </p:cNvPr>
            <p:cNvGrpSpPr/>
            <p:nvPr/>
          </p:nvGrpSpPr>
          <p:grpSpPr>
            <a:xfrm>
              <a:off x="2074382" y="2656135"/>
              <a:ext cx="1312731" cy="1710334"/>
              <a:chOff x="483897" y="2274227"/>
              <a:chExt cx="1621088" cy="2112087"/>
            </a:xfrm>
          </p:grpSpPr>
          <p:sp>
            <p:nvSpPr>
              <p:cNvPr id="42" name="자유형: 도형 239">
                <a:extLst>
                  <a:ext uri="{FF2B5EF4-FFF2-40B4-BE49-F238E27FC236}">
                    <a16:creationId xmlns:a16="http://schemas.microsoft.com/office/drawing/2014/main" id="{38D9C241-9199-1336-BCE4-96AFAAD7EA97}"/>
                  </a:ext>
                </a:extLst>
              </p:cNvPr>
              <p:cNvSpPr/>
              <p:nvPr/>
            </p:nvSpPr>
            <p:spPr>
              <a:xfrm>
                <a:off x="483897" y="2274227"/>
                <a:ext cx="1621088" cy="2112087"/>
              </a:xfrm>
              <a:custGeom>
                <a:avLst/>
                <a:gdLst>
                  <a:gd name="connsiteX0" fmla="*/ 1537880 w 1621088"/>
                  <a:gd name="connsiteY0" fmla="*/ 1233365 h 2112087"/>
                  <a:gd name="connsiteX1" fmla="*/ 1146212 w 1621088"/>
                  <a:gd name="connsiteY1" fmla="*/ 525848 h 2112087"/>
                  <a:gd name="connsiteX2" fmla="*/ 1163738 w 1621088"/>
                  <a:gd name="connsiteY2" fmla="*/ 519847 h 2112087"/>
                  <a:gd name="connsiteX3" fmla="*/ 1228984 w 1621088"/>
                  <a:gd name="connsiteY3" fmla="*/ 404213 h 2112087"/>
                  <a:gd name="connsiteX4" fmla="*/ 1448821 w 1621088"/>
                  <a:gd name="connsiteY4" fmla="*/ 89031 h 2112087"/>
                  <a:gd name="connsiteX5" fmla="*/ 1461299 w 1621088"/>
                  <a:gd name="connsiteY5" fmla="*/ 46740 h 2112087"/>
                  <a:gd name="connsiteX6" fmla="*/ 1422151 w 1621088"/>
                  <a:gd name="connsiteY6" fmla="*/ 35691 h 2112087"/>
                  <a:gd name="connsiteX7" fmla="*/ 1257654 w 1621088"/>
                  <a:gd name="connsiteY7" fmla="*/ 54836 h 2112087"/>
                  <a:gd name="connsiteX8" fmla="*/ 1204886 w 1621088"/>
                  <a:gd name="connsiteY8" fmla="*/ 42930 h 2112087"/>
                  <a:gd name="connsiteX9" fmla="*/ 792168 w 1621088"/>
                  <a:gd name="connsiteY9" fmla="*/ 54455 h 2112087"/>
                  <a:gd name="connsiteX10" fmla="*/ 399357 w 1621088"/>
                  <a:gd name="connsiteY10" fmla="*/ 163 h 2112087"/>
                  <a:gd name="connsiteX11" fmla="*/ 259339 w 1621088"/>
                  <a:gd name="connsiteY11" fmla="*/ 55979 h 2112087"/>
                  <a:gd name="connsiteX12" fmla="*/ 230478 w 1621088"/>
                  <a:gd name="connsiteY12" fmla="*/ 220476 h 2112087"/>
                  <a:gd name="connsiteX13" fmla="*/ 478509 w 1621088"/>
                  <a:gd name="connsiteY13" fmla="*/ 501083 h 2112087"/>
                  <a:gd name="connsiteX14" fmla="*/ 492035 w 1621088"/>
                  <a:gd name="connsiteY14" fmla="*/ 510989 h 2112087"/>
                  <a:gd name="connsiteX15" fmla="*/ 15499 w 1621088"/>
                  <a:gd name="connsiteY15" fmla="*/ 1494445 h 2112087"/>
                  <a:gd name="connsiteX16" fmla="*/ 7498 w 1621088"/>
                  <a:gd name="connsiteY16" fmla="*/ 1729998 h 2112087"/>
                  <a:gd name="connsiteX17" fmla="*/ 374115 w 1621088"/>
                  <a:gd name="connsiteY17" fmla="*/ 2063659 h 2112087"/>
                  <a:gd name="connsiteX18" fmla="*/ 1116018 w 1621088"/>
                  <a:gd name="connsiteY18" fmla="*/ 2100235 h 2112087"/>
                  <a:gd name="connsiteX19" fmla="*/ 1603222 w 1621088"/>
                  <a:gd name="connsiteY19" fmla="*/ 1745905 h 2112087"/>
                  <a:gd name="connsiteX20" fmla="*/ 1537880 w 1621088"/>
                  <a:gd name="connsiteY20" fmla="*/ 1233365 h 2112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1088" h="2112087">
                    <a:moveTo>
                      <a:pt x="1537880" y="1233365"/>
                    </a:moveTo>
                    <a:cubicBezTo>
                      <a:pt x="1466252" y="1073726"/>
                      <a:pt x="1229460" y="638052"/>
                      <a:pt x="1146212" y="525848"/>
                    </a:cubicBezTo>
                    <a:cubicBezTo>
                      <a:pt x="1152022" y="524324"/>
                      <a:pt x="1157928" y="522419"/>
                      <a:pt x="1163738" y="519847"/>
                    </a:cubicBezTo>
                    <a:cubicBezTo>
                      <a:pt x="1192694" y="485366"/>
                      <a:pt x="1205838" y="442027"/>
                      <a:pt x="1228984" y="404213"/>
                    </a:cubicBezTo>
                    <a:cubicBezTo>
                      <a:pt x="1295850" y="294676"/>
                      <a:pt x="1379003" y="196473"/>
                      <a:pt x="1448821" y="89031"/>
                    </a:cubicBezTo>
                    <a:cubicBezTo>
                      <a:pt x="1457108" y="76268"/>
                      <a:pt x="1471586" y="63790"/>
                      <a:pt x="1461299" y="46740"/>
                    </a:cubicBezTo>
                    <a:cubicBezTo>
                      <a:pt x="1452631" y="32357"/>
                      <a:pt x="1436058" y="36548"/>
                      <a:pt x="1422151" y="35691"/>
                    </a:cubicBezTo>
                    <a:cubicBezTo>
                      <a:pt x="1366144" y="32167"/>
                      <a:pt x="1312899" y="52455"/>
                      <a:pt x="1257654" y="54836"/>
                    </a:cubicBezTo>
                    <a:cubicBezTo>
                      <a:pt x="1242986" y="37786"/>
                      <a:pt x="1223936" y="41025"/>
                      <a:pt x="1204886" y="42930"/>
                    </a:cubicBezTo>
                    <a:cubicBezTo>
                      <a:pt x="1069345" y="56836"/>
                      <a:pt x="928089" y="67314"/>
                      <a:pt x="792168" y="54455"/>
                    </a:cubicBezTo>
                    <a:cubicBezTo>
                      <a:pt x="719968" y="32738"/>
                      <a:pt x="449268" y="-2695"/>
                      <a:pt x="399357" y="163"/>
                    </a:cubicBezTo>
                    <a:cubicBezTo>
                      <a:pt x="348493" y="7497"/>
                      <a:pt x="291343" y="829"/>
                      <a:pt x="259339" y="55979"/>
                    </a:cubicBezTo>
                    <a:cubicBezTo>
                      <a:pt x="166185" y="99604"/>
                      <a:pt x="156564" y="148372"/>
                      <a:pt x="230478" y="220476"/>
                    </a:cubicBezTo>
                    <a:cubicBezTo>
                      <a:pt x="320204" y="307916"/>
                      <a:pt x="399642" y="404118"/>
                      <a:pt x="478509" y="501083"/>
                    </a:cubicBezTo>
                    <a:cubicBezTo>
                      <a:pt x="482319" y="506131"/>
                      <a:pt x="486987" y="509084"/>
                      <a:pt x="492035" y="510989"/>
                    </a:cubicBezTo>
                    <a:cubicBezTo>
                      <a:pt x="409453" y="660721"/>
                      <a:pt x="104558" y="1137924"/>
                      <a:pt x="15499" y="1494445"/>
                    </a:cubicBezTo>
                    <a:cubicBezTo>
                      <a:pt x="-1170" y="1572836"/>
                      <a:pt x="-5265" y="1651703"/>
                      <a:pt x="7498" y="1729998"/>
                    </a:cubicBezTo>
                    <a:cubicBezTo>
                      <a:pt x="28358" y="1857919"/>
                      <a:pt x="134847" y="1997651"/>
                      <a:pt x="374115" y="2063659"/>
                    </a:cubicBezTo>
                    <a:cubicBezTo>
                      <a:pt x="619860" y="2108045"/>
                      <a:pt x="867034" y="2125952"/>
                      <a:pt x="1116018" y="2100235"/>
                    </a:cubicBezTo>
                    <a:cubicBezTo>
                      <a:pt x="1202981" y="2091281"/>
                      <a:pt x="1506543" y="2064326"/>
                      <a:pt x="1603222" y="1745905"/>
                    </a:cubicBezTo>
                    <a:cubicBezTo>
                      <a:pt x="1644465" y="1566454"/>
                      <a:pt x="1610841" y="1396242"/>
                      <a:pt x="1537880" y="1233365"/>
                    </a:cubicBezTo>
                    <a:close/>
                  </a:path>
                </a:pathLst>
              </a:custGeom>
              <a:solidFill>
                <a:schemeClr val="accent6">
                  <a:lumMod val="40000"/>
                  <a:lumOff val="60000"/>
                </a:schemeClr>
              </a:solidFill>
              <a:ln w="9525" cap="flat">
                <a:noFill/>
                <a:prstDash val="solid"/>
                <a:miter/>
              </a:ln>
            </p:spPr>
            <p:txBody>
              <a:bodyPr rtlCol="0" anchor="ctr"/>
              <a:lstStyle/>
              <a:p>
                <a:endParaRPr lang="ko-KR" altLang="en-US"/>
              </a:p>
            </p:txBody>
          </p:sp>
          <p:sp>
            <p:nvSpPr>
              <p:cNvPr id="43" name="자유형: 도형 240">
                <a:extLst>
                  <a:ext uri="{FF2B5EF4-FFF2-40B4-BE49-F238E27FC236}">
                    <a16:creationId xmlns:a16="http://schemas.microsoft.com/office/drawing/2014/main" id="{13B61061-432F-FDC7-A665-979C6157186B}"/>
                  </a:ext>
                </a:extLst>
              </p:cNvPr>
              <p:cNvSpPr/>
              <p:nvPr/>
            </p:nvSpPr>
            <p:spPr>
              <a:xfrm>
                <a:off x="950023" y="2762676"/>
                <a:ext cx="709519" cy="436416"/>
              </a:xfrm>
              <a:custGeom>
                <a:avLst/>
                <a:gdLst>
                  <a:gd name="connsiteX0" fmla="*/ 697516 w 709519"/>
                  <a:gd name="connsiteY0" fmla="*/ 31397 h 436416"/>
                  <a:gd name="connsiteX1" fmla="*/ 630746 w 709519"/>
                  <a:gd name="connsiteY1" fmla="*/ 13586 h 436416"/>
                  <a:gd name="connsiteX2" fmla="*/ 545021 w 709519"/>
                  <a:gd name="connsiteY2" fmla="*/ 23111 h 436416"/>
                  <a:gd name="connsiteX3" fmla="*/ 487300 w 709519"/>
                  <a:gd name="connsiteY3" fmla="*/ 13871 h 436416"/>
                  <a:gd name="connsiteX4" fmla="*/ 430721 w 709519"/>
                  <a:gd name="connsiteY4" fmla="*/ 51686 h 436416"/>
                  <a:gd name="connsiteX5" fmla="*/ 12288 w 709519"/>
                  <a:gd name="connsiteY5" fmla="*/ 12538 h 436416"/>
                  <a:gd name="connsiteX6" fmla="*/ 42387 w 709519"/>
                  <a:gd name="connsiteY6" fmla="*/ 41303 h 436416"/>
                  <a:gd name="connsiteX7" fmla="*/ 477013 w 709519"/>
                  <a:gd name="connsiteY7" fmla="*/ 81785 h 436416"/>
                  <a:gd name="connsiteX8" fmla="*/ 477013 w 709519"/>
                  <a:gd name="connsiteY8" fmla="*/ 81785 h 436416"/>
                  <a:gd name="connsiteX9" fmla="*/ 477013 w 709519"/>
                  <a:gd name="connsiteY9" fmla="*/ 81785 h 436416"/>
                  <a:gd name="connsiteX10" fmla="*/ 564071 w 709519"/>
                  <a:gd name="connsiteY10" fmla="*/ 89881 h 436416"/>
                  <a:gd name="connsiteX11" fmla="*/ 536544 w 709519"/>
                  <a:gd name="connsiteY11" fmla="*/ 371440 h 436416"/>
                  <a:gd name="connsiteX12" fmla="*/ 583121 w 709519"/>
                  <a:gd name="connsiteY12" fmla="*/ 89881 h 436416"/>
                  <a:gd name="connsiteX13" fmla="*/ 654940 w 709519"/>
                  <a:gd name="connsiteY13" fmla="*/ 436305 h 436416"/>
                  <a:gd name="connsiteX14" fmla="*/ 602171 w 709519"/>
                  <a:gd name="connsiteY14" fmla="*/ 89881 h 436416"/>
                  <a:gd name="connsiteX15" fmla="*/ 697231 w 709519"/>
                  <a:gd name="connsiteY15" fmla="*/ 70640 h 436416"/>
                  <a:gd name="connsiteX16" fmla="*/ 697516 w 709519"/>
                  <a:gd name="connsiteY16" fmla="*/ 31397 h 43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519" h="436416">
                    <a:moveTo>
                      <a:pt x="697516" y="31397"/>
                    </a:moveTo>
                    <a:cubicBezTo>
                      <a:pt x="630746" y="61211"/>
                      <a:pt x="697421" y="-34039"/>
                      <a:pt x="630746" y="13586"/>
                    </a:cubicBezTo>
                    <a:cubicBezTo>
                      <a:pt x="602171" y="33969"/>
                      <a:pt x="583121" y="51686"/>
                      <a:pt x="545021" y="23111"/>
                    </a:cubicBezTo>
                    <a:cubicBezTo>
                      <a:pt x="526638" y="9299"/>
                      <a:pt x="493777" y="-6988"/>
                      <a:pt x="487300" y="13871"/>
                    </a:cubicBezTo>
                    <a:cubicBezTo>
                      <a:pt x="474346" y="55781"/>
                      <a:pt x="487871" y="42161"/>
                      <a:pt x="430721" y="51686"/>
                    </a:cubicBezTo>
                    <a:cubicBezTo>
                      <a:pt x="259271" y="51686"/>
                      <a:pt x="148686" y="23015"/>
                      <a:pt x="12288" y="12538"/>
                    </a:cubicBezTo>
                    <a:cubicBezTo>
                      <a:pt x="-7429" y="13586"/>
                      <a:pt x="-7429" y="32636"/>
                      <a:pt x="42387" y="41303"/>
                    </a:cubicBezTo>
                    <a:cubicBezTo>
                      <a:pt x="186595" y="61973"/>
                      <a:pt x="330423" y="86357"/>
                      <a:pt x="477013" y="81785"/>
                    </a:cubicBezTo>
                    <a:lnTo>
                      <a:pt x="477013" y="81785"/>
                    </a:lnTo>
                    <a:lnTo>
                      <a:pt x="477013" y="81785"/>
                    </a:lnTo>
                    <a:cubicBezTo>
                      <a:pt x="487871" y="127981"/>
                      <a:pt x="527495" y="112074"/>
                      <a:pt x="564071" y="89881"/>
                    </a:cubicBezTo>
                    <a:cubicBezTo>
                      <a:pt x="550736" y="184940"/>
                      <a:pt x="516446" y="366106"/>
                      <a:pt x="536544" y="371440"/>
                    </a:cubicBezTo>
                    <a:cubicBezTo>
                      <a:pt x="554546" y="375631"/>
                      <a:pt x="558451" y="184464"/>
                      <a:pt x="583121" y="89881"/>
                    </a:cubicBezTo>
                    <a:cubicBezTo>
                      <a:pt x="609410" y="204371"/>
                      <a:pt x="630746" y="442306"/>
                      <a:pt x="654940" y="436305"/>
                    </a:cubicBezTo>
                    <a:cubicBezTo>
                      <a:pt x="668846" y="432781"/>
                      <a:pt x="603600" y="100549"/>
                      <a:pt x="602171" y="89881"/>
                    </a:cubicBezTo>
                    <a:cubicBezTo>
                      <a:pt x="725996" y="137506"/>
                      <a:pt x="630746" y="70831"/>
                      <a:pt x="697231" y="70640"/>
                    </a:cubicBezTo>
                    <a:cubicBezTo>
                      <a:pt x="706946" y="70640"/>
                      <a:pt x="719043" y="44542"/>
                      <a:pt x="697516" y="31397"/>
                    </a:cubicBezTo>
                    <a:close/>
                  </a:path>
                </a:pathLst>
              </a:custGeom>
              <a:solidFill>
                <a:srgbClr val="59341B"/>
              </a:solidFill>
              <a:ln w="9525" cap="flat">
                <a:noFill/>
                <a:prstDash val="solid"/>
                <a:miter/>
              </a:ln>
            </p:spPr>
            <p:txBody>
              <a:bodyPr rtlCol="0" anchor="ctr"/>
              <a:lstStyle/>
              <a:p>
                <a:endParaRPr lang="ko-KR" altLang="en-US"/>
              </a:p>
            </p:txBody>
          </p:sp>
          <p:sp>
            <p:nvSpPr>
              <p:cNvPr id="44" name="자유형: 도형 241">
                <a:extLst>
                  <a:ext uri="{FF2B5EF4-FFF2-40B4-BE49-F238E27FC236}">
                    <a16:creationId xmlns:a16="http://schemas.microsoft.com/office/drawing/2014/main" id="{06FE2861-CE2B-001B-7050-F9B6E92DB18F}"/>
                  </a:ext>
                </a:extLst>
              </p:cNvPr>
              <p:cNvSpPr/>
              <p:nvPr/>
            </p:nvSpPr>
            <p:spPr>
              <a:xfrm>
                <a:off x="933641" y="3158214"/>
                <a:ext cx="756285" cy="758097"/>
              </a:xfrm>
              <a:custGeom>
                <a:avLst/>
                <a:gdLst>
                  <a:gd name="connsiteX0" fmla="*/ 756285 w 756285"/>
                  <a:gd name="connsiteY0" fmla="*/ 378523 h 758097"/>
                  <a:gd name="connsiteX1" fmla="*/ 378905 w 756285"/>
                  <a:gd name="connsiteY1" fmla="*/ 758095 h 758097"/>
                  <a:gd name="connsiteX2" fmla="*/ 0 w 756285"/>
                  <a:gd name="connsiteY2" fmla="*/ 379190 h 758097"/>
                  <a:gd name="connsiteX3" fmla="*/ 378333 w 756285"/>
                  <a:gd name="connsiteY3" fmla="*/ 0 h 758097"/>
                  <a:gd name="connsiteX4" fmla="*/ 756285 w 756285"/>
                  <a:gd name="connsiteY4" fmla="*/ 378523 h 758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 h="758097">
                    <a:moveTo>
                      <a:pt x="756285" y="378523"/>
                    </a:moveTo>
                    <a:cubicBezTo>
                      <a:pt x="756380" y="587693"/>
                      <a:pt x="587693" y="757333"/>
                      <a:pt x="378905" y="758095"/>
                    </a:cubicBezTo>
                    <a:cubicBezTo>
                      <a:pt x="171831" y="758857"/>
                      <a:pt x="0" y="587026"/>
                      <a:pt x="0" y="379190"/>
                    </a:cubicBezTo>
                    <a:cubicBezTo>
                      <a:pt x="-95" y="171069"/>
                      <a:pt x="170593" y="95"/>
                      <a:pt x="378333" y="0"/>
                    </a:cubicBezTo>
                    <a:cubicBezTo>
                      <a:pt x="587693" y="0"/>
                      <a:pt x="756190" y="168783"/>
                      <a:pt x="756285" y="378523"/>
                    </a:cubicBezTo>
                    <a:close/>
                  </a:path>
                </a:pathLst>
              </a:custGeom>
              <a:solidFill>
                <a:srgbClr val="E9B42E"/>
              </a:solidFill>
              <a:ln w="9525" cap="flat">
                <a:noFill/>
                <a:prstDash val="solid"/>
                <a:miter/>
              </a:ln>
            </p:spPr>
            <p:txBody>
              <a:bodyPr rtlCol="0" anchor="ctr"/>
              <a:lstStyle/>
              <a:p>
                <a:endParaRPr lang="ko-KR" altLang="en-US"/>
              </a:p>
            </p:txBody>
          </p:sp>
          <p:sp>
            <p:nvSpPr>
              <p:cNvPr id="45" name="자유형: 도형 242">
                <a:extLst>
                  <a:ext uri="{FF2B5EF4-FFF2-40B4-BE49-F238E27FC236}">
                    <a16:creationId xmlns:a16="http://schemas.microsoft.com/office/drawing/2014/main" id="{FAB9DA22-A006-40B7-AD51-428B4C00A3C4}"/>
                  </a:ext>
                </a:extLst>
              </p:cNvPr>
              <p:cNvSpPr/>
              <p:nvPr/>
            </p:nvSpPr>
            <p:spPr>
              <a:xfrm>
                <a:off x="1695402" y="3462633"/>
                <a:ext cx="378532" cy="800298"/>
              </a:xfrm>
              <a:custGeom>
                <a:avLst/>
                <a:gdLst>
                  <a:gd name="connsiteX0" fmla="*/ 261605 w 378532"/>
                  <a:gd name="connsiteY0" fmla="*/ 0 h 800298"/>
                  <a:gd name="connsiteX1" fmla="*/ 371714 w 378532"/>
                  <a:gd name="connsiteY1" fmla="*/ 487013 h 800298"/>
                  <a:gd name="connsiteX2" fmla="*/ 162926 w 378532"/>
                  <a:gd name="connsiteY2" fmla="*/ 784574 h 800298"/>
                  <a:gd name="connsiteX3" fmla="*/ 70819 w 378532"/>
                  <a:gd name="connsiteY3" fmla="*/ 797338 h 800298"/>
                  <a:gd name="connsiteX4" fmla="*/ 3573 w 378532"/>
                  <a:gd name="connsiteY4" fmla="*/ 736663 h 800298"/>
                  <a:gd name="connsiteX5" fmla="*/ 29766 w 378532"/>
                  <a:gd name="connsiteY5" fmla="*/ 660654 h 800298"/>
                  <a:gd name="connsiteX6" fmla="*/ 300372 w 378532"/>
                  <a:gd name="connsiteY6" fmla="*/ 170021 h 800298"/>
                  <a:gd name="connsiteX7" fmla="*/ 261605 w 378532"/>
                  <a:gd name="connsiteY7" fmla="*/ 0 h 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8532" h="800298">
                    <a:moveTo>
                      <a:pt x="261605" y="0"/>
                    </a:moveTo>
                    <a:cubicBezTo>
                      <a:pt x="361617" y="208979"/>
                      <a:pt x="394288" y="382524"/>
                      <a:pt x="371714" y="487013"/>
                    </a:cubicBezTo>
                    <a:cubicBezTo>
                      <a:pt x="343806" y="615887"/>
                      <a:pt x="275988" y="715709"/>
                      <a:pt x="162926" y="784574"/>
                    </a:cubicBezTo>
                    <a:cubicBezTo>
                      <a:pt x="133779" y="802291"/>
                      <a:pt x="101966" y="802576"/>
                      <a:pt x="70819" y="797338"/>
                    </a:cubicBezTo>
                    <a:cubicBezTo>
                      <a:pt x="37101" y="791623"/>
                      <a:pt x="14431" y="768763"/>
                      <a:pt x="3573" y="736663"/>
                    </a:cubicBezTo>
                    <a:cubicBezTo>
                      <a:pt x="-6905" y="705517"/>
                      <a:pt x="6811" y="679799"/>
                      <a:pt x="29766" y="660654"/>
                    </a:cubicBezTo>
                    <a:cubicBezTo>
                      <a:pt x="74629" y="623316"/>
                      <a:pt x="333042" y="475583"/>
                      <a:pt x="300372" y="170021"/>
                    </a:cubicBezTo>
                    <a:cubicBezTo>
                      <a:pt x="290085" y="112871"/>
                      <a:pt x="268558" y="58579"/>
                      <a:pt x="261605" y="0"/>
                    </a:cubicBezTo>
                    <a:close/>
                  </a:path>
                </a:pathLst>
              </a:custGeom>
              <a:solidFill>
                <a:schemeClr val="bg1">
                  <a:alpha val="70000"/>
                </a:schemeClr>
              </a:solidFill>
              <a:ln w="9525" cap="flat">
                <a:noFill/>
                <a:prstDash val="solid"/>
                <a:miter/>
              </a:ln>
            </p:spPr>
            <p:txBody>
              <a:bodyPr rtlCol="0" anchor="ctr"/>
              <a:lstStyle/>
              <a:p>
                <a:endParaRPr lang="ko-KR" altLang="en-US"/>
              </a:p>
            </p:txBody>
          </p:sp>
          <p:sp>
            <p:nvSpPr>
              <p:cNvPr id="46" name="자유형: 도형 243">
                <a:extLst>
                  <a:ext uri="{FF2B5EF4-FFF2-40B4-BE49-F238E27FC236}">
                    <a16:creationId xmlns:a16="http://schemas.microsoft.com/office/drawing/2014/main" id="{038776F3-2EE0-E9E5-B5B3-A903627B2B7D}"/>
                  </a:ext>
                </a:extLst>
              </p:cNvPr>
              <p:cNvSpPr/>
              <p:nvPr/>
            </p:nvSpPr>
            <p:spPr>
              <a:xfrm>
                <a:off x="1007260" y="3240577"/>
                <a:ext cx="593431" cy="596034"/>
              </a:xfrm>
              <a:custGeom>
                <a:avLst/>
                <a:gdLst>
                  <a:gd name="connsiteX0" fmla="*/ 593035 w 593431"/>
                  <a:gd name="connsiteY0" fmla="*/ 299875 h 596034"/>
                  <a:gd name="connsiteX1" fmla="*/ 295950 w 593431"/>
                  <a:gd name="connsiteY1" fmla="*/ 596007 h 596034"/>
                  <a:gd name="connsiteX2" fmla="*/ 9 w 593431"/>
                  <a:gd name="connsiteY2" fmla="*/ 294541 h 596034"/>
                  <a:gd name="connsiteX3" fmla="*/ 303094 w 593431"/>
                  <a:gd name="connsiteY3" fmla="*/ 28 h 596034"/>
                  <a:gd name="connsiteX4" fmla="*/ 593035 w 593431"/>
                  <a:gd name="connsiteY4" fmla="*/ 299875 h 59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31" h="596034">
                    <a:moveTo>
                      <a:pt x="593035" y="299875"/>
                    </a:moveTo>
                    <a:cubicBezTo>
                      <a:pt x="592559" y="469134"/>
                      <a:pt x="456637" y="598198"/>
                      <a:pt x="295950" y="596007"/>
                    </a:cubicBezTo>
                    <a:cubicBezTo>
                      <a:pt x="128882" y="593721"/>
                      <a:pt x="-1229" y="445417"/>
                      <a:pt x="9" y="294541"/>
                    </a:cubicBezTo>
                    <a:cubicBezTo>
                      <a:pt x="1247" y="136807"/>
                      <a:pt x="143741" y="-2258"/>
                      <a:pt x="303094" y="28"/>
                    </a:cubicBezTo>
                    <a:cubicBezTo>
                      <a:pt x="454542" y="2028"/>
                      <a:pt x="602084" y="126139"/>
                      <a:pt x="593035" y="299875"/>
                    </a:cubicBezTo>
                    <a:close/>
                  </a:path>
                </a:pathLst>
              </a:custGeom>
              <a:solidFill>
                <a:srgbClr val="F8C830"/>
              </a:solidFill>
              <a:ln w="9525" cap="flat">
                <a:noFill/>
                <a:prstDash val="solid"/>
                <a:miter/>
              </a:ln>
            </p:spPr>
            <p:txBody>
              <a:bodyPr rtlCol="0" anchor="ctr"/>
              <a:lstStyle/>
              <a:p>
                <a:endParaRPr lang="ko-KR" altLang="en-US"/>
              </a:p>
            </p:txBody>
          </p:sp>
          <p:sp>
            <p:nvSpPr>
              <p:cNvPr id="47" name="Graphic 57">
                <a:extLst>
                  <a:ext uri="{FF2B5EF4-FFF2-40B4-BE49-F238E27FC236}">
                    <a16:creationId xmlns:a16="http://schemas.microsoft.com/office/drawing/2014/main" id="{632508B0-0BBB-3E44-A294-E82DECFCD112}"/>
                  </a:ext>
                </a:extLst>
              </p:cNvPr>
              <p:cNvSpPr/>
              <p:nvPr/>
            </p:nvSpPr>
            <p:spPr>
              <a:xfrm>
                <a:off x="1184020" y="3341184"/>
                <a:ext cx="239910" cy="392156"/>
              </a:xfrm>
              <a:custGeom>
                <a:avLst/>
                <a:gdLst>
                  <a:gd name="connsiteX0" fmla="*/ 168085 w 390860"/>
                  <a:gd name="connsiteY0" fmla="*/ 271149 h 638900"/>
                  <a:gd name="connsiteX1" fmla="*/ 168085 w 390860"/>
                  <a:gd name="connsiteY1" fmla="*/ 104935 h 638900"/>
                  <a:gd name="connsiteX2" fmla="*/ 132025 w 390860"/>
                  <a:gd name="connsiteY2" fmla="*/ 118946 h 638900"/>
                  <a:gd name="connsiteX3" fmla="*/ 88518 w 390860"/>
                  <a:gd name="connsiteY3" fmla="*/ 204265 h 638900"/>
                  <a:gd name="connsiteX4" fmla="*/ 168085 w 390860"/>
                  <a:gd name="connsiteY4" fmla="*/ 271149 h 638900"/>
                  <a:gd name="connsiteX5" fmla="*/ 168085 w 390860"/>
                  <a:gd name="connsiteY5" fmla="*/ 271149 h 638900"/>
                  <a:gd name="connsiteX6" fmla="*/ 221032 w 390860"/>
                  <a:gd name="connsiteY6" fmla="*/ 534408 h 638900"/>
                  <a:gd name="connsiteX7" fmla="*/ 258788 w 390860"/>
                  <a:gd name="connsiteY7" fmla="*/ 519954 h 638900"/>
                  <a:gd name="connsiteX8" fmla="*/ 302295 w 390860"/>
                  <a:gd name="connsiteY8" fmla="*/ 434635 h 638900"/>
                  <a:gd name="connsiteX9" fmla="*/ 221032 w 390860"/>
                  <a:gd name="connsiteY9" fmla="*/ 358607 h 638900"/>
                  <a:gd name="connsiteX10" fmla="*/ 221032 w 390860"/>
                  <a:gd name="connsiteY10" fmla="*/ 534408 h 638900"/>
                  <a:gd name="connsiteX11" fmla="*/ 221032 w 390860"/>
                  <a:gd name="connsiteY11" fmla="*/ 638900 h 638900"/>
                  <a:gd name="connsiteX12" fmla="*/ 168085 w 390860"/>
                  <a:gd name="connsiteY12" fmla="*/ 638900 h 638900"/>
                  <a:gd name="connsiteX13" fmla="*/ 168085 w 390860"/>
                  <a:gd name="connsiteY13" fmla="*/ 608297 h 638900"/>
                  <a:gd name="connsiteX14" fmla="*/ 109313 w 390860"/>
                  <a:gd name="connsiteY14" fmla="*/ 593328 h 638900"/>
                  <a:gd name="connsiteX15" fmla="*/ 27 w 390860"/>
                  <a:gd name="connsiteY15" fmla="*/ 452333 h 638900"/>
                  <a:gd name="connsiteX16" fmla="*/ 87485 w 390860"/>
                  <a:gd name="connsiteY16" fmla="*/ 450047 h 638900"/>
                  <a:gd name="connsiteX17" fmla="*/ 147806 w 390860"/>
                  <a:gd name="connsiteY17" fmla="*/ 527919 h 638900"/>
                  <a:gd name="connsiteX18" fmla="*/ 168011 w 390860"/>
                  <a:gd name="connsiteY18" fmla="*/ 533965 h 638900"/>
                  <a:gd name="connsiteX19" fmla="*/ 168011 w 390860"/>
                  <a:gd name="connsiteY19" fmla="*/ 344375 h 638900"/>
                  <a:gd name="connsiteX20" fmla="*/ 1797 w 390860"/>
                  <a:gd name="connsiteY20" fmla="*/ 213188 h 638900"/>
                  <a:gd name="connsiteX21" fmla="*/ 80627 w 390860"/>
                  <a:gd name="connsiteY21" fmla="*/ 59878 h 638900"/>
                  <a:gd name="connsiteX22" fmla="*/ 168011 w 390860"/>
                  <a:gd name="connsiteY22" fmla="*/ 30529 h 638900"/>
                  <a:gd name="connsiteX23" fmla="*/ 168011 w 390860"/>
                  <a:gd name="connsiteY23" fmla="*/ 0 h 638900"/>
                  <a:gd name="connsiteX24" fmla="*/ 220958 w 390860"/>
                  <a:gd name="connsiteY24" fmla="*/ 0 h 638900"/>
                  <a:gd name="connsiteX25" fmla="*/ 220958 w 390860"/>
                  <a:gd name="connsiteY25" fmla="*/ 30382 h 638900"/>
                  <a:gd name="connsiteX26" fmla="*/ 281427 w 390860"/>
                  <a:gd name="connsiteY26" fmla="*/ 45572 h 638900"/>
                  <a:gd name="connsiteX27" fmla="*/ 390712 w 390860"/>
                  <a:gd name="connsiteY27" fmla="*/ 186567 h 638900"/>
                  <a:gd name="connsiteX28" fmla="*/ 303254 w 390860"/>
                  <a:gd name="connsiteY28" fmla="*/ 188853 h 638900"/>
                  <a:gd name="connsiteX29" fmla="*/ 242933 w 390860"/>
                  <a:gd name="connsiteY29" fmla="*/ 110982 h 638900"/>
                  <a:gd name="connsiteX30" fmla="*/ 221032 w 390860"/>
                  <a:gd name="connsiteY30" fmla="*/ 104566 h 638900"/>
                  <a:gd name="connsiteX31" fmla="*/ 221032 w 390860"/>
                  <a:gd name="connsiteY31" fmla="*/ 281989 h 638900"/>
                  <a:gd name="connsiteX32" fmla="*/ 388942 w 390860"/>
                  <a:gd name="connsiteY32" fmla="*/ 424459 h 638900"/>
                  <a:gd name="connsiteX33" fmla="*/ 310112 w 390860"/>
                  <a:gd name="connsiteY33" fmla="*/ 578948 h 638900"/>
                  <a:gd name="connsiteX34" fmla="*/ 221032 w 390860"/>
                  <a:gd name="connsiteY34" fmla="*/ 608445 h 638900"/>
                  <a:gd name="connsiteX35" fmla="*/ 221032 w 390860"/>
                  <a:gd name="connsiteY35" fmla="*/ 638900 h 63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90860" h="638900">
                    <a:moveTo>
                      <a:pt x="168085" y="271149"/>
                    </a:moveTo>
                    <a:lnTo>
                      <a:pt x="168085" y="104935"/>
                    </a:lnTo>
                    <a:cubicBezTo>
                      <a:pt x="155328" y="107589"/>
                      <a:pt x="143087" y="112309"/>
                      <a:pt x="132025" y="118946"/>
                    </a:cubicBezTo>
                    <a:cubicBezTo>
                      <a:pt x="99653" y="138487"/>
                      <a:pt x="82913" y="171303"/>
                      <a:pt x="88518" y="204265"/>
                    </a:cubicBezTo>
                    <a:cubicBezTo>
                      <a:pt x="95302" y="247257"/>
                      <a:pt x="127085" y="261784"/>
                      <a:pt x="168085" y="271149"/>
                    </a:cubicBezTo>
                    <a:lnTo>
                      <a:pt x="168085" y="271149"/>
                    </a:lnTo>
                    <a:close/>
                    <a:moveTo>
                      <a:pt x="221032" y="534408"/>
                    </a:moveTo>
                    <a:cubicBezTo>
                      <a:pt x="234453" y="531753"/>
                      <a:pt x="247210" y="526960"/>
                      <a:pt x="258788" y="519954"/>
                    </a:cubicBezTo>
                    <a:cubicBezTo>
                      <a:pt x="291160" y="500413"/>
                      <a:pt x="307900" y="467598"/>
                      <a:pt x="302295" y="434635"/>
                    </a:cubicBezTo>
                    <a:cubicBezTo>
                      <a:pt x="291603" y="390685"/>
                      <a:pt x="260115" y="371217"/>
                      <a:pt x="221032" y="358607"/>
                    </a:cubicBezTo>
                    <a:lnTo>
                      <a:pt x="221032" y="534408"/>
                    </a:lnTo>
                    <a:close/>
                    <a:moveTo>
                      <a:pt x="221032" y="638900"/>
                    </a:moveTo>
                    <a:lnTo>
                      <a:pt x="168085" y="638900"/>
                    </a:lnTo>
                    <a:lnTo>
                      <a:pt x="168085" y="608297"/>
                    </a:lnTo>
                    <a:cubicBezTo>
                      <a:pt x="147954" y="606011"/>
                      <a:pt x="128117" y="600997"/>
                      <a:pt x="109313" y="593328"/>
                    </a:cubicBezTo>
                    <a:cubicBezTo>
                      <a:pt x="44346" y="566781"/>
                      <a:pt x="2313" y="512507"/>
                      <a:pt x="27" y="452333"/>
                    </a:cubicBezTo>
                    <a:lnTo>
                      <a:pt x="87485" y="450047"/>
                    </a:lnTo>
                    <a:cubicBezTo>
                      <a:pt x="88739" y="483305"/>
                      <a:pt x="111967" y="513244"/>
                      <a:pt x="147806" y="527919"/>
                    </a:cubicBezTo>
                    <a:cubicBezTo>
                      <a:pt x="154369" y="530573"/>
                      <a:pt x="161080" y="532638"/>
                      <a:pt x="168011" y="533965"/>
                    </a:cubicBezTo>
                    <a:lnTo>
                      <a:pt x="168011" y="344375"/>
                    </a:lnTo>
                    <a:cubicBezTo>
                      <a:pt x="98915" y="327783"/>
                      <a:pt x="25026" y="308831"/>
                      <a:pt x="1797" y="213188"/>
                    </a:cubicBezTo>
                    <a:cubicBezTo>
                      <a:pt x="-7937" y="153899"/>
                      <a:pt x="22371" y="95053"/>
                      <a:pt x="80627" y="59878"/>
                    </a:cubicBezTo>
                    <a:cubicBezTo>
                      <a:pt x="106953" y="44024"/>
                      <a:pt x="136966" y="34143"/>
                      <a:pt x="168011" y="30529"/>
                    </a:cubicBezTo>
                    <a:lnTo>
                      <a:pt x="168011" y="0"/>
                    </a:lnTo>
                    <a:lnTo>
                      <a:pt x="220958" y="0"/>
                    </a:lnTo>
                    <a:lnTo>
                      <a:pt x="220958" y="30382"/>
                    </a:lnTo>
                    <a:cubicBezTo>
                      <a:pt x="241679" y="32594"/>
                      <a:pt x="262106" y="37682"/>
                      <a:pt x="281427" y="45572"/>
                    </a:cubicBezTo>
                    <a:cubicBezTo>
                      <a:pt x="346393" y="72120"/>
                      <a:pt x="388426" y="126394"/>
                      <a:pt x="390712" y="186567"/>
                    </a:cubicBezTo>
                    <a:lnTo>
                      <a:pt x="303254" y="188853"/>
                    </a:lnTo>
                    <a:cubicBezTo>
                      <a:pt x="302001" y="155596"/>
                      <a:pt x="278772" y="125656"/>
                      <a:pt x="242933" y="110982"/>
                    </a:cubicBezTo>
                    <a:cubicBezTo>
                      <a:pt x="235854" y="108106"/>
                      <a:pt x="228553" y="105894"/>
                      <a:pt x="221032" y="104566"/>
                    </a:cubicBezTo>
                    <a:lnTo>
                      <a:pt x="221032" y="281989"/>
                    </a:lnTo>
                    <a:cubicBezTo>
                      <a:pt x="287547" y="295631"/>
                      <a:pt x="359814" y="319007"/>
                      <a:pt x="388942" y="424459"/>
                    </a:cubicBezTo>
                    <a:cubicBezTo>
                      <a:pt x="399045" y="484116"/>
                      <a:pt x="368737" y="543552"/>
                      <a:pt x="310112" y="578948"/>
                    </a:cubicBezTo>
                    <a:cubicBezTo>
                      <a:pt x="283344" y="595097"/>
                      <a:pt x="252667" y="605053"/>
                      <a:pt x="221032" y="608445"/>
                    </a:cubicBezTo>
                    <a:lnTo>
                      <a:pt x="221032" y="638900"/>
                    </a:lnTo>
                    <a:close/>
                  </a:path>
                </a:pathLst>
              </a:custGeom>
              <a:solidFill>
                <a:srgbClr val="98711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4" name="TextBox 3">
            <a:extLst>
              <a:ext uri="{FF2B5EF4-FFF2-40B4-BE49-F238E27FC236}">
                <a16:creationId xmlns:a16="http://schemas.microsoft.com/office/drawing/2014/main" id="{E9474D20-AF2B-37F3-6BB5-65CB88D73DB4}"/>
              </a:ext>
            </a:extLst>
          </p:cNvPr>
          <p:cNvSpPr txBox="1"/>
          <p:nvPr/>
        </p:nvSpPr>
        <p:spPr>
          <a:xfrm>
            <a:off x="1040745" y="6570248"/>
            <a:ext cx="2743200" cy="261610"/>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Source: IMF, 2001</a:t>
            </a:r>
          </a:p>
        </p:txBody>
      </p:sp>
    </p:spTree>
    <p:extLst>
      <p:ext uri="{BB962C8B-B14F-4D97-AF65-F5344CB8AC3E}">
        <p14:creationId xmlns:p14="http://schemas.microsoft.com/office/powerpoint/2010/main" val="4005271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B70EF989-1521-BF60-5775-A5C8488DDBC2}"/>
              </a:ext>
            </a:extLst>
          </p:cNvPr>
          <p:cNvSpPr/>
          <p:nvPr/>
        </p:nvSpPr>
        <p:spPr>
          <a:xfrm>
            <a:off x="3554134" y="765954"/>
            <a:ext cx="8405108" cy="565403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3" name="Group 82">
            <a:extLst>
              <a:ext uri="{FF2B5EF4-FFF2-40B4-BE49-F238E27FC236}">
                <a16:creationId xmlns:a16="http://schemas.microsoft.com/office/drawing/2014/main" id="{F728B04D-B1BF-4B14-B45B-FD067B976BF5}"/>
              </a:ext>
            </a:extLst>
          </p:cNvPr>
          <p:cNvGrpSpPr/>
          <p:nvPr/>
        </p:nvGrpSpPr>
        <p:grpSpPr>
          <a:xfrm>
            <a:off x="114301" y="2525534"/>
            <a:ext cx="2729849" cy="4417720"/>
            <a:chOff x="3261442" y="5094961"/>
            <a:chExt cx="1189015" cy="1629326"/>
          </a:xfrm>
        </p:grpSpPr>
        <p:sp>
          <p:nvSpPr>
            <p:cNvPr id="4" name="Rounded Rectangle 39">
              <a:extLst>
                <a:ext uri="{FF2B5EF4-FFF2-40B4-BE49-F238E27FC236}">
                  <a16:creationId xmlns:a16="http://schemas.microsoft.com/office/drawing/2014/main" id="{9D77C250-492D-4EC7-A144-DC5CAFFCC61C}"/>
                </a:ext>
              </a:extLst>
            </p:cNvPr>
            <p:cNvSpPr/>
            <p:nvPr/>
          </p:nvSpPr>
          <p:spPr>
            <a:xfrm rot="2483232">
              <a:off x="3261442" y="5287651"/>
              <a:ext cx="1189015" cy="1436636"/>
            </a:xfrm>
            <a:custGeom>
              <a:avLst/>
              <a:gdLst>
                <a:gd name="connsiteX0" fmla="*/ 670001 w 2194524"/>
                <a:gd name="connsiteY0" fmla="*/ 41365 h 3010473"/>
                <a:gd name="connsiteX1" fmla="*/ 769866 w 2194524"/>
                <a:gd name="connsiteY1" fmla="*/ 0 h 3010473"/>
                <a:gd name="connsiteX2" fmla="*/ 911097 w 2194524"/>
                <a:gd name="connsiteY2" fmla="*/ 141231 h 3010473"/>
                <a:gd name="connsiteX3" fmla="*/ 911097 w 2194524"/>
                <a:gd name="connsiteY3" fmla="*/ 753742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48308 w 2194524"/>
                <a:gd name="connsiteY5" fmla="*/ 1898342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45453"/>
                <a:gd name="connsiteY0" fmla="*/ 41365 h 3010473"/>
                <a:gd name="connsiteX1" fmla="*/ 769866 w 2145453"/>
                <a:gd name="connsiteY1" fmla="*/ 0 h 3010473"/>
                <a:gd name="connsiteX2" fmla="*/ 911097 w 2145453"/>
                <a:gd name="connsiteY2" fmla="*/ 141231 h 3010473"/>
                <a:gd name="connsiteX3" fmla="*/ 960469 w 2145453"/>
                <a:gd name="connsiteY3" fmla="*/ 784060 h 3010473"/>
                <a:gd name="connsiteX4" fmla="*/ 1594794 w 2145453"/>
                <a:gd name="connsiteY4" fmla="*/ 789196 h 3010473"/>
                <a:gd name="connsiteX5" fmla="*/ 1848308 w 2145453"/>
                <a:gd name="connsiteY5" fmla="*/ 1898342 h 3010473"/>
                <a:gd name="connsiteX6" fmla="*/ 2145453 w 2145453"/>
                <a:gd name="connsiteY6" fmla="*/ 2249789 h 3010473"/>
                <a:gd name="connsiteX7" fmla="*/ 1488044 w 2145453"/>
                <a:gd name="connsiteY7" fmla="*/ 3010473 h 3010473"/>
                <a:gd name="connsiteX8" fmla="*/ 1136947 w 2145453"/>
                <a:gd name="connsiteY8" fmla="*/ 2468062 h 3010473"/>
                <a:gd name="connsiteX9" fmla="*/ 519460 w 2145453"/>
                <a:gd name="connsiteY9" fmla="*/ 2013663 h 3010473"/>
                <a:gd name="connsiteX10" fmla="*/ 0 w 2145453"/>
                <a:gd name="connsiteY10" fmla="*/ 1326467 h 3010473"/>
                <a:gd name="connsiteX11" fmla="*/ 628635 w 2145453"/>
                <a:gd name="connsiteY11" fmla="*/ 1589678 h 3010473"/>
                <a:gd name="connsiteX12" fmla="*/ 628635 w 2145453"/>
                <a:gd name="connsiteY12" fmla="*/ 141231 h 3010473"/>
                <a:gd name="connsiteX13" fmla="*/ 670001 w 2145453"/>
                <a:gd name="connsiteY13" fmla="*/ 41365 h 3010473"/>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19460 w 2145453"/>
                <a:gd name="connsiteY9" fmla="*/ 2013663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710556 w 2145453"/>
                <a:gd name="connsiteY11" fmla="*/ 1634217 h 2912664"/>
                <a:gd name="connsiteX12" fmla="*/ 628635 w 2145453"/>
                <a:gd name="connsiteY12" fmla="*/ 141231 h 2912664"/>
                <a:gd name="connsiteX13" fmla="*/ 670001 w 2145453"/>
                <a:gd name="connsiteY13" fmla="*/ 41365 h 2912664"/>
                <a:gd name="connsiteX0" fmla="*/ 733305 w 2208757"/>
                <a:gd name="connsiteY0" fmla="*/ 41365 h 2912664"/>
                <a:gd name="connsiteX1" fmla="*/ 833170 w 2208757"/>
                <a:gd name="connsiteY1" fmla="*/ 0 h 2912664"/>
                <a:gd name="connsiteX2" fmla="*/ 974401 w 2208757"/>
                <a:gd name="connsiteY2" fmla="*/ 141231 h 2912664"/>
                <a:gd name="connsiteX3" fmla="*/ 1042827 w 2208757"/>
                <a:gd name="connsiteY3" fmla="*/ 863751 h 2912664"/>
                <a:gd name="connsiteX4" fmla="*/ 1642153 w 2208757"/>
                <a:gd name="connsiteY4" fmla="*/ 851069 h 2912664"/>
                <a:gd name="connsiteX5" fmla="*/ 1911612 w 2208757"/>
                <a:gd name="connsiteY5" fmla="*/ 1898342 h 2912664"/>
                <a:gd name="connsiteX6" fmla="*/ 2208757 w 2208757"/>
                <a:gd name="connsiteY6" fmla="*/ 2249789 h 2912664"/>
                <a:gd name="connsiteX7" fmla="*/ 1598547 w 2208757"/>
                <a:gd name="connsiteY7" fmla="*/ 2912664 h 2912664"/>
                <a:gd name="connsiteX8" fmla="*/ 1200251 w 2208757"/>
                <a:gd name="connsiteY8" fmla="*/ 2468062 h 2912664"/>
                <a:gd name="connsiteX9" fmla="*/ 593695 w 2208757"/>
                <a:gd name="connsiteY9" fmla="*/ 2073665 h 2912664"/>
                <a:gd name="connsiteX10" fmla="*/ 0 w 2208757"/>
                <a:gd name="connsiteY10" fmla="*/ 1399250 h 2912664"/>
                <a:gd name="connsiteX11" fmla="*/ 773860 w 2208757"/>
                <a:gd name="connsiteY11" fmla="*/ 1634217 h 2912664"/>
                <a:gd name="connsiteX12" fmla="*/ 691939 w 2208757"/>
                <a:gd name="connsiteY12" fmla="*/ 141231 h 2912664"/>
                <a:gd name="connsiteX13" fmla="*/ 733305 w 2208757"/>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3204020"/>
                <a:gd name="connsiteX1" fmla="*/ 886969 w 2262556"/>
                <a:gd name="connsiteY1" fmla="*/ 0 h 3204020"/>
                <a:gd name="connsiteX2" fmla="*/ 1028200 w 2262556"/>
                <a:gd name="connsiteY2" fmla="*/ 141231 h 3204020"/>
                <a:gd name="connsiteX3" fmla="*/ 1096626 w 2262556"/>
                <a:gd name="connsiteY3" fmla="*/ 863751 h 3204020"/>
                <a:gd name="connsiteX4" fmla="*/ 1695952 w 2262556"/>
                <a:gd name="connsiteY4" fmla="*/ 851069 h 3204020"/>
                <a:gd name="connsiteX5" fmla="*/ 1965411 w 2262556"/>
                <a:gd name="connsiteY5" fmla="*/ 1898342 h 3204020"/>
                <a:gd name="connsiteX6" fmla="*/ 2262556 w 2262556"/>
                <a:gd name="connsiteY6" fmla="*/ 2249789 h 3204020"/>
                <a:gd name="connsiteX7" fmla="*/ 1875442 w 2262556"/>
                <a:gd name="connsiteY7" fmla="*/ 3204020 h 3204020"/>
                <a:gd name="connsiteX8" fmla="*/ 1254050 w 2262556"/>
                <a:gd name="connsiteY8" fmla="*/ 2468062 h 3204020"/>
                <a:gd name="connsiteX9" fmla="*/ 647494 w 2262556"/>
                <a:gd name="connsiteY9" fmla="*/ 2073665 h 3204020"/>
                <a:gd name="connsiteX10" fmla="*/ 0 w 2262556"/>
                <a:gd name="connsiteY10" fmla="*/ 1381959 h 3204020"/>
                <a:gd name="connsiteX11" fmla="*/ 827659 w 2262556"/>
                <a:gd name="connsiteY11" fmla="*/ 1634217 h 3204020"/>
                <a:gd name="connsiteX12" fmla="*/ 745738 w 2262556"/>
                <a:gd name="connsiteY12" fmla="*/ 141231 h 3204020"/>
                <a:gd name="connsiteX13" fmla="*/ 787104 w 2262556"/>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35848"/>
                <a:gd name="connsiteY0" fmla="*/ 41365 h 3204020"/>
                <a:gd name="connsiteX1" fmla="*/ 886969 w 2635848"/>
                <a:gd name="connsiteY1" fmla="*/ 0 h 3204020"/>
                <a:gd name="connsiteX2" fmla="*/ 1028200 w 2635848"/>
                <a:gd name="connsiteY2" fmla="*/ 141231 h 3204020"/>
                <a:gd name="connsiteX3" fmla="*/ 1096626 w 2635848"/>
                <a:gd name="connsiteY3" fmla="*/ 863751 h 3204020"/>
                <a:gd name="connsiteX4" fmla="*/ 1695952 w 2635848"/>
                <a:gd name="connsiteY4" fmla="*/ 851069 h 3204020"/>
                <a:gd name="connsiteX5" fmla="*/ 1965411 w 2635848"/>
                <a:gd name="connsiteY5" fmla="*/ 1898342 h 3204020"/>
                <a:gd name="connsiteX6" fmla="*/ 2635848 w 2635848"/>
                <a:gd name="connsiteY6" fmla="*/ 2523197 h 3204020"/>
                <a:gd name="connsiteX7" fmla="*/ 1875442 w 2635848"/>
                <a:gd name="connsiteY7" fmla="*/ 3204020 h 3204020"/>
                <a:gd name="connsiteX8" fmla="*/ 1254050 w 2635848"/>
                <a:gd name="connsiteY8" fmla="*/ 2468062 h 3204020"/>
                <a:gd name="connsiteX9" fmla="*/ 647494 w 2635848"/>
                <a:gd name="connsiteY9" fmla="*/ 2073665 h 3204020"/>
                <a:gd name="connsiteX10" fmla="*/ 0 w 2635848"/>
                <a:gd name="connsiteY10" fmla="*/ 1381959 h 3204020"/>
                <a:gd name="connsiteX11" fmla="*/ 827659 w 2635848"/>
                <a:gd name="connsiteY11" fmla="*/ 1634217 h 3204020"/>
                <a:gd name="connsiteX12" fmla="*/ 745738 w 2635848"/>
                <a:gd name="connsiteY12" fmla="*/ 141231 h 3204020"/>
                <a:gd name="connsiteX13" fmla="*/ 787104 w 2635848"/>
                <a:gd name="connsiteY13" fmla="*/ 41365 h 3204020"/>
                <a:gd name="connsiteX0" fmla="*/ 787104 w 2651771"/>
                <a:gd name="connsiteY0" fmla="*/ 41365 h 3204020"/>
                <a:gd name="connsiteX1" fmla="*/ 886969 w 2651771"/>
                <a:gd name="connsiteY1" fmla="*/ 0 h 3204020"/>
                <a:gd name="connsiteX2" fmla="*/ 1028200 w 2651771"/>
                <a:gd name="connsiteY2" fmla="*/ 141231 h 3204020"/>
                <a:gd name="connsiteX3" fmla="*/ 1096626 w 2651771"/>
                <a:gd name="connsiteY3" fmla="*/ 863751 h 3204020"/>
                <a:gd name="connsiteX4" fmla="*/ 1695952 w 2651771"/>
                <a:gd name="connsiteY4" fmla="*/ 851069 h 3204020"/>
                <a:gd name="connsiteX5" fmla="*/ 1965411 w 2651771"/>
                <a:gd name="connsiteY5" fmla="*/ 1898342 h 3204020"/>
                <a:gd name="connsiteX6" fmla="*/ 2651771 w 2651771"/>
                <a:gd name="connsiteY6" fmla="*/ 2516454 h 3204020"/>
                <a:gd name="connsiteX7" fmla="*/ 1875442 w 2651771"/>
                <a:gd name="connsiteY7" fmla="*/ 3204020 h 3204020"/>
                <a:gd name="connsiteX8" fmla="*/ 1254050 w 2651771"/>
                <a:gd name="connsiteY8" fmla="*/ 2468062 h 3204020"/>
                <a:gd name="connsiteX9" fmla="*/ 647494 w 2651771"/>
                <a:gd name="connsiteY9" fmla="*/ 2073665 h 3204020"/>
                <a:gd name="connsiteX10" fmla="*/ 0 w 2651771"/>
                <a:gd name="connsiteY10" fmla="*/ 1381959 h 3204020"/>
                <a:gd name="connsiteX11" fmla="*/ 827659 w 2651771"/>
                <a:gd name="connsiteY11" fmla="*/ 1634217 h 3204020"/>
                <a:gd name="connsiteX12" fmla="*/ 745738 w 2651771"/>
                <a:gd name="connsiteY12" fmla="*/ 141231 h 3204020"/>
                <a:gd name="connsiteX13" fmla="*/ 787104 w 2651771"/>
                <a:gd name="connsiteY13" fmla="*/ 41365 h 320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51771" h="3204020">
                  <a:moveTo>
                    <a:pt x="787104" y="41365"/>
                  </a:moveTo>
                  <a:cubicBezTo>
                    <a:pt x="812661" y="15808"/>
                    <a:pt x="847969" y="0"/>
                    <a:pt x="886969" y="0"/>
                  </a:cubicBezTo>
                  <a:cubicBezTo>
                    <a:pt x="964969" y="0"/>
                    <a:pt x="1028200" y="63231"/>
                    <a:pt x="1028200" y="141231"/>
                  </a:cubicBezTo>
                  <a:lnTo>
                    <a:pt x="1096626" y="863751"/>
                  </a:lnTo>
                  <a:cubicBezTo>
                    <a:pt x="1324950" y="817026"/>
                    <a:pt x="1594219" y="679679"/>
                    <a:pt x="1695952" y="851069"/>
                  </a:cubicBezTo>
                  <a:cubicBezTo>
                    <a:pt x="1896857" y="1284096"/>
                    <a:pt x="2012961" y="1443677"/>
                    <a:pt x="1965411" y="1898342"/>
                  </a:cubicBezTo>
                  <a:cubicBezTo>
                    <a:pt x="2062863" y="2027881"/>
                    <a:pt x="2521735" y="2407218"/>
                    <a:pt x="2651771" y="2516454"/>
                  </a:cubicBezTo>
                  <a:lnTo>
                    <a:pt x="1875442" y="3204020"/>
                  </a:lnTo>
                  <a:lnTo>
                    <a:pt x="1254050" y="2468062"/>
                  </a:lnTo>
                  <a:cubicBezTo>
                    <a:pt x="1117281" y="2338792"/>
                    <a:pt x="856388" y="2269133"/>
                    <a:pt x="647494" y="2073665"/>
                  </a:cubicBezTo>
                  <a:cubicBezTo>
                    <a:pt x="560013" y="2007911"/>
                    <a:pt x="439289" y="1645529"/>
                    <a:pt x="0" y="1381959"/>
                  </a:cubicBezTo>
                  <a:cubicBezTo>
                    <a:pt x="137000" y="1119373"/>
                    <a:pt x="679491" y="1549956"/>
                    <a:pt x="827659" y="1634217"/>
                  </a:cubicBezTo>
                  <a:lnTo>
                    <a:pt x="745738" y="141231"/>
                  </a:lnTo>
                  <a:cubicBezTo>
                    <a:pt x="745738" y="102231"/>
                    <a:pt x="761546" y="66923"/>
                    <a:pt x="787104" y="41365"/>
                  </a:cubicBezTo>
                  <a:close/>
                </a:path>
              </a:pathLst>
            </a:custGeom>
            <a:solidFill>
              <a:srgbClr val="FECBA3"/>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grpSp>
          <p:nvGrpSpPr>
            <p:cNvPr id="5" name="Group 81">
              <a:extLst>
                <a:ext uri="{FF2B5EF4-FFF2-40B4-BE49-F238E27FC236}">
                  <a16:creationId xmlns:a16="http://schemas.microsoft.com/office/drawing/2014/main" id="{480AAB57-520A-420A-B077-B2382D7116A4}"/>
                </a:ext>
              </a:extLst>
            </p:cNvPr>
            <p:cNvGrpSpPr/>
            <p:nvPr/>
          </p:nvGrpSpPr>
          <p:grpSpPr>
            <a:xfrm>
              <a:off x="3588095" y="5094961"/>
              <a:ext cx="743430" cy="1087769"/>
              <a:chOff x="3588095" y="5094961"/>
              <a:chExt cx="743430" cy="1087769"/>
            </a:xfrm>
          </p:grpSpPr>
          <p:grpSp>
            <p:nvGrpSpPr>
              <p:cNvPr id="6" name="Group 64">
                <a:extLst>
                  <a:ext uri="{FF2B5EF4-FFF2-40B4-BE49-F238E27FC236}">
                    <a16:creationId xmlns:a16="http://schemas.microsoft.com/office/drawing/2014/main" id="{DC4451A1-8F43-4BC7-B305-0F01886CB6B0}"/>
                  </a:ext>
                </a:extLst>
              </p:cNvPr>
              <p:cNvGrpSpPr/>
              <p:nvPr/>
            </p:nvGrpSpPr>
            <p:grpSpPr>
              <a:xfrm rot="20671139">
                <a:off x="3588095" y="5094961"/>
                <a:ext cx="582809" cy="1087769"/>
                <a:chOff x="3501573" y="3178068"/>
                <a:chExt cx="1340594" cy="2737840"/>
              </a:xfrm>
            </p:grpSpPr>
            <p:sp>
              <p:nvSpPr>
                <p:cNvPr id="8" name="Freeform: Shape 68">
                  <a:extLst>
                    <a:ext uri="{FF2B5EF4-FFF2-40B4-BE49-F238E27FC236}">
                      <a16:creationId xmlns:a16="http://schemas.microsoft.com/office/drawing/2014/main" id="{69E332E9-097A-496C-9AA7-3AB267829859}"/>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9" name="Freeform: Shape 69">
                  <a:extLst>
                    <a:ext uri="{FF2B5EF4-FFF2-40B4-BE49-F238E27FC236}">
                      <a16:creationId xmlns:a16="http://schemas.microsoft.com/office/drawing/2014/main" id="{B3549DCD-EAE5-4273-8586-3CE179D56DBA}"/>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 name="Freeform: Shape 70">
                  <a:extLst>
                    <a:ext uri="{FF2B5EF4-FFF2-40B4-BE49-F238E27FC236}">
                      <a16:creationId xmlns:a16="http://schemas.microsoft.com/office/drawing/2014/main" id="{1931F859-9029-4E4C-954D-D8746B66926B}"/>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1" name="Freeform: Shape 71">
                  <a:extLst>
                    <a:ext uri="{FF2B5EF4-FFF2-40B4-BE49-F238E27FC236}">
                      <a16:creationId xmlns:a16="http://schemas.microsoft.com/office/drawing/2014/main" id="{9A75BB91-7BF4-4C96-A7B3-F3B4712E2F89}"/>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2" name="Freeform: Shape 72">
                  <a:extLst>
                    <a:ext uri="{FF2B5EF4-FFF2-40B4-BE49-F238E27FC236}">
                      <a16:creationId xmlns:a16="http://schemas.microsoft.com/office/drawing/2014/main" id="{6CCDFEBD-883B-4781-AE9C-031EB57F762B}"/>
                    </a:ext>
                  </a:extLst>
                </p:cNvPr>
                <p:cNvSpPr/>
                <p:nvPr/>
              </p:nvSpPr>
              <p:spPr>
                <a:xfrm>
                  <a:off x="3529897" y="3190652"/>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3" name="Freeform: Shape 73">
                  <a:extLst>
                    <a:ext uri="{FF2B5EF4-FFF2-40B4-BE49-F238E27FC236}">
                      <a16:creationId xmlns:a16="http://schemas.microsoft.com/office/drawing/2014/main" id="{37E8A194-ED43-4505-ADEF-5D24BCDE0967}"/>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accent2">
                    <a:lumMod val="20000"/>
                    <a:lumOff val="8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grpSp>
              <p:nvGrpSpPr>
                <p:cNvPr id="14" name="Group 74">
                  <a:extLst>
                    <a:ext uri="{FF2B5EF4-FFF2-40B4-BE49-F238E27FC236}">
                      <a16:creationId xmlns:a16="http://schemas.microsoft.com/office/drawing/2014/main" id="{B05A51B0-CE07-42AF-B13E-8F542B36A9B6}"/>
                    </a:ext>
                  </a:extLst>
                </p:cNvPr>
                <p:cNvGrpSpPr/>
                <p:nvPr/>
              </p:nvGrpSpPr>
              <p:grpSpPr>
                <a:xfrm>
                  <a:off x="4088508" y="5635852"/>
                  <a:ext cx="173080" cy="173080"/>
                  <a:chOff x="6768665" y="6038214"/>
                  <a:chExt cx="147968" cy="147968"/>
                </a:xfrm>
              </p:grpSpPr>
              <p:sp>
                <p:nvSpPr>
                  <p:cNvPr id="18" name="Oval 78">
                    <a:extLst>
                      <a:ext uri="{FF2B5EF4-FFF2-40B4-BE49-F238E27FC236}">
                        <a16:creationId xmlns:a16="http://schemas.microsoft.com/office/drawing/2014/main" id="{3E1155FF-3E2A-4A7A-88BC-97EC35E2DFF6}"/>
                      </a:ext>
                    </a:extLst>
                  </p:cNvPr>
                  <p:cNvSpPr/>
                  <p:nvPr/>
                </p:nvSpPr>
                <p:spPr>
                  <a:xfrm>
                    <a:off x="6768665" y="6038214"/>
                    <a:ext cx="147968"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9" name="Oval 79">
                    <a:extLst>
                      <a:ext uri="{FF2B5EF4-FFF2-40B4-BE49-F238E27FC236}">
                        <a16:creationId xmlns:a16="http://schemas.microsoft.com/office/drawing/2014/main" id="{E00D0B4E-069D-460E-8F50-D0B27B95BE42}"/>
                      </a:ext>
                    </a:extLst>
                  </p:cNvPr>
                  <p:cNvSpPr/>
                  <p:nvPr/>
                </p:nvSpPr>
                <p:spPr>
                  <a:xfrm>
                    <a:off x="6802088" y="6071634"/>
                    <a:ext cx="81180"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sp>
              <p:nvSpPr>
                <p:cNvPr id="15" name="Freeform: Shape 75">
                  <a:extLst>
                    <a:ext uri="{FF2B5EF4-FFF2-40B4-BE49-F238E27FC236}">
                      <a16:creationId xmlns:a16="http://schemas.microsoft.com/office/drawing/2014/main" id="{01AE6CE5-69E8-4C7D-8157-28A6B071052C}"/>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6" name="Rectangle: Rounded Corners 76">
                  <a:extLst>
                    <a:ext uri="{FF2B5EF4-FFF2-40B4-BE49-F238E27FC236}">
                      <a16:creationId xmlns:a16="http://schemas.microsoft.com/office/drawing/2014/main" id="{8FA7AB95-5592-4F18-B5FE-1FA77629824B}"/>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7" name="Oval 77">
                  <a:extLst>
                    <a:ext uri="{FF2B5EF4-FFF2-40B4-BE49-F238E27FC236}">
                      <a16:creationId xmlns:a16="http://schemas.microsoft.com/office/drawing/2014/main" id="{3BD5586B-DF94-4CE9-BAC1-1C87A2C1C497}"/>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7" name="Freeform: Shape 80">
                <a:extLst>
                  <a:ext uri="{FF2B5EF4-FFF2-40B4-BE49-F238E27FC236}">
                    <a16:creationId xmlns:a16="http://schemas.microsoft.com/office/drawing/2014/main" id="{C575260C-051D-49B6-B452-2C334A1ECDF8}"/>
                  </a:ext>
                </a:extLst>
              </p:cNvPr>
              <p:cNvSpPr/>
              <p:nvPr/>
            </p:nvSpPr>
            <p:spPr>
              <a:xfrm rot="3148397">
                <a:off x="3988676" y="5571112"/>
                <a:ext cx="370789" cy="314909"/>
              </a:xfrm>
              <a:custGeom>
                <a:avLst/>
                <a:gdLst>
                  <a:gd name="connsiteX0" fmla="*/ 21125 w 370789"/>
                  <a:gd name="connsiteY0" fmla="*/ 21125 h 314909"/>
                  <a:gd name="connsiteX1" fmla="*/ 72124 w 370789"/>
                  <a:gd name="connsiteY1" fmla="*/ 0 h 314909"/>
                  <a:gd name="connsiteX2" fmla="*/ 144248 w 370789"/>
                  <a:gd name="connsiteY2" fmla="*/ 72124 h 314909"/>
                  <a:gd name="connsiteX3" fmla="*/ 144248 w 370789"/>
                  <a:gd name="connsiteY3" fmla="*/ 91659 h 314909"/>
                  <a:gd name="connsiteX4" fmla="*/ 161551 w 370789"/>
                  <a:gd name="connsiteY4" fmla="*/ 79993 h 314909"/>
                  <a:gd name="connsiteX5" fmla="*/ 189624 w 370789"/>
                  <a:gd name="connsiteY5" fmla="*/ 74325 h 314909"/>
                  <a:gd name="connsiteX6" fmla="*/ 261749 w 370789"/>
                  <a:gd name="connsiteY6" fmla="*/ 146449 h 314909"/>
                  <a:gd name="connsiteX7" fmla="*/ 261748 w 370789"/>
                  <a:gd name="connsiteY7" fmla="*/ 166778 h 314909"/>
                  <a:gd name="connsiteX8" fmla="*/ 302400 w 370789"/>
                  <a:gd name="connsiteY8" fmla="*/ 149940 h 314909"/>
                  <a:gd name="connsiteX9" fmla="*/ 370789 w 370789"/>
                  <a:gd name="connsiteY9" fmla="*/ 218329 h 314909"/>
                  <a:gd name="connsiteX10" fmla="*/ 370789 w 370789"/>
                  <a:gd name="connsiteY10" fmla="*/ 246520 h 314909"/>
                  <a:gd name="connsiteX11" fmla="*/ 302400 w 370789"/>
                  <a:gd name="connsiteY11" fmla="*/ 314909 h 314909"/>
                  <a:gd name="connsiteX12" fmla="*/ 239385 w 370789"/>
                  <a:gd name="connsiteY12" fmla="*/ 273139 h 314909"/>
                  <a:gd name="connsiteX13" fmla="*/ 234750 w 370789"/>
                  <a:gd name="connsiteY13" fmla="*/ 250181 h 314909"/>
                  <a:gd name="connsiteX14" fmla="*/ 217698 w 370789"/>
                  <a:gd name="connsiteY14" fmla="*/ 261678 h 314909"/>
                  <a:gd name="connsiteX15" fmla="*/ 189625 w 370789"/>
                  <a:gd name="connsiteY15" fmla="*/ 267346 h 314909"/>
                  <a:gd name="connsiteX16" fmla="*/ 117501 w 370789"/>
                  <a:gd name="connsiteY16" fmla="*/ 195221 h 314909"/>
                  <a:gd name="connsiteX17" fmla="*/ 117501 w 370789"/>
                  <a:gd name="connsiteY17" fmla="*/ 175686 h 314909"/>
                  <a:gd name="connsiteX18" fmla="*/ 100198 w 370789"/>
                  <a:gd name="connsiteY18" fmla="*/ 187352 h 314909"/>
                  <a:gd name="connsiteX19" fmla="*/ 72124 w 370789"/>
                  <a:gd name="connsiteY19" fmla="*/ 193020 h 314909"/>
                  <a:gd name="connsiteX20" fmla="*/ 0 w 370789"/>
                  <a:gd name="connsiteY20" fmla="*/ 120896 h 314909"/>
                  <a:gd name="connsiteX21" fmla="*/ 0 w 370789"/>
                  <a:gd name="connsiteY21" fmla="*/ 72124 h 314909"/>
                  <a:gd name="connsiteX22" fmla="*/ 21125 w 370789"/>
                  <a:gd name="connsiteY22" fmla="*/ 21125 h 31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0789" h="314909">
                    <a:moveTo>
                      <a:pt x="21125" y="21125"/>
                    </a:moveTo>
                    <a:cubicBezTo>
                      <a:pt x="34177" y="8073"/>
                      <a:pt x="52207" y="0"/>
                      <a:pt x="72124" y="0"/>
                    </a:cubicBezTo>
                    <a:cubicBezTo>
                      <a:pt x="111957" y="0"/>
                      <a:pt x="144248" y="32291"/>
                      <a:pt x="144248" y="72124"/>
                    </a:cubicBezTo>
                    <a:lnTo>
                      <a:pt x="144248" y="91659"/>
                    </a:lnTo>
                    <a:lnTo>
                      <a:pt x="161551" y="79993"/>
                    </a:lnTo>
                    <a:cubicBezTo>
                      <a:pt x="170179" y="76343"/>
                      <a:pt x="179666" y="74326"/>
                      <a:pt x="189624" y="74325"/>
                    </a:cubicBezTo>
                    <a:cubicBezTo>
                      <a:pt x="229457" y="74326"/>
                      <a:pt x="261748" y="106617"/>
                      <a:pt x="261749" y="146449"/>
                    </a:cubicBezTo>
                    <a:lnTo>
                      <a:pt x="261748" y="166778"/>
                    </a:lnTo>
                    <a:lnTo>
                      <a:pt x="302400" y="149940"/>
                    </a:lnTo>
                    <a:cubicBezTo>
                      <a:pt x="340170" y="149940"/>
                      <a:pt x="370789" y="180559"/>
                      <a:pt x="370789" y="218329"/>
                    </a:cubicBezTo>
                    <a:lnTo>
                      <a:pt x="370789" y="246520"/>
                    </a:lnTo>
                    <a:cubicBezTo>
                      <a:pt x="370789" y="284290"/>
                      <a:pt x="340170" y="314909"/>
                      <a:pt x="302400" y="314909"/>
                    </a:cubicBezTo>
                    <a:cubicBezTo>
                      <a:pt x="274072" y="314908"/>
                      <a:pt x="249768" y="297685"/>
                      <a:pt x="239385" y="273139"/>
                    </a:cubicBezTo>
                    <a:lnTo>
                      <a:pt x="234750" y="250181"/>
                    </a:lnTo>
                    <a:lnTo>
                      <a:pt x="217698" y="261678"/>
                    </a:lnTo>
                    <a:cubicBezTo>
                      <a:pt x="209070" y="265327"/>
                      <a:pt x="199583" y="267346"/>
                      <a:pt x="189625" y="267346"/>
                    </a:cubicBezTo>
                    <a:cubicBezTo>
                      <a:pt x="149791" y="267346"/>
                      <a:pt x="117501" y="235054"/>
                      <a:pt x="117501" y="195221"/>
                    </a:cubicBezTo>
                    <a:lnTo>
                      <a:pt x="117501" y="175686"/>
                    </a:lnTo>
                    <a:lnTo>
                      <a:pt x="100198" y="187352"/>
                    </a:lnTo>
                    <a:cubicBezTo>
                      <a:pt x="91569" y="191002"/>
                      <a:pt x="82082" y="193020"/>
                      <a:pt x="72124" y="193020"/>
                    </a:cubicBezTo>
                    <a:cubicBezTo>
                      <a:pt x="32291" y="193020"/>
                      <a:pt x="0" y="160729"/>
                      <a:pt x="0" y="120896"/>
                    </a:cubicBezTo>
                    <a:lnTo>
                      <a:pt x="0" y="72124"/>
                    </a:lnTo>
                    <a:cubicBezTo>
                      <a:pt x="0" y="52208"/>
                      <a:pt x="8073" y="34177"/>
                      <a:pt x="21125" y="21125"/>
                    </a:cubicBezTo>
                    <a:close/>
                  </a:path>
                </a:pathLst>
              </a:custGeom>
              <a:solidFill>
                <a:srgbClr val="FECBA3"/>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grpSp>
      </p:grpSp>
      <p:grpSp>
        <p:nvGrpSpPr>
          <p:cNvPr id="31" name="Group 94">
            <a:extLst>
              <a:ext uri="{FF2B5EF4-FFF2-40B4-BE49-F238E27FC236}">
                <a16:creationId xmlns:a16="http://schemas.microsoft.com/office/drawing/2014/main" id="{20FEAC13-1D13-4B1A-B140-96281CD98811}"/>
              </a:ext>
            </a:extLst>
          </p:cNvPr>
          <p:cNvGrpSpPr/>
          <p:nvPr/>
        </p:nvGrpSpPr>
        <p:grpSpPr>
          <a:xfrm>
            <a:off x="-26323" y="2146356"/>
            <a:ext cx="2382572" cy="860903"/>
            <a:chOff x="618525" y="1024372"/>
            <a:chExt cx="2832651" cy="1235626"/>
          </a:xfrm>
        </p:grpSpPr>
        <p:sp>
          <p:nvSpPr>
            <p:cNvPr id="32" name="Freeform: Shape 93">
              <a:extLst>
                <a:ext uri="{FF2B5EF4-FFF2-40B4-BE49-F238E27FC236}">
                  <a16:creationId xmlns:a16="http://schemas.microsoft.com/office/drawing/2014/main" id="{3AB8BD9F-013D-47D8-94EA-89B61F4C1B94}"/>
                </a:ext>
              </a:extLst>
            </p:cNvPr>
            <p:cNvSpPr/>
            <p:nvPr/>
          </p:nvSpPr>
          <p:spPr>
            <a:xfrm rot="20705322">
              <a:off x="700635" y="1142977"/>
              <a:ext cx="2719919" cy="1117021"/>
            </a:xfrm>
            <a:custGeom>
              <a:avLst/>
              <a:gdLst>
                <a:gd name="connsiteX0" fmla="*/ 531539 w 2833662"/>
                <a:gd name="connsiteY0" fmla="*/ 155632 h 1163733"/>
                <a:gd name="connsiteX1" fmla="*/ 502008 w 2833662"/>
                <a:gd name="connsiteY1" fmla="*/ 349878 h 1163733"/>
                <a:gd name="connsiteX2" fmla="*/ 503690 w 2833662"/>
                <a:gd name="connsiteY2" fmla="*/ 339341 h 1163733"/>
                <a:gd name="connsiteX3" fmla="*/ 529694 w 2833662"/>
                <a:gd name="connsiteY3" fmla="*/ 169349 h 1163733"/>
                <a:gd name="connsiteX4" fmla="*/ 717345 w 2833662"/>
                <a:gd name="connsiteY4" fmla="*/ 119524 h 1163733"/>
                <a:gd name="connsiteX5" fmla="*/ 551397 w 2833662"/>
                <a:gd name="connsiteY5" fmla="*/ 119524 h 1163733"/>
                <a:gd name="connsiteX6" fmla="*/ 543741 w 2833662"/>
                <a:gd name="connsiteY6" fmla="*/ 121683 h 1163733"/>
                <a:gd name="connsiteX7" fmla="*/ 551397 w 2833662"/>
                <a:gd name="connsiteY7" fmla="*/ 119837 h 1163733"/>
                <a:gd name="connsiteX8" fmla="*/ 711203 w 2833662"/>
                <a:gd name="connsiteY8" fmla="*/ 119562 h 1163733"/>
                <a:gd name="connsiteX9" fmla="*/ 886952 w 2833662"/>
                <a:gd name="connsiteY9" fmla="*/ 122932 h 1163733"/>
                <a:gd name="connsiteX10" fmla="*/ 885036 w 2833662"/>
                <a:gd name="connsiteY10" fmla="*/ 122422 h 1163733"/>
                <a:gd name="connsiteX11" fmla="*/ 889165 w 2833662"/>
                <a:gd name="connsiteY11" fmla="*/ 135756 h 1163733"/>
                <a:gd name="connsiteX12" fmla="*/ 889185 w 2833662"/>
                <a:gd name="connsiteY12" fmla="*/ 135505 h 1163733"/>
                <a:gd name="connsiteX13" fmla="*/ 886952 w 2833662"/>
                <a:gd name="connsiteY13" fmla="*/ 122932 h 1163733"/>
                <a:gd name="connsiteX14" fmla="*/ 1929084 w 2833662"/>
                <a:gd name="connsiteY14" fmla="*/ 123097 h 1163733"/>
                <a:gd name="connsiteX15" fmla="*/ 1926792 w 2833662"/>
                <a:gd name="connsiteY15" fmla="*/ 123950 h 1163733"/>
                <a:gd name="connsiteX16" fmla="*/ 1926382 w 2833662"/>
                <a:gd name="connsiteY16" fmla="*/ 130830 h 1163733"/>
                <a:gd name="connsiteX17" fmla="*/ 2279033 w 2833662"/>
                <a:gd name="connsiteY17" fmla="*/ 121913 h 1163733"/>
                <a:gd name="connsiteX18" fmla="*/ 2268536 w 2833662"/>
                <a:gd name="connsiteY18" fmla="*/ 119524 h 1163733"/>
                <a:gd name="connsiteX19" fmla="*/ 2068663 w 2833662"/>
                <a:gd name="connsiteY19" fmla="*/ 119334 h 1163733"/>
                <a:gd name="connsiteX20" fmla="*/ 2106848 w 2833662"/>
                <a:gd name="connsiteY20" fmla="*/ 119563 h 1163733"/>
                <a:gd name="connsiteX21" fmla="*/ 2269788 w 2833662"/>
                <a:gd name="connsiteY21" fmla="*/ 119837 h 1163733"/>
                <a:gd name="connsiteX22" fmla="*/ 2279116 w 2833662"/>
                <a:gd name="connsiteY22" fmla="*/ 122087 h 1163733"/>
                <a:gd name="connsiteX23" fmla="*/ 2391901 w 2833662"/>
                <a:gd name="connsiteY23" fmla="*/ 3968 h 1163733"/>
                <a:gd name="connsiteX24" fmla="*/ 2431163 w 2833662"/>
                <a:gd name="connsiteY24" fmla="*/ 67509 h 1163733"/>
                <a:gd name="connsiteX25" fmla="*/ 2441503 w 2833662"/>
                <a:gd name="connsiteY25" fmla="*/ 112944 h 1163733"/>
                <a:gd name="connsiteX26" fmla="*/ 2827859 w 2833662"/>
                <a:gd name="connsiteY26" fmla="*/ 958979 h 1163733"/>
                <a:gd name="connsiteX27" fmla="*/ 2828799 w 2833662"/>
                <a:gd name="connsiteY27" fmla="*/ 992820 h 1163733"/>
                <a:gd name="connsiteX28" fmla="*/ 2655832 w 2833662"/>
                <a:gd name="connsiteY28" fmla="*/ 1126305 h 1163733"/>
                <a:gd name="connsiteX29" fmla="*/ 2459990 w 2833662"/>
                <a:gd name="connsiteY29" fmla="*/ 1080557 h 1163733"/>
                <a:gd name="connsiteX30" fmla="*/ 2450640 w 2833662"/>
                <a:gd name="connsiteY30" fmla="*/ 1064317 h 1163733"/>
                <a:gd name="connsiteX31" fmla="*/ 2451216 w 2833662"/>
                <a:gd name="connsiteY31" fmla="*/ 1071157 h 1163733"/>
                <a:gd name="connsiteX32" fmla="*/ 2378520 w 2833662"/>
                <a:gd name="connsiteY32" fmla="*/ 1108758 h 1163733"/>
                <a:gd name="connsiteX33" fmla="*/ 2236260 w 2833662"/>
                <a:gd name="connsiteY33" fmla="*/ 1157640 h 1163733"/>
                <a:gd name="connsiteX34" fmla="*/ 2063607 w 2833662"/>
                <a:gd name="connsiteY34" fmla="*/ 1116592 h 1163733"/>
                <a:gd name="connsiteX35" fmla="*/ 2016605 w 2833662"/>
                <a:gd name="connsiteY35" fmla="*/ 1078991 h 1163733"/>
                <a:gd name="connsiteX36" fmla="*/ 2016450 w 2833662"/>
                <a:gd name="connsiteY36" fmla="*/ 1077428 h 1163733"/>
                <a:gd name="connsiteX37" fmla="*/ 1999371 w 2833662"/>
                <a:gd name="connsiteY37" fmla="*/ 1097165 h 1163733"/>
                <a:gd name="connsiteX38" fmla="*/ 1883433 w 2833662"/>
                <a:gd name="connsiteY38" fmla="*/ 1152626 h 1163733"/>
                <a:gd name="connsiteX39" fmla="*/ 1702318 w 2833662"/>
                <a:gd name="connsiteY39" fmla="*/ 1112205 h 1163733"/>
                <a:gd name="connsiteX40" fmla="*/ 1669731 w 2833662"/>
                <a:gd name="connsiteY40" fmla="*/ 1087764 h 1163733"/>
                <a:gd name="connsiteX41" fmla="*/ 1659247 w 2833662"/>
                <a:gd name="connsiteY41" fmla="*/ 1075136 h 1163733"/>
                <a:gd name="connsiteX42" fmla="*/ 1618029 w 2833662"/>
                <a:gd name="connsiteY42" fmla="*/ 1100612 h 1163733"/>
                <a:gd name="connsiteX43" fmla="*/ 1405893 w 2833662"/>
                <a:gd name="connsiteY43" fmla="*/ 1160774 h 1163733"/>
                <a:gd name="connsiteX44" fmla="*/ 1263633 w 2833662"/>
                <a:gd name="connsiteY44" fmla="*/ 1111892 h 1163733"/>
                <a:gd name="connsiteX45" fmla="*/ 1198487 w 2833662"/>
                <a:gd name="connsiteY45" fmla="*/ 1074494 h 1163733"/>
                <a:gd name="connsiteX46" fmla="*/ 1194070 w 2833662"/>
                <a:gd name="connsiteY46" fmla="*/ 1082751 h 1163733"/>
                <a:gd name="connsiteX47" fmla="*/ 1073432 w 2833662"/>
                <a:gd name="connsiteY47" fmla="*/ 1153253 h 1163733"/>
                <a:gd name="connsiteX48" fmla="*/ 870697 w 2833662"/>
                <a:gd name="connsiteY48" fmla="*/ 1122232 h 1163733"/>
                <a:gd name="connsiteX49" fmla="*/ 824635 w 2833662"/>
                <a:gd name="connsiteY49" fmla="*/ 1089957 h 1163733"/>
                <a:gd name="connsiteX50" fmla="*/ 817193 w 2833662"/>
                <a:gd name="connsiteY50" fmla="*/ 1082946 h 1163733"/>
                <a:gd name="connsiteX51" fmla="*/ 817147 w 2833662"/>
                <a:gd name="connsiteY51" fmla="*/ 1081703 h 1163733"/>
                <a:gd name="connsiteX52" fmla="*/ 817114 w 2833662"/>
                <a:gd name="connsiteY52" fmla="*/ 1082123 h 1163733"/>
                <a:gd name="connsiteX53" fmla="*/ 770113 w 2833662"/>
                <a:gd name="connsiteY53" fmla="*/ 1119724 h 1163733"/>
                <a:gd name="connsiteX54" fmla="*/ 597459 w 2833662"/>
                <a:gd name="connsiteY54" fmla="*/ 1160772 h 1163733"/>
                <a:gd name="connsiteX55" fmla="*/ 455200 w 2833662"/>
                <a:gd name="connsiteY55" fmla="*/ 1111890 h 1163733"/>
                <a:gd name="connsiteX56" fmla="*/ 388770 w 2833662"/>
                <a:gd name="connsiteY56" fmla="*/ 1074289 h 1163733"/>
                <a:gd name="connsiteX57" fmla="*/ 389103 w 2833662"/>
                <a:gd name="connsiteY57" fmla="*/ 1069174 h 1163733"/>
                <a:gd name="connsiteX58" fmla="*/ 382817 w 2833662"/>
                <a:gd name="connsiteY58" fmla="*/ 1080557 h 1163733"/>
                <a:gd name="connsiteX59" fmla="*/ 83885 w 2833662"/>
                <a:gd name="connsiteY59" fmla="*/ 1079617 h 1163733"/>
                <a:gd name="connsiteX60" fmla="*/ 10875 w 2833662"/>
                <a:gd name="connsiteY60" fmla="*/ 1004728 h 1163733"/>
                <a:gd name="connsiteX61" fmla="*/ 5234 w 2833662"/>
                <a:gd name="connsiteY61" fmla="*/ 956159 h 1163733"/>
                <a:gd name="connsiteX62" fmla="*/ 392217 w 2833662"/>
                <a:gd name="connsiteY62" fmla="*/ 108557 h 1163733"/>
                <a:gd name="connsiteX63" fmla="*/ 398484 w 2833662"/>
                <a:gd name="connsiteY63" fmla="*/ 67509 h 1163733"/>
                <a:gd name="connsiteX64" fmla="*/ 457706 w 2833662"/>
                <a:gd name="connsiteY64" fmla="*/ 139 h 1163733"/>
                <a:gd name="connsiteX65" fmla="*/ 617513 w 2833662"/>
                <a:gd name="connsiteY65" fmla="*/ 139 h 1163733"/>
                <a:gd name="connsiteX66" fmla="*/ 2360972 w 2833662"/>
                <a:gd name="connsiteY66" fmla="*/ 139 h 1163733"/>
                <a:gd name="connsiteX67" fmla="*/ 2391901 w 2833662"/>
                <a:gd name="connsiteY67" fmla="*/ 3968 h 116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833662" h="1163733">
                  <a:moveTo>
                    <a:pt x="531539" y="155632"/>
                  </a:moveTo>
                  <a:lnTo>
                    <a:pt x="502008" y="349878"/>
                  </a:lnTo>
                  <a:lnTo>
                    <a:pt x="503690" y="339341"/>
                  </a:lnTo>
                  <a:cubicBezTo>
                    <a:pt x="514765" y="269260"/>
                    <a:pt x="523989" y="209471"/>
                    <a:pt x="529694" y="169349"/>
                  </a:cubicBezTo>
                  <a:close/>
                  <a:moveTo>
                    <a:pt x="717345" y="119524"/>
                  </a:moveTo>
                  <a:lnTo>
                    <a:pt x="551397" y="119524"/>
                  </a:lnTo>
                  <a:lnTo>
                    <a:pt x="543741" y="121683"/>
                  </a:lnTo>
                  <a:lnTo>
                    <a:pt x="551397" y="119837"/>
                  </a:lnTo>
                  <a:cubicBezTo>
                    <a:pt x="610933" y="119993"/>
                    <a:pt x="661068" y="119837"/>
                    <a:pt x="711203" y="119562"/>
                  </a:cubicBezTo>
                  <a:close/>
                  <a:moveTo>
                    <a:pt x="886952" y="122932"/>
                  </a:moveTo>
                  <a:lnTo>
                    <a:pt x="885036" y="122422"/>
                  </a:lnTo>
                  <a:lnTo>
                    <a:pt x="889165" y="135756"/>
                  </a:lnTo>
                  <a:lnTo>
                    <a:pt x="889185" y="135505"/>
                  </a:lnTo>
                  <a:cubicBezTo>
                    <a:pt x="889811" y="129395"/>
                    <a:pt x="889263" y="125400"/>
                    <a:pt x="886952" y="122932"/>
                  </a:cubicBezTo>
                  <a:close/>
                  <a:moveTo>
                    <a:pt x="1929084" y="123097"/>
                  </a:moveTo>
                  <a:lnTo>
                    <a:pt x="1926792" y="123950"/>
                  </a:lnTo>
                  <a:lnTo>
                    <a:pt x="1926382" y="130830"/>
                  </a:lnTo>
                  <a:close/>
                  <a:moveTo>
                    <a:pt x="2279033" y="121913"/>
                  </a:moveTo>
                  <a:cubicBezTo>
                    <a:pt x="2276604" y="120073"/>
                    <a:pt x="2273236" y="119524"/>
                    <a:pt x="2268536" y="119524"/>
                  </a:cubicBezTo>
                  <a:lnTo>
                    <a:pt x="2068663" y="119334"/>
                  </a:lnTo>
                  <a:lnTo>
                    <a:pt x="2106848" y="119563"/>
                  </a:lnTo>
                  <a:cubicBezTo>
                    <a:pt x="2158550" y="119838"/>
                    <a:pt x="2210253" y="119994"/>
                    <a:pt x="2269788" y="119837"/>
                  </a:cubicBezTo>
                  <a:lnTo>
                    <a:pt x="2279116" y="122087"/>
                  </a:lnTo>
                  <a:close/>
                  <a:moveTo>
                    <a:pt x="2391901" y="3968"/>
                  </a:moveTo>
                  <a:cubicBezTo>
                    <a:pt x="2417943" y="11753"/>
                    <a:pt x="2429752" y="31787"/>
                    <a:pt x="2431163" y="67509"/>
                  </a:cubicBezTo>
                  <a:cubicBezTo>
                    <a:pt x="2431789" y="82863"/>
                    <a:pt x="2434922" y="98217"/>
                    <a:pt x="2441503" y="112944"/>
                  </a:cubicBezTo>
                  <a:cubicBezTo>
                    <a:pt x="2570288" y="394955"/>
                    <a:pt x="2699074" y="676967"/>
                    <a:pt x="2827859" y="958979"/>
                  </a:cubicBezTo>
                  <a:cubicBezTo>
                    <a:pt x="2833186" y="970573"/>
                    <a:pt x="2837259" y="980913"/>
                    <a:pt x="2828799" y="992820"/>
                  </a:cubicBezTo>
                  <a:cubicBezTo>
                    <a:pt x="2784617" y="1054863"/>
                    <a:pt x="2734168" y="1109072"/>
                    <a:pt x="2655832" y="1126305"/>
                  </a:cubicBezTo>
                  <a:cubicBezTo>
                    <a:pt x="2583449" y="1142286"/>
                    <a:pt x="2518272" y="1126306"/>
                    <a:pt x="2459990" y="1080557"/>
                  </a:cubicBezTo>
                  <a:lnTo>
                    <a:pt x="2450640" y="1064317"/>
                  </a:lnTo>
                  <a:lnTo>
                    <a:pt x="2451216" y="1071157"/>
                  </a:lnTo>
                  <a:cubicBezTo>
                    <a:pt x="2428655" y="1084004"/>
                    <a:pt x="2400767" y="1095285"/>
                    <a:pt x="2378520" y="1108758"/>
                  </a:cubicBezTo>
                  <a:cubicBezTo>
                    <a:pt x="2334651" y="1135706"/>
                    <a:pt x="2287336" y="1152314"/>
                    <a:pt x="2236260" y="1157640"/>
                  </a:cubicBezTo>
                  <a:cubicBezTo>
                    <a:pt x="2157297" y="1156074"/>
                    <a:pt x="2135049" y="1156387"/>
                    <a:pt x="2063607" y="1116592"/>
                  </a:cubicBezTo>
                  <a:cubicBezTo>
                    <a:pt x="2049193" y="1106565"/>
                    <a:pt x="2031645" y="1088391"/>
                    <a:pt x="2016605" y="1078991"/>
                  </a:cubicBezTo>
                  <a:lnTo>
                    <a:pt x="2016450" y="1077428"/>
                  </a:lnTo>
                  <a:lnTo>
                    <a:pt x="1999371" y="1097165"/>
                  </a:lnTo>
                  <a:cubicBezTo>
                    <a:pt x="1964276" y="1123799"/>
                    <a:pt x="1927301" y="1145733"/>
                    <a:pt x="1883433" y="1152626"/>
                  </a:cubicBezTo>
                  <a:cubicBezTo>
                    <a:pt x="1818256" y="1162654"/>
                    <a:pt x="1756841" y="1152000"/>
                    <a:pt x="1702318" y="1112205"/>
                  </a:cubicBezTo>
                  <a:cubicBezTo>
                    <a:pt x="1691351" y="1104371"/>
                    <a:pt x="1680698" y="1095911"/>
                    <a:pt x="1669731" y="1087764"/>
                  </a:cubicBezTo>
                  <a:lnTo>
                    <a:pt x="1659247" y="1075136"/>
                  </a:lnTo>
                  <a:lnTo>
                    <a:pt x="1618029" y="1100612"/>
                  </a:lnTo>
                  <a:cubicBezTo>
                    <a:pt x="1554106" y="1145107"/>
                    <a:pt x="1483603" y="1165788"/>
                    <a:pt x="1405893" y="1160774"/>
                  </a:cubicBezTo>
                  <a:cubicBezTo>
                    <a:pt x="1354817" y="1155447"/>
                    <a:pt x="1307502" y="1138840"/>
                    <a:pt x="1263633" y="1111892"/>
                  </a:cubicBezTo>
                  <a:lnTo>
                    <a:pt x="1198487" y="1074494"/>
                  </a:lnTo>
                  <a:lnTo>
                    <a:pt x="1194070" y="1082751"/>
                  </a:lnTo>
                  <a:cubicBezTo>
                    <a:pt x="1155842" y="1109385"/>
                    <a:pt x="1119808" y="1139779"/>
                    <a:pt x="1073432" y="1153253"/>
                  </a:cubicBezTo>
                  <a:cubicBezTo>
                    <a:pt x="1000736" y="1174248"/>
                    <a:pt x="933366" y="1163594"/>
                    <a:pt x="870697" y="1122232"/>
                  </a:cubicBezTo>
                  <a:cubicBezTo>
                    <a:pt x="855030" y="1111892"/>
                    <a:pt x="840303" y="1100298"/>
                    <a:pt x="824635" y="1089957"/>
                  </a:cubicBezTo>
                  <a:cubicBezTo>
                    <a:pt x="821658" y="1087921"/>
                    <a:pt x="818838" y="1085727"/>
                    <a:pt x="817193" y="1082946"/>
                  </a:cubicBezTo>
                  <a:lnTo>
                    <a:pt x="817147" y="1081703"/>
                  </a:lnTo>
                  <a:lnTo>
                    <a:pt x="817114" y="1082123"/>
                  </a:lnTo>
                  <a:cubicBezTo>
                    <a:pt x="802074" y="1091523"/>
                    <a:pt x="784526" y="1109697"/>
                    <a:pt x="770113" y="1119724"/>
                  </a:cubicBezTo>
                  <a:cubicBezTo>
                    <a:pt x="698983" y="1159519"/>
                    <a:pt x="676422" y="1159206"/>
                    <a:pt x="597459" y="1160772"/>
                  </a:cubicBezTo>
                  <a:cubicBezTo>
                    <a:pt x="546383" y="1155446"/>
                    <a:pt x="499068" y="1138838"/>
                    <a:pt x="455200" y="1111890"/>
                  </a:cubicBezTo>
                  <a:cubicBezTo>
                    <a:pt x="432952" y="1098417"/>
                    <a:pt x="411331" y="1087136"/>
                    <a:pt x="388770" y="1074289"/>
                  </a:cubicBezTo>
                  <a:lnTo>
                    <a:pt x="389103" y="1069174"/>
                  </a:lnTo>
                  <a:lnTo>
                    <a:pt x="382817" y="1080557"/>
                  </a:lnTo>
                  <a:cubicBezTo>
                    <a:pt x="296333" y="1154507"/>
                    <a:pt x="169741" y="1154194"/>
                    <a:pt x="83885" y="1079617"/>
                  </a:cubicBezTo>
                  <a:cubicBezTo>
                    <a:pt x="57564" y="1056743"/>
                    <a:pt x="32182" y="1032615"/>
                    <a:pt x="10875" y="1004728"/>
                  </a:cubicBezTo>
                  <a:cubicBezTo>
                    <a:pt x="-1033" y="989373"/>
                    <a:pt x="-3539" y="975586"/>
                    <a:pt x="5234" y="956159"/>
                  </a:cubicBezTo>
                  <a:cubicBezTo>
                    <a:pt x="134647" y="673834"/>
                    <a:pt x="263119" y="391195"/>
                    <a:pt x="392217" y="108557"/>
                  </a:cubicBezTo>
                  <a:cubicBezTo>
                    <a:pt x="398171" y="95396"/>
                    <a:pt x="400364" y="81923"/>
                    <a:pt x="398484" y="67509"/>
                  </a:cubicBezTo>
                  <a:cubicBezTo>
                    <a:pt x="394097" y="30847"/>
                    <a:pt x="420732" y="453"/>
                    <a:pt x="457706" y="139"/>
                  </a:cubicBezTo>
                  <a:cubicBezTo>
                    <a:pt x="510975" y="-174"/>
                    <a:pt x="564244" y="139"/>
                    <a:pt x="617513" y="139"/>
                  </a:cubicBezTo>
                  <a:cubicBezTo>
                    <a:pt x="1198771" y="139"/>
                    <a:pt x="1780028" y="139"/>
                    <a:pt x="2360972" y="139"/>
                  </a:cubicBezTo>
                  <a:cubicBezTo>
                    <a:pt x="2372958" y="139"/>
                    <a:pt x="2383220" y="1373"/>
                    <a:pt x="2391901" y="3968"/>
                  </a:cubicBezTo>
                  <a:close/>
                </a:path>
              </a:pathLst>
            </a:custGeom>
            <a:solidFill>
              <a:schemeClr val="tx1">
                <a:lumMod val="50000"/>
                <a:lumOff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nvGrpSpPr>
            <p:cNvPr id="33" name="Graphic 32">
              <a:extLst>
                <a:ext uri="{FF2B5EF4-FFF2-40B4-BE49-F238E27FC236}">
                  <a16:creationId xmlns:a16="http://schemas.microsoft.com/office/drawing/2014/main" id="{D0F190A7-928A-4E5F-9FED-90F509841445}"/>
                </a:ext>
              </a:extLst>
            </p:cNvPr>
            <p:cNvGrpSpPr/>
            <p:nvPr/>
          </p:nvGrpSpPr>
          <p:grpSpPr>
            <a:xfrm rot="20705322">
              <a:off x="618525" y="1024372"/>
              <a:ext cx="2832651" cy="1165648"/>
              <a:chOff x="1790700" y="1657350"/>
              <a:chExt cx="8610600" cy="3543300"/>
            </a:xfrm>
          </p:grpSpPr>
          <p:sp>
            <p:nvSpPr>
              <p:cNvPr id="34" name="Freeform: Shape 84">
                <a:extLst>
                  <a:ext uri="{FF2B5EF4-FFF2-40B4-BE49-F238E27FC236}">
                    <a16:creationId xmlns:a16="http://schemas.microsoft.com/office/drawing/2014/main" id="{98B31FD7-93F1-401A-805C-7DD8C005D3FE}"/>
                  </a:ext>
                </a:extLst>
              </p:cNvPr>
              <p:cNvSpPr/>
              <p:nvPr/>
            </p:nvSpPr>
            <p:spPr>
              <a:xfrm>
                <a:off x="1790981" y="1656926"/>
                <a:ext cx="8613672" cy="3537479"/>
              </a:xfrm>
              <a:custGeom>
                <a:avLst/>
                <a:gdLst>
                  <a:gd name="connsiteX0" fmla="*/ 2482886 w 8613672"/>
                  <a:gd name="connsiteY0" fmla="*/ 3259879 h 3537479"/>
                  <a:gd name="connsiteX1" fmla="*/ 2530511 w 8613672"/>
                  <a:gd name="connsiteY1" fmla="*/ 2666471 h 3537479"/>
                  <a:gd name="connsiteX2" fmla="*/ 2612426 w 8613672"/>
                  <a:gd name="connsiteY2" fmla="*/ 1593956 h 3537479"/>
                  <a:gd name="connsiteX3" fmla="*/ 2674339 w 8613672"/>
                  <a:gd name="connsiteY3" fmla="*/ 777663 h 3537479"/>
                  <a:gd name="connsiteX4" fmla="*/ 2702914 w 8613672"/>
                  <a:gd name="connsiteY4" fmla="*/ 411903 h 3537479"/>
                  <a:gd name="connsiteX5" fmla="*/ 2657194 w 8613672"/>
                  <a:gd name="connsiteY5" fmla="*/ 363326 h 3537479"/>
                  <a:gd name="connsiteX6" fmla="*/ 1676119 w 8613672"/>
                  <a:gd name="connsiteY6" fmla="*/ 363326 h 3537479"/>
                  <a:gd name="connsiteX7" fmla="*/ 1625636 w 8613672"/>
                  <a:gd name="connsiteY7" fmla="*/ 408093 h 3537479"/>
                  <a:gd name="connsiteX8" fmla="*/ 1361794 w 8613672"/>
                  <a:gd name="connsiteY8" fmla="*/ 2143548 h 3537479"/>
                  <a:gd name="connsiteX9" fmla="*/ 1198916 w 8613672"/>
                  <a:gd name="connsiteY9" fmla="*/ 3220826 h 3537479"/>
                  <a:gd name="connsiteX10" fmla="*/ 1163674 w 8613672"/>
                  <a:gd name="connsiteY10" fmla="*/ 3284643 h 3537479"/>
                  <a:gd name="connsiteX11" fmla="*/ 254989 w 8613672"/>
                  <a:gd name="connsiteY11" fmla="*/ 3281786 h 3537479"/>
                  <a:gd name="connsiteX12" fmla="*/ 33056 w 8613672"/>
                  <a:gd name="connsiteY12" fmla="*/ 3054139 h 3537479"/>
                  <a:gd name="connsiteX13" fmla="*/ 15911 w 8613672"/>
                  <a:gd name="connsiteY13" fmla="*/ 2906501 h 3537479"/>
                  <a:gd name="connsiteX14" fmla="*/ 1192249 w 8613672"/>
                  <a:gd name="connsiteY14" fmla="*/ 329988 h 3537479"/>
                  <a:gd name="connsiteX15" fmla="*/ 1211299 w 8613672"/>
                  <a:gd name="connsiteY15" fmla="*/ 205211 h 3537479"/>
                  <a:gd name="connsiteX16" fmla="*/ 1391321 w 8613672"/>
                  <a:gd name="connsiteY16" fmla="*/ 423 h 3537479"/>
                  <a:gd name="connsiteX17" fmla="*/ 1877096 w 8613672"/>
                  <a:gd name="connsiteY17" fmla="*/ 423 h 3537479"/>
                  <a:gd name="connsiteX18" fmla="*/ 7176806 w 8613672"/>
                  <a:gd name="connsiteY18" fmla="*/ 423 h 3537479"/>
                  <a:gd name="connsiteX19" fmla="*/ 7390167 w 8613672"/>
                  <a:gd name="connsiteY19" fmla="*/ 205211 h 3537479"/>
                  <a:gd name="connsiteX20" fmla="*/ 7421599 w 8613672"/>
                  <a:gd name="connsiteY20" fmla="*/ 343323 h 3537479"/>
                  <a:gd name="connsiteX21" fmla="*/ 8596031 w 8613672"/>
                  <a:gd name="connsiteY21" fmla="*/ 2915073 h 3537479"/>
                  <a:gd name="connsiteX22" fmla="*/ 8598888 w 8613672"/>
                  <a:gd name="connsiteY22" fmla="*/ 3017943 h 3537479"/>
                  <a:gd name="connsiteX23" fmla="*/ 8073109 w 8613672"/>
                  <a:gd name="connsiteY23" fmla="*/ 3423708 h 3537479"/>
                  <a:gd name="connsiteX24" fmla="*/ 7477796 w 8613672"/>
                  <a:gd name="connsiteY24" fmla="*/ 3284643 h 3537479"/>
                  <a:gd name="connsiteX25" fmla="*/ 7441601 w 8613672"/>
                  <a:gd name="connsiteY25" fmla="*/ 3221779 h 3537479"/>
                  <a:gd name="connsiteX26" fmla="*/ 7169186 w 8613672"/>
                  <a:gd name="connsiteY26" fmla="*/ 1685396 h 3537479"/>
                  <a:gd name="connsiteX27" fmla="*/ 6942492 w 8613672"/>
                  <a:gd name="connsiteY27" fmla="*/ 401426 h 3537479"/>
                  <a:gd name="connsiteX28" fmla="*/ 6895819 w 8613672"/>
                  <a:gd name="connsiteY28" fmla="*/ 363326 h 3537479"/>
                  <a:gd name="connsiteX29" fmla="*/ 5895694 w 8613672"/>
                  <a:gd name="connsiteY29" fmla="*/ 362373 h 3537479"/>
                  <a:gd name="connsiteX30" fmla="*/ 5854736 w 8613672"/>
                  <a:gd name="connsiteY30" fmla="*/ 414761 h 3537479"/>
                  <a:gd name="connsiteX31" fmla="*/ 5934746 w 8613672"/>
                  <a:gd name="connsiteY31" fmla="*/ 1214861 h 3537479"/>
                  <a:gd name="connsiteX32" fmla="*/ 6025234 w 8613672"/>
                  <a:gd name="connsiteY32" fmla="*/ 2119736 h 3537479"/>
                  <a:gd name="connsiteX33" fmla="*/ 6126199 w 8613672"/>
                  <a:gd name="connsiteY33" fmla="*/ 3128433 h 3537479"/>
                  <a:gd name="connsiteX34" fmla="*/ 6130961 w 8613672"/>
                  <a:gd name="connsiteY34" fmla="*/ 3199871 h 3537479"/>
                  <a:gd name="connsiteX35" fmla="*/ 6077621 w 8613672"/>
                  <a:gd name="connsiteY35" fmla="*/ 3335126 h 3537479"/>
                  <a:gd name="connsiteX36" fmla="*/ 5725196 w 8613672"/>
                  <a:gd name="connsiteY36" fmla="*/ 3503718 h 3537479"/>
                  <a:gd name="connsiteX37" fmla="*/ 5174651 w 8613672"/>
                  <a:gd name="connsiteY37" fmla="*/ 3380846 h 3537479"/>
                  <a:gd name="connsiteX38" fmla="*/ 5075592 w 8613672"/>
                  <a:gd name="connsiteY38" fmla="*/ 3306551 h 3537479"/>
                  <a:gd name="connsiteX39" fmla="*/ 5033681 w 8613672"/>
                  <a:gd name="connsiteY39" fmla="*/ 3256068 h 3537479"/>
                  <a:gd name="connsiteX40" fmla="*/ 5010821 w 8613672"/>
                  <a:gd name="connsiteY40" fmla="*/ 2866496 h 3537479"/>
                  <a:gd name="connsiteX41" fmla="*/ 4975579 w 8613672"/>
                  <a:gd name="connsiteY41" fmla="*/ 2268326 h 3537479"/>
                  <a:gd name="connsiteX42" fmla="*/ 4953671 w 8613672"/>
                  <a:gd name="connsiteY42" fmla="*/ 1902566 h 3537479"/>
                  <a:gd name="connsiteX43" fmla="*/ 4918429 w 8613672"/>
                  <a:gd name="connsiteY43" fmla="*/ 1304396 h 3537479"/>
                  <a:gd name="connsiteX44" fmla="*/ 4895569 w 8613672"/>
                  <a:gd name="connsiteY44" fmla="*/ 905298 h 3537479"/>
                  <a:gd name="connsiteX45" fmla="*/ 4867946 w 8613672"/>
                  <a:gd name="connsiteY45" fmla="*/ 464291 h 3537479"/>
                  <a:gd name="connsiteX46" fmla="*/ 4782221 w 8613672"/>
                  <a:gd name="connsiteY46" fmla="*/ 387138 h 3537479"/>
                  <a:gd name="connsiteX47" fmla="*/ 3810671 w 8613672"/>
                  <a:gd name="connsiteY47" fmla="*/ 387138 h 3537479"/>
                  <a:gd name="connsiteX48" fmla="*/ 3724946 w 8613672"/>
                  <a:gd name="connsiteY48" fmla="*/ 472863 h 3537479"/>
                  <a:gd name="connsiteX49" fmla="*/ 3703991 w 8613672"/>
                  <a:gd name="connsiteY49" fmla="*/ 1286298 h 3537479"/>
                  <a:gd name="connsiteX50" fmla="*/ 3684941 w 8613672"/>
                  <a:gd name="connsiteY50" fmla="*/ 2061633 h 3537479"/>
                  <a:gd name="connsiteX51" fmla="*/ 3665891 w 8613672"/>
                  <a:gd name="connsiteY51" fmla="*/ 2798868 h 3537479"/>
                  <a:gd name="connsiteX52" fmla="*/ 3651604 w 8613672"/>
                  <a:gd name="connsiteY52" fmla="*/ 3250354 h 3537479"/>
                  <a:gd name="connsiteX53" fmla="*/ 3629696 w 8613672"/>
                  <a:gd name="connsiteY53" fmla="*/ 3291311 h 3537479"/>
                  <a:gd name="connsiteX54" fmla="*/ 3262984 w 8613672"/>
                  <a:gd name="connsiteY54" fmla="*/ 3505623 h 3537479"/>
                  <a:gd name="connsiteX55" fmla="*/ 2646716 w 8613672"/>
                  <a:gd name="connsiteY55" fmla="*/ 3411326 h 3537479"/>
                  <a:gd name="connsiteX56" fmla="*/ 2506699 w 8613672"/>
                  <a:gd name="connsiteY56" fmla="*/ 3313218 h 3537479"/>
                  <a:gd name="connsiteX57" fmla="*/ 2482886 w 8613672"/>
                  <a:gd name="connsiteY57" fmla="*/ 3259879 h 353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613672" h="3537479">
                    <a:moveTo>
                      <a:pt x="2482886" y="3259879"/>
                    </a:moveTo>
                    <a:cubicBezTo>
                      <a:pt x="2499079" y="3061758"/>
                      <a:pt x="2515271" y="2864591"/>
                      <a:pt x="2530511" y="2666471"/>
                    </a:cubicBezTo>
                    <a:cubicBezTo>
                      <a:pt x="2558134" y="2309283"/>
                      <a:pt x="2585756" y="1951143"/>
                      <a:pt x="2612426" y="1593956"/>
                    </a:cubicBezTo>
                    <a:cubicBezTo>
                      <a:pt x="2633381" y="1321541"/>
                      <a:pt x="2653384" y="1050078"/>
                      <a:pt x="2674339" y="777663"/>
                    </a:cubicBezTo>
                    <a:cubicBezTo>
                      <a:pt x="2683864" y="655743"/>
                      <a:pt x="2692436" y="533823"/>
                      <a:pt x="2702914" y="411903"/>
                    </a:cubicBezTo>
                    <a:cubicBezTo>
                      <a:pt x="2706724" y="374756"/>
                      <a:pt x="2696246" y="363326"/>
                      <a:pt x="2657194" y="363326"/>
                    </a:cubicBezTo>
                    <a:cubicBezTo>
                      <a:pt x="2330486" y="365231"/>
                      <a:pt x="2002826" y="364278"/>
                      <a:pt x="1676119" y="363326"/>
                    </a:cubicBezTo>
                    <a:cubicBezTo>
                      <a:pt x="1640876" y="363326"/>
                      <a:pt x="1631351" y="375708"/>
                      <a:pt x="1625636" y="408093"/>
                    </a:cubicBezTo>
                    <a:cubicBezTo>
                      <a:pt x="1538006" y="987213"/>
                      <a:pt x="1449424" y="1565381"/>
                      <a:pt x="1361794" y="2143548"/>
                    </a:cubicBezTo>
                    <a:cubicBezTo>
                      <a:pt x="1307501" y="2502641"/>
                      <a:pt x="1252256" y="2861733"/>
                      <a:pt x="1198916" y="3220826"/>
                    </a:cubicBezTo>
                    <a:cubicBezTo>
                      <a:pt x="1195106" y="3248448"/>
                      <a:pt x="1183676" y="3267498"/>
                      <a:pt x="1163674" y="3284643"/>
                    </a:cubicBezTo>
                    <a:cubicBezTo>
                      <a:pt x="900784" y="3509433"/>
                      <a:pt x="515974" y="3508481"/>
                      <a:pt x="254989" y="3281786"/>
                    </a:cubicBezTo>
                    <a:cubicBezTo>
                      <a:pt x="174979" y="3212254"/>
                      <a:pt x="97826" y="3138911"/>
                      <a:pt x="33056" y="3054139"/>
                    </a:cubicBezTo>
                    <a:cubicBezTo>
                      <a:pt x="-3139" y="3007466"/>
                      <a:pt x="-10759" y="2965556"/>
                      <a:pt x="15911" y="2906501"/>
                    </a:cubicBezTo>
                    <a:cubicBezTo>
                      <a:pt x="409294" y="2048298"/>
                      <a:pt x="799819" y="1189143"/>
                      <a:pt x="1192249" y="329988"/>
                    </a:cubicBezTo>
                    <a:cubicBezTo>
                      <a:pt x="1210346" y="289983"/>
                      <a:pt x="1217014" y="249026"/>
                      <a:pt x="1211299" y="205211"/>
                    </a:cubicBezTo>
                    <a:cubicBezTo>
                      <a:pt x="1197964" y="93768"/>
                      <a:pt x="1278926" y="1376"/>
                      <a:pt x="1391321" y="423"/>
                    </a:cubicBezTo>
                    <a:cubicBezTo>
                      <a:pt x="1553246" y="-529"/>
                      <a:pt x="1715171" y="423"/>
                      <a:pt x="1877096" y="423"/>
                    </a:cubicBezTo>
                    <a:cubicBezTo>
                      <a:pt x="3643984" y="423"/>
                      <a:pt x="5410871" y="423"/>
                      <a:pt x="7176806" y="423"/>
                    </a:cubicBezTo>
                    <a:cubicBezTo>
                      <a:pt x="7322539" y="423"/>
                      <a:pt x="7384451" y="60431"/>
                      <a:pt x="7390167" y="205211"/>
                    </a:cubicBezTo>
                    <a:cubicBezTo>
                      <a:pt x="7392071" y="251883"/>
                      <a:pt x="7401596" y="298556"/>
                      <a:pt x="7421599" y="343323"/>
                    </a:cubicBezTo>
                    <a:cubicBezTo>
                      <a:pt x="7813076" y="1200573"/>
                      <a:pt x="8204554" y="2057823"/>
                      <a:pt x="8596031" y="2915073"/>
                    </a:cubicBezTo>
                    <a:cubicBezTo>
                      <a:pt x="8612224" y="2950316"/>
                      <a:pt x="8624606" y="2981748"/>
                      <a:pt x="8598888" y="3017943"/>
                    </a:cubicBezTo>
                    <a:cubicBezTo>
                      <a:pt x="8464586" y="3206539"/>
                      <a:pt x="8311234" y="3371321"/>
                      <a:pt x="8073109" y="3423708"/>
                    </a:cubicBezTo>
                    <a:cubicBezTo>
                      <a:pt x="7853081" y="3472286"/>
                      <a:pt x="7654961" y="3423708"/>
                      <a:pt x="7477796" y="3284643"/>
                    </a:cubicBezTo>
                    <a:cubicBezTo>
                      <a:pt x="7456842" y="3267498"/>
                      <a:pt x="7446364" y="3248448"/>
                      <a:pt x="7441601" y="3221779"/>
                    </a:cubicBezTo>
                    <a:cubicBezTo>
                      <a:pt x="7351114" y="2709333"/>
                      <a:pt x="7260626" y="2197841"/>
                      <a:pt x="7169186" y="1685396"/>
                    </a:cubicBezTo>
                    <a:cubicBezTo>
                      <a:pt x="7092986" y="1257723"/>
                      <a:pt x="7016786" y="830051"/>
                      <a:pt x="6942492" y="401426"/>
                    </a:cubicBezTo>
                    <a:cubicBezTo>
                      <a:pt x="6936776" y="369993"/>
                      <a:pt x="6924394" y="363326"/>
                      <a:pt x="6895819" y="363326"/>
                    </a:cubicBezTo>
                    <a:cubicBezTo>
                      <a:pt x="6562444" y="364278"/>
                      <a:pt x="6229069" y="364278"/>
                      <a:pt x="5895694" y="362373"/>
                    </a:cubicBezTo>
                    <a:cubicBezTo>
                      <a:pt x="5850926" y="362373"/>
                      <a:pt x="5850926" y="383328"/>
                      <a:pt x="5854736" y="414761"/>
                    </a:cubicBezTo>
                    <a:cubicBezTo>
                      <a:pt x="5881406" y="681461"/>
                      <a:pt x="5908076" y="948161"/>
                      <a:pt x="5934746" y="1214861"/>
                    </a:cubicBezTo>
                    <a:cubicBezTo>
                      <a:pt x="5965226" y="1516803"/>
                      <a:pt x="5995706" y="1817793"/>
                      <a:pt x="6025234" y="2119736"/>
                    </a:cubicBezTo>
                    <a:cubicBezTo>
                      <a:pt x="6058571" y="2455968"/>
                      <a:pt x="6092861" y="2792201"/>
                      <a:pt x="6126199" y="3128433"/>
                    </a:cubicBezTo>
                    <a:cubicBezTo>
                      <a:pt x="6128104" y="3152246"/>
                      <a:pt x="6130009" y="3176058"/>
                      <a:pt x="6130961" y="3199871"/>
                    </a:cubicBezTo>
                    <a:cubicBezTo>
                      <a:pt x="6147154" y="3257973"/>
                      <a:pt x="6129056" y="3297026"/>
                      <a:pt x="6077621" y="3335126"/>
                    </a:cubicBezTo>
                    <a:cubicBezTo>
                      <a:pt x="5970942" y="3416089"/>
                      <a:pt x="5858546" y="3482764"/>
                      <a:pt x="5725196" y="3503718"/>
                    </a:cubicBezTo>
                    <a:cubicBezTo>
                      <a:pt x="5527076" y="3534198"/>
                      <a:pt x="5340386" y="3501814"/>
                      <a:pt x="5174651" y="3380846"/>
                    </a:cubicBezTo>
                    <a:cubicBezTo>
                      <a:pt x="5141314" y="3357033"/>
                      <a:pt x="5108929" y="3331316"/>
                      <a:pt x="5075592" y="3306551"/>
                    </a:cubicBezTo>
                    <a:cubicBezTo>
                      <a:pt x="5057494" y="3293216"/>
                      <a:pt x="5042254" y="3277976"/>
                      <a:pt x="5033681" y="3256068"/>
                    </a:cubicBezTo>
                    <a:cubicBezTo>
                      <a:pt x="5027014" y="3126529"/>
                      <a:pt x="5017489" y="2996036"/>
                      <a:pt x="5010821" y="2866496"/>
                    </a:cubicBezTo>
                    <a:cubicBezTo>
                      <a:pt x="4999392" y="2667423"/>
                      <a:pt x="4987961" y="2467398"/>
                      <a:pt x="4975579" y="2268326"/>
                    </a:cubicBezTo>
                    <a:cubicBezTo>
                      <a:pt x="4967959" y="2146406"/>
                      <a:pt x="4960339" y="2024486"/>
                      <a:pt x="4953671" y="1902566"/>
                    </a:cubicBezTo>
                    <a:cubicBezTo>
                      <a:pt x="4943194" y="1703493"/>
                      <a:pt x="4928906" y="1503468"/>
                      <a:pt x="4918429" y="1304396"/>
                    </a:cubicBezTo>
                    <a:cubicBezTo>
                      <a:pt x="4911761" y="1171046"/>
                      <a:pt x="4902236" y="1038648"/>
                      <a:pt x="4895569" y="905298"/>
                    </a:cubicBezTo>
                    <a:cubicBezTo>
                      <a:pt x="4887949" y="757661"/>
                      <a:pt x="4881281" y="610976"/>
                      <a:pt x="4867946" y="464291"/>
                    </a:cubicBezTo>
                    <a:cubicBezTo>
                      <a:pt x="4862231" y="403331"/>
                      <a:pt x="4845086" y="388091"/>
                      <a:pt x="4782221" y="387138"/>
                    </a:cubicBezTo>
                    <a:cubicBezTo>
                      <a:pt x="4458371" y="386186"/>
                      <a:pt x="4134521" y="386186"/>
                      <a:pt x="3810671" y="387138"/>
                    </a:cubicBezTo>
                    <a:cubicBezTo>
                      <a:pt x="3743996" y="387138"/>
                      <a:pt x="3726851" y="406188"/>
                      <a:pt x="3724946" y="472863"/>
                    </a:cubicBezTo>
                    <a:cubicBezTo>
                      <a:pt x="3716374" y="744326"/>
                      <a:pt x="3708754" y="1014836"/>
                      <a:pt x="3703991" y="1286298"/>
                    </a:cubicBezTo>
                    <a:cubicBezTo>
                      <a:pt x="3699229" y="1544426"/>
                      <a:pt x="3691609" y="1803506"/>
                      <a:pt x="3684941" y="2061633"/>
                    </a:cubicBezTo>
                    <a:cubicBezTo>
                      <a:pt x="3679226" y="2307378"/>
                      <a:pt x="3672559" y="2553123"/>
                      <a:pt x="3665891" y="2798868"/>
                    </a:cubicBezTo>
                    <a:cubicBezTo>
                      <a:pt x="3661129" y="2949364"/>
                      <a:pt x="3664939" y="3099858"/>
                      <a:pt x="3651604" y="3250354"/>
                    </a:cubicBezTo>
                    <a:cubicBezTo>
                      <a:pt x="3647794" y="3265593"/>
                      <a:pt x="3643984" y="3280833"/>
                      <a:pt x="3629696" y="3291311"/>
                    </a:cubicBezTo>
                    <a:cubicBezTo>
                      <a:pt x="3513491" y="3372273"/>
                      <a:pt x="3403954" y="3464666"/>
                      <a:pt x="3262984" y="3505623"/>
                    </a:cubicBezTo>
                    <a:cubicBezTo>
                      <a:pt x="3042004" y="3569441"/>
                      <a:pt x="2837216" y="3537056"/>
                      <a:pt x="2646716" y="3411326"/>
                    </a:cubicBezTo>
                    <a:cubicBezTo>
                      <a:pt x="2599091" y="3379893"/>
                      <a:pt x="2554324" y="3344651"/>
                      <a:pt x="2506699" y="3313218"/>
                    </a:cubicBezTo>
                    <a:cubicBezTo>
                      <a:pt x="2488601" y="3300836"/>
                      <a:pt x="2472409" y="3286548"/>
                      <a:pt x="2482886" y="3259879"/>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5" name="Freeform: Shape 85">
                <a:extLst>
                  <a:ext uri="{FF2B5EF4-FFF2-40B4-BE49-F238E27FC236}">
                    <a16:creationId xmlns:a16="http://schemas.microsoft.com/office/drawing/2014/main" id="{064A8EF8-B4C6-4284-96BC-94F4590A8F4C}"/>
                  </a:ext>
                </a:extLst>
              </p:cNvPr>
              <p:cNvSpPr/>
              <p:nvPr/>
            </p:nvSpPr>
            <p:spPr>
              <a:xfrm>
                <a:off x="5419676" y="2020252"/>
                <a:ext cx="1429057" cy="3167393"/>
              </a:xfrm>
              <a:custGeom>
                <a:avLst/>
                <a:gdLst>
                  <a:gd name="connsiteX0" fmla="*/ 644891 w 1429057"/>
                  <a:gd name="connsiteY0" fmla="*/ 3165158 h 3167393"/>
                  <a:gd name="connsiteX1" fmla="*/ 212456 w 1429057"/>
                  <a:gd name="connsiteY1" fmla="*/ 3016568 h 3167393"/>
                  <a:gd name="connsiteX2" fmla="*/ 6716 w 1429057"/>
                  <a:gd name="connsiteY2" fmla="*/ 2898458 h 3167393"/>
                  <a:gd name="connsiteX3" fmla="*/ 4811 w 1429057"/>
                  <a:gd name="connsiteY3" fmla="*/ 2781300 h 3167393"/>
                  <a:gd name="connsiteX4" fmla="*/ 40053 w 1429057"/>
                  <a:gd name="connsiteY4" fmla="*/ 1339215 h 3167393"/>
                  <a:gd name="connsiteX5" fmla="*/ 72438 w 1429057"/>
                  <a:gd name="connsiteY5" fmla="*/ 49530 h 3167393"/>
                  <a:gd name="connsiteX6" fmla="*/ 124826 w 1429057"/>
                  <a:gd name="connsiteY6" fmla="*/ 0 h 3167393"/>
                  <a:gd name="connsiteX7" fmla="*/ 1210676 w 1429057"/>
                  <a:gd name="connsiteY7" fmla="*/ 0 h 3167393"/>
                  <a:gd name="connsiteX8" fmla="*/ 1265921 w 1429057"/>
                  <a:gd name="connsiteY8" fmla="*/ 52388 h 3167393"/>
                  <a:gd name="connsiteX9" fmla="*/ 1338311 w 1429057"/>
                  <a:gd name="connsiteY9" fmla="*/ 1287780 h 3167393"/>
                  <a:gd name="connsiteX10" fmla="*/ 1398318 w 1429057"/>
                  <a:gd name="connsiteY10" fmla="*/ 2327910 h 3167393"/>
                  <a:gd name="connsiteX11" fmla="*/ 1428798 w 1429057"/>
                  <a:gd name="connsiteY11" fmla="*/ 2855595 h 3167393"/>
                  <a:gd name="connsiteX12" fmla="*/ 1426893 w 1429057"/>
                  <a:gd name="connsiteY12" fmla="*/ 2897505 h 3167393"/>
                  <a:gd name="connsiteX13" fmla="*/ 1289734 w 1429057"/>
                  <a:gd name="connsiteY13" fmla="*/ 2982278 h 3167393"/>
                  <a:gd name="connsiteX14" fmla="*/ 644891 w 1429057"/>
                  <a:gd name="connsiteY14" fmla="*/ 3165158 h 3167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057" h="3167393">
                    <a:moveTo>
                      <a:pt x="644891" y="3165158"/>
                    </a:moveTo>
                    <a:cubicBezTo>
                      <a:pt x="489633" y="3148965"/>
                      <a:pt x="345806" y="3098483"/>
                      <a:pt x="212456" y="3016568"/>
                    </a:cubicBezTo>
                    <a:cubicBezTo>
                      <a:pt x="144828" y="2975610"/>
                      <a:pt x="75296" y="2937510"/>
                      <a:pt x="6716" y="2898458"/>
                    </a:cubicBezTo>
                    <a:cubicBezTo>
                      <a:pt x="-6619" y="2859405"/>
                      <a:pt x="3858" y="2820353"/>
                      <a:pt x="4811" y="2781300"/>
                    </a:cubicBezTo>
                    <a:cubicBezTo>
                      <a:pt x="16241" y="2300288"/>
                      <a:pt x="27671" y="1820228"/>
                      <a:pt x="40053" y="1339215"/>
                    </a:cubicBezTo>
                    <a:cubicBezTo>
                      <a:pt x="50531" y="909638"/>
                      <a:pt x="62913" y="480060"/>
                      <a:pt x="72438" y="49530"/>
                    </a:cubicBezTo>
                    <a:cubicBezTo>
                      <a:pt x="73391" y="9525"/>
                      <a:pt x="85773" y="0"/>
                      <a:pt x="124826" y="0"/>
                    </a:cubicBezTo>
                    <a:cubicBezTo>
                      <a:pt x="486776" y="953"/>
                      <a:pt x="848726" y="1905"/>
                      <a:pt x="1210676" y="0"/>
                    </a:cubicBezTo>
                    <a:cubicBezTo>
                      <a:pt x="1251634" y="0"/>
                      <a:pt x="1264016" y="10478"/>
                      <a:pt x="1265921" y="52388"/>
                    </a:cubicBezTo>
                    <a:cubicBezTo>
                      <a:pt x="1288781" y="463868"/>
                      <a:pt x="1314498" y="876300"/>
                      <a:pt x="1338311" y="1287780"/>
                    </a:cubicBezTo>
                    <a:cubicBezTo>
                      <a:pt x="1358313" y="1634490"/>
                      <a:pt x="1378316" y="1981200"/>
                      <a:pt x="1398318" y="2327910"/>
                    </a:cubicBezTo>
                    <a:cubicBezTo>
                      <a:pt x="1408796" y="2504123"/>
                      <a:pt x="1418321" y="2679383"/>
                      <a:pt x="1428798" y="2855595"/>
                    </a:cubicBezTo>
                    <a:cubicBezTo>
                      <a:pt x="1429751" y="2869883"/>
                      <a:pt x="1427846" y="2884170"/>
                      <a:pt x="1426893" y="2897505"/>
                    </a:cubicBezTo>
                    <a:cubicBezTo>
                      <a:pt x="1381173" y="2926080"/>
                      <a:pt x="1333548" y="2951798"/>
                      <a:pt x="1289734" y="2982278"/>
                    </a:cubicBezTo>
                    <a:cubicBezTo>
                      <a:pt x="1095423" y="3117533"/>
                      <a:pt x="881111" y="3180398"/>
                      <a:pt x="644891" y="3165158"/>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6" name="Freeform: Shape 86">
                <a:extLst>
                  <a:ext uri="{FF2B5EF4-FFF2-40B4-BE49-F238E27FC236}">
                    <a16:creationId xmlns:a16="http://schemas.microsoft.com/office/drawing/2014/main" id="{88394EE8-7549-4CA5-8813-1E6C76F0ADB4}"/>
                  </a:ext>
                </a:extLst>
              </p:cNvPr>
              <p:cNvSpPr/>
              <p:nvPr/>
            </p:nvSpPr>
            <p:spPr>
              <a:xfrm>
                <a:off x="2972429" y="2017394"/>
                <a:ext cx="1521465" cy="3168014"/>
              </a:xfrm>
              <a:custGeom>
                <a:avLst/>
                <a:gdLst>
                  <a:gd name="connsiteX0" fmla="*/ 634688 w 1521465"/>
                  <a:gd name="connsiteY0" fmla="*/ 3168015 h 3168014"/>
                  <a:gd name="connsiteX1" fmla="*/ 202253 w 1521465"/>
                  <a:gd name="connsiteY1" fmla="*/ 3019425 h 3168014"/>
                  <a:gd name="connsiteX2" fmla="*/ 323 w 1521465"/>
                  <a:gd name="connsiteY2" fmla="*/ 2905125 h 3168014"/>
                  <a:gd name="connsiteX3" fmla="*/ 442283 w 1521465"/>
                  <a:gd name="connsiteY3" fmla="*/ 53340 h 3168014"/>
                  <a:gd name="connsiteX4" fmla="*/ 494670 w 1521465"/>
                  <a:gd name="connsiteY4" fmla="*/ 3810 h 3168014"/>
                  <a:gd name="connsiteX5" fmla="*/ 1466220 w 1521465"/>
                  <a:gd name="connsiteY5" fmla="*/ 0 h 3168014"/>
                  <a:gd name="connsiteX6" fmla="*/ 1521465 w 1521465"/>
                  <a:gd name="connsiteY6" fmla="*/ 52388 h 3168014"/>
                  <a:gd name="connsiteX7" fmla="*/ 1302390 w 1521465"/>
                  <a:gd name="connsiteY7" fmla="*/ 2928938 h 3168014"/>
                  <a:gd name="connsiteX8" fmla="*/ 1159515 w 1521465"/>
                  <a:gd name="connsiteY8" fmla="*/ 3043238 h 3168014"/>
                  <a:gd name="connsiteX9" fmla="*/ 634688 w 1521465"/>
                  <a:gd name="connsiteY9" fmla="*/ 3168015 h 316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1465" h="3168014">
                    <a:moveTo>
                      <a:pt x="634688" y="3168015"/>
                    </a:moveTo>
                    <a:cubicBezTo>
                      <a:pt x="479430" y="3151823"/>
                      <a:pt x="335603" y="3101340"/>
                      <a:pt x="202253" y="3019425"/>
                    </a:cubicBezTo>
                    <a:cubicBezTo>
                      <a:pt x="134625" y="2978468"/>
                      <a:pt x="68903" y="2944178"/>
                      <a:pt x="323" y="2905125"/>
                    </a:cubicBezTo>
                    <a:cubicBezTo>
                      <a:pt x="-13012" y="2866073"/>
                      <a:pt x="390848" y="474345"/>
                      <a:pt x="442283" y="53340"/>
                    </a:cubicBezTo>
                    <a:cubicBezTo>
                      <a:pt x="443235" y="13335"/>
                      <a:pt x="455618" y="3810"/>
                      <a:pt x="494670" y="3810"/>
                    </a:cubicBezTo>
                    <a:cubicBezTo>
                      <a:pt x="856620" y="4763"/>
                      <a:pt x="1104270" y="1905"/>
                      <a:pt x="1466220" y="0"/>
                    </a:cubicBezTo>
                    <a:cubicBezTo>
                      <a:pt x="1507178" y="0"/>
                      <a:pt x="1519561" y="10478"/>
                      <a:pt x="1521465" y="52388"/>
                    </a:cubicBezTo>
                    <a:cubicBezTo>
                      <a:pt x="1509083" y="476250"/>
                      <a:pt x="1302390" y="2914650"/>
                      <a:pt x="1302390" y="2928938"/>
                    </a:cubicBezTo>
                    <a:cubicBezTo>
                      <a:pt x="1256670" y="2957513"/>
                      <a:pt x="1203330" y="3012758"/>
                      <a:pt x="1159515" y="3043238"/>
                    </a:cubicBezTo>
                    <a:cubicBezTo>
                      <a:pt x="943298" y="3164205"/>
                      <a:pt x="874718" y="3163253"/>
                      <a:pt x="634688" y="3168015"/>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7" name="Freeform: Shape 87">
                <a:extLst>
                  <a:ext uri="{FF2B5EF4-FFF2-40B4-BE49-F238E27FC236}">
                    <a16:creationId xmlns:a16="http://schemas.microsoft.com/office/drawing/2014/main" id="{E460A29F-C313-42ED-8235-C37A618972B8}"/>
                  </a:ext>
                </a:extLst>
              </p:cNvPr>
              <p:cNvSpPr/>
              <p:nvPr/>
            </p:nvSpPr>
            <p:spPr>
              <a:xfrm>
                <a:off x="7644764" y="2017394"/>
                <a:ext cx="1597626" cy="3158489"/>
              </a:xfrm>
              <a:custGeom>
                <a:avLst/>
                <a:gdLst>
                  <a:gd name="connsiteX0" fmla="*/ 943928 w 1597626"/>
                  <a:gd name="connsiteY0" fmla="*/ 3158490 h 3158489"/>
                  <a:gd name="connsiteX1" fmla="*/ 1376363 w 1597626"/>
                  <a:gd name="connsiteY1" fmla="*/ 3009900 h 3158489"/>
                  <a:gd name="connsiteX2" fmla="*/ 1597343 w 1597626"/>
                  <a:gd name="connsiteY2" fmla="*/ 2895600 h 3158489"/>
                  <a:gd name="connsiteX3" fmla="*/ 1098233 w 1597626"/>
                  <a:gd name="connsiteY3" fmla="*/ 53340 h 3158489"/>
                  <a:gd name="connsiteX4" fmla="*/ 1045845 w 1597626"/>
                  <a:gd name="connsiteY4" fmla="*/ 3810 h 3158489"/>
                  <a:gd name="connsiteX5" fmla="*/ 55245 w 1597626"/>
                  <a:gd name="connsiteY5" fmla="*/ 0 h 3158489"/>
                  <a:gd name="connsiteX6" fmla="*/ 0 w 1597626"/>
                  <a:gd name="connsiteY6" fmla="*/ 42863 h 3158489"/>
                  <a:gd name="connsiteX7" fmla="*/ 276225 w 1597626"/>
                  <a:gd name="connsiteY7" fmla="*/ 2919413 h 3158489"/>
                  <a:gd name="connsiteX8" fmla="*/ 419100 w 1597626"/>
                  <a:gd name="connsiteY8" fmla="*/ 3033713 h 3158489"/>
                  <a:gd name="connsiteX9" fmla="*/ 943928 w 1597626"/>
                  <a:gd name="connsiteY9" fmla="*/ 3158490 h 315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626" h="3158489">
                    <a:moveTo>
                      <a:pt x="943928" y="3158490"/>
                    </a:moveTo>
                    <a:cubicBezTo>
                      <a:pt x="1099185" y="3142298"/>
                      <a:pt x="1243013" y="3091815"/>
                      <a:pt x="1376363" y="3009900"/>
                    </a:cubicBezTo>
                    <a:cubicBezTo>
                      <a:pt x="1443990" y="2968943"/>
                      <a:pt x="1528763" y="2934653"/>
                      <a:pt x="1597343" y="2895600"/>
                    </a:cubicBezTo>
                    <a:cubicBezTo>
                      <a:pt x="1610678" y="2856548"/>
                      <a:pt x="1149668" y="474345"/>
                      <a:pt x="1098233" y="53340"/>
                    </a:cubicBezTo>
                    <a:cubicBezTo>
                      <a:pt x="1097280" y="13335"/>
                      <a:pt x="1084898" y="3810"/>
                      <a:pt x="1045845" y="3810"/>
                    </a:cubicBezTo>
                    <a:cubicBezTo>
                      <a:pt x="683895" y="4763"/>
                      <a:pt x="417195" y="1905"/>
                      <a:pt x="55245" y="0"/>
                    </a:cubicBezTo>
                    <a:cubicBezTo>
                      <a:pt x="14288" y="0"/>
                      <a:pt x="1905" y="953"/>
                      <a:pt x="0" y="42863"/>
                    </a:cubicBezTo>
                    <a:cubicBezTo>
                      <a:pt x="12383" y="466725"/>
                      <a:pt x="276225" y="2905125"/>
                      <a:pt x="276225" y="2919413"/>
                    </a:cubicBezTo>
                    <a:cubicBezTo>
                      <a:pt x="321945" y="2947988"/>
                      <a:pt x="375285" y="3003233"/>
                      <a:pt x="419100" y="3033713"/>
                    </a:cubicBezTo>
                    <a:cubicBezTo>
                      <a:pt x="636270" y="3154680"/>
                      <a:pt x="703898" y="3153728"/>
                      <a:pt x="943928" y="3158490"/>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grpSp>
      <p:sp>
        <p:nvSpPr>
          <p:cNvPr id="39" name="Freeform: Shape 99">
            <a:extLst>
              <a:ext uri="{FF2B5EF4-FFF2-40B4-BE49-F238E27FC236}">
                <a16:creationId xmlns:a16="http://schemas.microsoft.com/office/drawing/2014/main" id="{5189BC02-A789-4BFB-B9C3-589ACC39AD60}"/>
              </a:ext>
            </a:extLst>
          </p:cNvPr>
          <p:cNvSpPr/>
          <p:nvPr/>
        </p:nvSpPr>
        <p:spPr>
          <a:xfrm rot="20674550">
            <a:off x="2072862" y="2785759"/>
            <a:ext cx="773628" cy="774952"/>
          </a:xfrm>
          <a:custGeom>
            <a:avLst/>
            <a:gdLst>
              <a:gd name="connsiteX0" fmla="*/ 580214 w 711755"/>
              <a:gd name="connsiteY0" fmla="*/ 162617 h 712972"/>
              <a:gd name="connsiteX1" fmla="*/ 346185 w 711755"/>
              <a:gd name="connsiteY1" fmla="*/ 450653 h 712972"/>
              <a:gd name="connsiteX2" fmla="*/ 293893 w 711755"/>
              <a:gd name="connsiteY2" fmla="*/ 457987 h 712972"/>
              <a:gd name="connsiteX3" fmla="*/ 159400 w 711755"/>
              <a:gd name="connsiteY3" fmla="*/ 371786 h 712972"/>
              <a:gd name="connsiteX4" fmla="*/ 154828 w 711755"/>
              <a:gd name="connsiteY4" fmla="*/ 376739 h 712972"/>
              <a:gd name="connsiteX5" fmla="*/ 305704 w 711755"/>
              <a:gd name="connsiteY5" fmla="*/ 565715 h 712972"/>
              <a:gd name="connsiteX6" fmla="*/ 352091 w 711755"/>
              <a:gd name="connsiteY6" fmla="*/ 563715 h 712972"/>
              <a:gd name="connsiteX7" fmla="*/ 538305 w 711755"/>
              <a:gd name="connsiteY7" fmla="*/ 245008 h 712972"/>
              <a:gd name="connsiteX8" fmla="*/ 580214 w 711755"/>
              <a:gd name="connsiteY8" fmla="*/ 162617 h 712972"/>
              <a:gd name="connsiteX9" fmla="*/ 356949 w 711755"/>
              <a:gd name="connsiteY9" fmla="*/ 26 h 712972"/>
              <a:gd name="connsiteX10" fmla="*/ 711755 w 711755"/>
              <a:gd name="connsiteY10" fmla="*/ 356451 h 712972"/>
              <a:gd name="connsiteX11" fmla="*/ 357139 w 711755"/>
              <a:gd name="connsiteY11" fmla="*/ 712972 h 712972"/>
              <a:gd name="connsiteX12" fmla="*/ 47 w 711755"/>
              <a:gd name="connsiteY12" fmla="*/ 357309 h 712972"/>
              <a:gd name="connsiteX13" fmla="*/ 356949 w 711755"/>
              <a:gd name="connsiteY13" fmla="*/ 26 h 71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1755" h="712972">
                <a:moveTo>
                  <a:pt x="580214" y="162617"/>
                </a:moveTo>
                <a:cubicBezTo>
                  <a:pt x="497252" y="264154"/>
                  <a:pt x="420290" y="356260"/>
                  <a:pt x="346185" y="450653"/>
                </a:cubicBezTo>
                <a:cubicBezTo>
                  <a:pt x="327707" y="474084"/>
                  <a:pt x="316563" y="473894"/>
                  <a:pt x="293893" y="457987"/>
                </a:cubicBezTo>
                <a:cubicBezTo>
                  <a:pt x="250364" y="427317"/>
                  <a:pt x="204358" y="400266"/>
                  <a:pt x="159400" y="371786"/>
                </a:cubicBezTo>
                <a:cubicBezTo>
                  <a:pt x="157876" y="373310"/>
                  <a:pt x="156352" y="374929"/>
                  <a:pt x="154828" y="376739"/>
                </a:cubicBezTo>
                <a:cubicBezTo>
                  <a:pt x="205310" y="439604"/>
                  <a:pt x="256650" y="501802"/>
                  <a:pt x="305704" y="565715"/>
                </a:cubicBezTo>
                <a:cubicBezTo>
                  <a:pt x="324754" y="590575"/>
                  <a:pt x="333136" y="597528"/>
                  <a:pt x="352091" y="563715"/>
                </a:cubicBezTo>
                <a:cubicBezTo>
                  <a:pt x="412193" y="456368"/>
                  <a:pt x="476487" y="351403"/>
                  <a:pt x="538305" y="245008"/>
                </a:cubicBezTo>
                <a:cubicBezTo>
                  <a:pt x="551925" y="221672"/>
                  <a:pt x="570880" y="200622"/>
                  <a:pt x="580214" y="162617"/>
                </a:cubicBezTo>
                <a:close/>
                <a:moveTo>
                  <a:pt x="356949" y="26"/>
                </a:moveTo>
                <a:cubicBezTo>
                  <a:pt x="553068" y="-2355"/>
                  <a:pt x="711755" y="159284"/>
                  <a:pt x="711755" y="356451"/>
                </a:cubicBezTo>
                <a:cubicBezTo>
                  <a:pt x="711755" y="554381"/>
                  <a:pt x="554021" y="712877"/>
                  <a:pt x="357139" y="712972"/>
                </a:cubicBezTo>
                <a:cubicBezTo>
                  <a:pt x="161686" y="712972"/>
                  <a:pt x="-3192" y="552000"/>
                  <a:pt x="47" y="357309"/>
                </a:cubicBezTo>
                <a:cubicBezTo>
                  <a:pt x="3381" y="156903"/>
                  <a:pt x="148923" y="2502"/>
                  <a:pt x="356949" y="26"/>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nvGrpSpPr>
          <p:cNvPr id="79" name="그룹 78">
            <a:extLst>
              <a:ext uri="{FF2B5EF4-FFF2-40B4-BE49-F238E27FC236}">
                <a16:creationId xmlns:a16="http://schemas.microsoft.com/office/drawing/2014/main" id="{040B01D2-D265-4062-B037-1104C7B7DE62}"/>
              </a:ext>
            </a:extLst>
          </p:cNvPr>
          <p:cNvGrpSpPr/>
          <p:nvPr/>
        </p:nvGrpSpPr>
        <p:grpSpPr>
          <a:xfrm rot="20529481">
            <a:off x="1935704" y="4936083"/>
            <a:ext cx="1499906" cy="919329"/>
            <a:chOff x="5368297" y="1095642"/>
            <a:chExt cx="1892048" cy="1108556"/>
          </a:xfrm>
        </p:grpSpPr>
        <p:sp>
          <p:nvSpPr>
            <p:cNvPr id="59" name="Freeform: Shape 627">
              <a:extLst>
                <a:ext uri="{FF2B5EF4-FFF2-40B4-BE49-F238E27FC236}">
                  <a16:creationId xmlns:a16="http://schemas.microsoft.com/office/drawing/2014/main" id="{D455A22D-CFA7-4E57-84C6-72F4A9B838EB}"/>
                </a:ext>
              </a:extLst>
            </p:cNvPr>
            <p:cNvSpPr/>
            <p:nvPr/>
          </p:nvSpPr>
          <p:spPr>
            <a:xfrm>
              <a:off x="5368297" y="1095642"/>
              <a:ext cx="1892048" cy="1108556"/>
            </a:xfrm>
            <a:prstGeom prst="roundRect">
              <a:avLst>
                <a:gd name="adj" fmla="val 4638"/>
              </a:avLst>
            </a:prstGeom>
            <a:gradFill>
              <a:gsLst>
                <a:gs pos="0">
                  <a:schemeClr val="accent2"/>
                </a:gs>
                <a:gs pos="100000">
                  <a:schemeClr val="accent1"/>
                </a:gs>
              </a:gsLst>
              <a:lin ang="13800000" scaled="0"/>
            </a:gra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60" name="Freeform: Shape 628">
              <a:extLst>
                <a:ext uri="{FF2B5EF4-FFF2-40B4-BE49-F238E27FC236}">
                  <a16:creationId xmlns:a16="http://schemas.microsoft.com/office/drawing/2014/main" id="{B558D37E-8A62-4FFE-BA1C-99ACA30770E2}"/>
                </a:ext>
              </a:extLst>
            </p:cNvPr>
            <p:cNvSpPr/>
            <p:nvPr/>
          </p:nvSpPr>
          <p:spPr>
            <a:xfrm>
              <a:off x="5368297" y="1284661"/>
              <a:ext cx="1892048" cy="162635"/>
            </a:xfrm>
            <a:custGeom>
              <a:avLst/>
              <a:gdLst>
                <a:gd name="connsiteX0" fmla="*/ 0 w 2150296"/>
                <a:gd name="connsiteY0" fmla="*/ 0 h 184833"/>
                <a:gd name="connsiteX1" fmla="*/ 2150297 w 2150296"/>
                <a:gd name="connsiteY1" fmla="*/ 0 h 184833"/>
                <a:gd name="connsiteX2" fmla="*/ 2150297 w 2150296"/>
                <a:gd name="connsiteY2" fmla="*/ 184833 h 184833"/>
                <a:gd name="connsiteX3" fmla="*/ 0 w 2150296"/>
                <a:gd name="connsiteY3" fmla="*/ 184833 h 184833"/>
              </a:gdLst>
              <a:ahLst/>
              <a:cxnLst>
                <a:cxn ang="0">
                  <a:pos x="connsiteX0" y="connsiteY0"/>
                </a:cxn>
                <a:cxn ang="0">
                  <a:pos x="connsiteX1" y="connsiteY1"/>
                </a:cxn>
                <a:cxn ang="0">
                  <a:pos x="connsiteX2" y="connsiteY2"/>
                </a:cxn>
                <a:cxn ang="0">
                  <a:pos x="connsiteX3" y="connsiteY3"/>
                </a:cxn>
              </a:cxnLst>
              <a:rect l="l" t="t" r="r" b="b"/>
              <a:pathLst>
                <a:path w="2150296" h="184833">
                  <a:moveTo>
                    <a:pt x="0" y="0"/>
                  </a:moveTo>
                  <a:lnTo>
                    <a:pt x="2150297" y="0"/>
                  </a:lnTo>
                  <a:lnTo>
                    <a:pt x="2150297" y="184833"/>
                  </a:lnTo>
                  <a:lnTo>
                    <a:pt x="0" y="184833"/>
                  </a:lnTo>
                  <a:close/>
                </a:path>
              </a:pathLst>
            </a:custGeom>
            <a:solidFill>
              <a:srgbClr val="4C4C4C"/>
            </a:solidFill>
            <a:ln w="23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62" name="Freeform: Shape 630">
              <a:extLst>
                <a:ext uri="{FF2B5EF4-FFF2-40B4-BE49-F238E27FC236}">
                  <a16:creationId xmlns:a16="http://schemas.microsoft.com/office/drawing/2014/main" id="{CE99FFC0-1950-4FB8-8A5E-1F525AD26171}"/>
                </a:ext>
              </a:extLst>
            </p:cNvPr>
            <p:cNvSpPr/>
            <p:nvPr/>
          </p:nvSpPr>
          <p:spPr>
            <a:xfrm>
              <a:off x="7020399" y="1898717"/>
              <a:ext cx="128852" cy="74206"/>
            </a:xfrm>
            <a:custGeom>
              <a:avLst/>
              <a:gdLst>
                <a:gd name="connsiteX0" fmla="*/ 250 w 146439"/>
                <a:gd name="connsiteY0" fmla="*/ 84100 h 84334"/>
                <a:gd name="connsiteX1" fmla="*/ 16 w 146439"/>
                <a:gd name="connsiteY1" fmla="*/ 10542 h 84334"/>
                <a:gd name="connsiteX2" fmla="*/ 10323 w 146439"/>
                <a:gd name="connsiteY2" fmla="*/ 0 h 84334"/>
                <a:gd name="connsiteX3" fmla="*/ 144790 w 146439"/>
                <a:gd name="connsiteY3" fmla="*/ 0 h 84334"/>
                <a:gd name="connsiteX4" fmla="*/ 146430 w 146439"/>
                <a:gd name="connsiteY4" fmla="*/ 76370 h 84334"/>
                <a:gd name="connsiteX5" fmla="*/ 136825 w 146439"/>
                <a:gd name="connsiteY5" fmla="*/ 84335 h 84334"/>
                <a:gd name="connsiteX6" fmla="*/ 250 w 146439"/>
                <a:gd name="connsiteY6" fmla="*/ 84100 h 8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439" h="84334">
                  <a:moveTo>
                    <a:pt x="250" y="84100"/>
                  </a:moveTo>
                  <a:cubicBezTo>
                    <a:pt x="250" y="59503"/>
                    <a:pt x="484" y="34905"/>
                    <a:pt x="16" y="10542"/>
                  </a:cubicBezTo>
                  <a:cubicBezTo>
                    <a:pt x="-219" y="2343"/>
                    <a:pt x="2124" y="0"/>
                    <a:pt x="10323" y="0"/>
                  </a:cubicBezTo>
                  <a:cubicBezTo>
                    <a:pt x="55067" y="234"/>
                    <a:pt x="100046" y="0"/>
                    <a:pt x="144790" y="0"/>
                  </a:cubicBezTo>
                  <a:cubicBezTo>
                    <a:pt x="145259" y="25535"/>
                    <a:pt x="145727" y="50835"/>
                    <a:pt x="146430" y="76370"/>
                  </a:cubicBezTo>
                  <a:cubicBezTo>
                    <a:pt x="146664" y="83398"/>
                    <a:pt x="142682" y="84335"/>
                    <a:pt x="136825" y="84335"/>
                  </a:cubicBezTo>
                  <a:cubicBezTo>
                    <a:pt x="91144" y="84100"/>
                    <a:pt x="45697" y="84100"/>
                    <a:pt x="250" y="84100"/>
                  </a:cubicBezTo>
                  <a:close/>
                </a:path>
              </a:pathLst>
            </a:custGeom>
            <a:solidFill>
              <a:srgbClr val="D0D3D3"/>
            </a:solidFill>
            <a:ln w="23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63" name="Freeform: Shape 631">
              <a:extLst>
                <a:ext uri="{FF2B5EF4-FFF2-40B4-BE49-F238E27FC236}">
                  <a16:creationId xmlns:a16="http://schemas.microsoft.com/office/drawing/2014/main" id="{57F8B5C7-0BEF-4816-8877-F8B6A379A06D}"/>
                </a:ext>
              </a:extLst>
            </p:cNvPr>
            <p:cNvSpPr/>
            <p:nvPr/>
          </p:nvSpPr>
          <p:spPr>
            <a:xfrm>
              <a:off x="6880439" y="1898717"/>
              <a:ext cx="129049" cy="74000"/>
            </a:xfrm>
            <a:custGeom>
              <a:avLst/>
              <a:gdLst>
                <a:gd name="connsiteX0" fmla="*/ 483 w 146663"/>
                <a:gd name="connsiteY0" fmla="*/ 84100 h 84100"/>
                <a:gd name="connsiteX1" fmla="*/ 15 w 146663"/>
                <a:gd name="connsiteY1" fmla="*/ 8433 h 84100"/>
                <a:gd name="connsiteX2" fmla="*/ 8682 w 146663"/>
                <a:gd name="connsiteY2" fmla="*/ 0 h 84100"/>
                <a:gd name="connsiteX3" fmla="*/ 137293 w 146663"/>
                <a:gd name="connsiteY3" fmla="*/ 0 h 84100"/>
                <a:gd name="connsiteX4" fmla="*/ 146663 w 146663"/>
                <a:gd name="connsiteY4" fmla="*/ 9136 h 84100"/>
                <a:gd name="connsiteX5" fmla="*/ 146195 w 146663"/>
                <a:gd name="connsiteY5" fmla="*/ 83866 h 84100"/>
                <a:gd name="connsiteX6" fmla="*/ 483 w 146663"/>
                <a:gd name="connsiteY6" fmla="*/ 84100 h 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663" h="84100">
                  <a:moveTo>
                    <a:pt x="483" y="84100"/>
                  </a:moveTo>
                  <a:cubicBezTo>
                    <a:pt x="249" y="58800"/>
                    <a:pt x="483" y="33500"/>
                    <a:pt x="15" y="8433"/>
                  </a:cubicBezTo>
                  <a:cubicBezTo>
                    <a:pt x="-220" y="1640"/>
                    <a:pt x="2357" y="0"/>
                    <a:pt x="8682" y="0"/>
                  </a:cubicBezTo>
                  <a:cubicBezTo>
                    <a:pt x="51552" y="234"/>
                    <a:pt x="94423" y="234"/>
                    <a:pt x="137293" y="0"/>
                  </a:cubicBezTo>
                  <a:cubicBezTo>
                    <a:pt x="144320" y="0"/>
                    <a:pt x="146663" y="1874"/>
                    <a:pt x="146663" y="9136"/>
                  </a:cubicBezTo>
                  <a:cubicBezTo>
                    <a:pt x="146195" y="33968"/>
                    <a:pt x="146195" y="59034"/>
                    <a:pt x="146195" y="83866"/>
                  </a:cubicBezTo>
                  <a:cubicBezTo>
                    <a:pt x="97468" y="84100"/>
                    <a:pt x="48976" y="84100"/>
                    <a:pt x="483" y="84100"/>
                  </a:cubicBezTo>
                  <a:close/>
                </a:path>
              </a:pathLst>
            </a:custGeom>
            <a:solidFill>
              <a:srgbClr val="CFD4D3"/>
            </a:solidFill>
            <a:ln w="23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64" name="Freeform: Shape 632">
              <a:extLst>
                <a:ext uri="{FF2B5EF4-FFF2-40B4-BE49-F238E27FC236}">
                  <a16:creationId xmlns:a16="http://schemas.microsoft.com/office/drawing/2014/main" id="{9A13046B-5F52-410D-BB57-449EA778E5A3}"/>
                </a:ext>
              </a:extLst>
            </p:cNvPr>
            <p:cNvSpPr/>
            <p:nvPr/>
          </p:nvSpPr>
          <p:spPr>
            <a:xfrm>
              <a:off x="7019990" y="1812349"/>
              <a:ext cx="129253" cy="74433"/>
            </a:xfrm>
            <a:custGeom>
              <a:avLst/>
              <a:gdLst>
                <a:gd name="connsiteX0" fmla="*/ 146895 w 146895"/>
                <a:gd name="connsiteY0" fmla="*/ 4451 h 84592"/>
                <a:gd name="connsiteX1" fmla="*/ 146192 w 146895"/>
                <a:gd name="connsiteY1" fmla="*/ 75433 h 84592"/>
                <a:gd name="connsiteX2" fmla="*/ 136353 w 146895"/>
                <a:gd name="connsiteY2" fmla="*/ 84569 h 84592"/>
                <a:gd name="connsiteX3" fmla="*/ 10086 w 146895"/>
                <a:gd name="connsiteY3" fmla="*/ 84569 h 84592"/>
                <a:gd name="connsiteX4" fmla="*/ 247 w 146895"/>
                <a:gd name="connsiteY4" fmla="*/ 74495 h 84592"/>
                <a:gd name="connsiteX5" fmla="*/ 12 w 146895"/>
                <a:gd name="connsiteY5" fmla="*/ 11245 h 84592"/>
                <a:gd name="connsiteX6" fmla="*/ 11491 w 146895"/>
                <a:gd name="connsiteY6" fmla="*/ 0 h 84592"/>
                <a:gd name="connsiteX7" fmla="*/ 144787 w 146895"/>
                <a:gd name="connsiteY7" fmla="*/ 234 h 84592"/>
                <a:gd name="connsiteX8" fmla="*/ 146895 w 146895"/>
                <a:gd name="connsiteY8" fmla="*/ 4451 h 8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95" h="84592">
                  <a:moveTo>
                    <a:pt x="146895" y="4451"/>
                  </a:moveTo>
                  <a:cubicBezTo>
                    <a:pt x="143850" y="28112"/>
                    <a:pt x="147598" y="51772"/>
                    <a:pt x="146192" y="75433"/>
                  </a:cubicBezTo>
                  <a:cubicBezTo>
                    <a:pt x="145724" y="83397"/>
                    <a:pt x="143615" y="84803"/>
                    <a:pt x="136353" y="84569"/>
                  </a:cubicBezTo>
                  <a:cubicBezTo>
                    <a:pt x="94186" y="84335"/>
                    <a:pt x="52253" y="84335"/>
                    <a:pt x="10086" y="84569"/>
                  </a:cubicBezTo>
                  <a:cubicBezTo>
                    <a:pt x="2121" y="84569"/>
                    <a:pt x="247" y="81992"/>
                    <a:pt x="247" y="74495"/>
                  </a:cubicBezTo>
                  <a:cubicBezTo>
                    <a:pt x="715" y="53412"/>
                    <a:pt x="715" y="32328"/>
                    <a:pt x="12" y="11245"/>
                  </a:cubicBezTo>
                  <a:cubicBezTo>
                    <a:pt x="-222" y="2343"/>
                    <a:pt x="2824" y="0"/>
                    <a:pt x="11491" y="0"/>
                  </a:cubicBezTo>
                  <a:cubicBezTo>
                    <a:pt x="56001" y="234"/>
                    <a:pt x="100277" y="234"/>
                    <a:pt x="144787" y="234"/>
                  </a:cubicBezTo>
                  <a:cubicBezTo>
                    <a:pt x="145724" y="1874"/>
                    <a:pt x="146427" y="3045"/>
                    <a:pt x="146895" y="4451"/>
                  </a:cubicBezTo>
                  <a:close/>
                </a:path>
              </a:pathLst>
            </a:custGeom>
            <a:solidFill>
              <a:srgbClr val="CFD4D3"/>
            </a:solidFill>
            <a:ln w="23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65" name="Freeform: Shape 633">
              <a:extLst>
                <a:ext uri="{FF2B5EF4-FFF2-40B4-BE49-F238E27FC236}">
                  <a16:creationId xmlns:a16="http://schemas.microsoft.com/office/drawing/2014/main" id="{55F6DF5E-C6B8-4DC0-BA3B-EE950D3943CD}"/>
                </a:ext>
              </a:extLst>
            </p:cNvPr>
            <p:cNvSpPr/>
            <p:nvPr/>
          </p:nvSpPr>
          <p:spPr>
            <a:xfrm>
              <a:off x="6740697" y="1727207"/>
              <a:ext cx="128876" cy="74423"/>
            </a:xfrm>
            <a:custGeom>
              <a:avLst/>
              <a:gdLst>
                <a:gd name="connsiteX0" fmla="*/ 0 w 146466"/>
                <a:gd name="connsiteY0" fmla="*/ 82473 h 84581"/>
                <a:gd name="connsiteX1" fmla="*/ 469 w 146466"/>
                <a:gd name="connsiteY1" fmla="*/ 12194 h 84581"/>
                <a:gd name="connsiteX2" fmla="*/ 11947 w 146466"/>
                <a:gd name="connsiteY2" fmla="*/ 12 h 84581"/>
                <a:gd name="connsiteX3" fmla="*/ 134935 w 146466"/>
                <a:gd name="connsiteY3" fmla="*/ 12 h 84581"/>
                <a:gd name="connsiteX4" fmla="*/ 146414 w 146466"/>
                <a:gd name="connsiteY4" fmla="*/ 11726 h 84581"/>
                <a:gd name="connsiteX5" fmla="*/ 146414 w 146466"/>
                <a:gd name="connsiteY5" fmla="*/ 72634 h 84581"/>
                <a:gd name="connsiteX6" fmla="*/ 134935 w 146466"/>
                <a:gd name="connsiteY6" fmla="*/ 84581 h 84581"/>
                <a:gd name="connsiteX7" fmla="*/ 1406 w 146466"/>
                <a:gd name="connsiteY7" fmla="*/ 84347 h 84581"/>
                <a:gd name="connsiteX8" fmla="*/ 0 w 146466"/>
                <a:gd name="connsiteY8" fmla="*/ 82473 h 8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66" h="84581">
                  <a:moveTo>
                    <a:pt x="0" y="82473"/>
                  </a:moveTo>
                  <a:cubicBezTo>
                    <a:pt x="234" y="59047"/>
                    <a:pt x="703" y="35620"/>
                    <a:pt x="469" y="12194"/>
                  </a:cubicBezTo>
                  <a:cubicBezTo>
                    <a:pt x="234" y="3526"/>
                    <a:pt x="2108" y="12"/>
                    <a:pt x="11947" y="12"/>
                  </a:cubicBezTo>
                  <a:cubicBezTo>
                    <a:pt x="52943" y="481"/>
                    <a:pt x="93939" y="481"/>
                    <a:pt x="134935" y="12"/>
                  </a:cubicBezTo>
                  <a:cubicBezTo>
                    <a:pt x="144306" y="-222"/>
                    <a:pt x="146883" y="2824"/>
                    <a:pt x="146414" y="11726"/>
                  </a:cubicBezTo>
                  <a:cubicBezTo>
                    <a:pt x="145711" y="32106"/>
                    <a:pt x="145946" y="52253"/>
                    <a:pt x="146414" y="72634"/>
                  </a:cubicBezTo>
                  <a:cubicBezTo>
                    <a:pt x="146649" y="81770"/>
                    <a:pt x="144306" y="84581"/>
                    <a:pt x="134935" y="84581"/>
                  </a:cubicBezTo>
                  <a:cubicBezTo>
                    <a:pt x="90425" y="84113"/>
                    <a:pt x="45916" y="84347"/>
                    <a:pt x="1406" y="84347"/>
                  </a:cubicBezTo>
                  <a:cubicBezTo>
                    <a:pt x="937" y="83879"/>
                    <a:pt x="469" y="83176"/>
                    <a:pt x="0" y="82473"/>
                  </a:cubicBezTo>
                  <a:close/>
                </a:path>
              </a:pathLst>
            </a:custGeom>
            <a:solidFill>
              <a:srgbClr val="D0D3D2"/>
            </a:solidFill>
            <a:ln w="23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66" name="Freeform: Shape 634">
              <a:extLst>
                <a:ext uri="{FF2B5EF4-FFF2-40B4-BE49-F238E27FC236}">
                  <a16:creationId xmlns:a16="http://schemas.microsoft.com/office/drawing/2014/main" id="{2DAA2B3F-B553-4FAD-8100-B2335DD39AB6}"/>
                </a:ext>
              </a:extLst>
            </p:cNvPr>
            <p:cNvSpPr/>
            <p:nvPr/>
          </p:nvSpPr>
          <p:spPr>
            <a:xfrm>
              <a:off x="6741102" y="1898717"/>
              <a:ext cx="128436" cy="74426"/>
            </a:xfrm>
            <a:custGeom>
              <a:avLst/>
              <a:gdLst>
                <a:gd name="connsiteX0" fmla="*/ 711 w 145966"/>
                <a:gd name="connsiteY0" fmla="*/ 0 h 84584"/>
                <a:gd name="connsiteX1" fmla="*/ 134241 w 145966"/>
                <a:gd name="connsiteY1" fmla="*/ 0 h 84584"/>
                <a:gd name="connsiteX2" fmla="*/ 145954 w 145966"/>
                <a:gd name="connsiteY2" fmla="*/ 11713 h 84584"/>
                <a:gd name="connsiteX3" fmla="*/ 145485 w 145966"/>
                <a:gd name="connsiteY3" fmla="*/ 84335 h 84584"/>
                <a:gd name="connsiteX4" fmla="*/ 9847 w 145966"/>
                <a:gd name="connsiteY4" fmla="*/ 84569 h 84584"/>
                <a:gd name="connsiteX5" fmla="*/ 8 w 145966"/>
                <a:gd name="connsiteY5" fmla="*/ 77307 h 84584"/>
                <a:gd name="connsiteX6" fmla="*/ 711 w 145966"/>
                <a:gd name="connsiteY6" fmla="*/ 0 h 8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966" h="84584">
                  <a:moveTo>
                    <a:pt x="711" y="0"/>
                  </a:moveTo>
                  <a:cubicBezTo>
                    <a:pt x="45221" y="0"/>
                    <a:pt x="89731" y="234"/>
                    <a:pt x="134241" y="0"/>
                  </a:cubicBezTo>
                  <a:cubicBezTo>
                    <a:pt x="143377" y="0"/>
                    <a:pt x="146188" y="2343"/>
                    <a:pt x="145954" y="11713"/>
                  </a:cubicBezTo>
                  <a:cubicBezTo>
                    <a:pt x="145251" y="35842"/>
                    <a:pt x="145719" y="60205"/>
                    <a:pt x="145485" y="84335"/>
                  </a:cubicBezTo>
                  <a:cubicBezTo>
                    <a:pt x="100272" y="84335"/>
                    <a:pt x="55060" y="84335"/>
                    <a:pt x="9847" y="84569"/>
                  </a:cubicBezTo>
                  <a:cubicBezTo>
                    <a:pt x="4693" y="84569"/>
                    <a:pt x="-226" y="85272"/>
                    <a:pt x="8" y="77307"/>
                  </a:cubicBezTo>
                  <a:cubicBezTo>
                    <a:pt x="477" y="51304"/>
                    <a:pt x="477" y="25769"/>
                    <a:pt x="711" y="0"/>
                  </a:cubicBezTo>
                  <a:close/>
                </a:path>
              </a:pathLst>
            </a:custGeom>
            <a:solidFill>
              <a:srgbClr val="CFD4D3"/>
            </a:solidFill>
            <a:ln w="23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67" name="Freeform: Shape 635">
              <a:extLst>
                <a:ext uri="{FF2B5EF4-FFF2-40B4-BE49-F238E27FC236}">
                  <a16:creationId xmlns:a16="http://schemas.microsoft.com/office/drawing/2014/main" id="{2AABB3E5-ECE4-4037-9A42-6CC0D7821BD7}"/>
                </a:ext>
              </a:extLst>
            </p:cNvPr>
            <p:cNvSpPr/>
            <p:nvPr/>
          </p:nvSpPr>
          <p:spPr>
            <a:xfrm>
              <a:off x="6880451" y="1641469"/>
              <a:ext cx="128830" cy="74012"/>
            </a:xfrm>
            <a:custGeom>
              <a:avLst/>
              <a:gdLst>
                <a:gd name="connsiteX0" fmla="*/ 9605 w 146414"/>
                <a:gd name="connsiteY0" fmla="*/ 84100 h 84114"/>
                <a:gd name="connsiteX1" fmla="*/ 234 w 146414"/>
                <a:gd name="connsiteY1" fmla="*/ 74261 h 84114"/>
                <a:gd name="connsiteX2" fmla="*/ 0 w 146414"/>
                <a:gd name="connsiteY2" fmla="*/ 7731 h 84114"/>
                <a:gd name="connsiteX3" fmla="*/ 7496 w 146414"/>
                <a:gd name="connsiteY3" fmla="*/ 0 h 84114"/>
                <a:gd name="connsiteX4" fmla="*/ 138684 w 146414"/>
                <a:gd name="connsiteY4" fmla="*/ 0 h 84114"/>
                <a:gd name="connsiteX5" fmla="*/ 146180 w 146414"/>
                <a:gd name="connsiteY5" fmla="*/ 7731 h 84114"/>
                <a:gd name="connsiteX6" fmla="*/ 146414 w 146414"/>
                <a:gd name="connsiteY6" fmla="*/ 76838 h 84114"/>
                <a:gd name="connsiteX7" fmla="*/ 137512 w 146414"/>
                <a:gd name="connsiteY7" fmla="*/ 83866 h 84114"/>
                <a:gd name="connsiteX8" fmla="*/ 9605 w 146414"/>
                <a:gd name="connsiteY8" fmla="*/ 84100 h 8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14" h="84114">
                  <a:moveTo>
                    <a:pt x="9605" y="84100"/>
                  </a:moveTo>
                  <a:cubicBezTo>
                    <a:pt x="1640" y="84335"/>
                    <a:pt x="0" y="81758"/>
                    <a:pt x="234" y="74261"/>
                  </a:cubicBezTo>
                  <a:cubicBezTo>
                    <a:pt x="703" y="52006"/>
                    <a:pt x="234" y="29751"/>
                    <a:pt x="0" y="7731"/>
                  </a:cubicBezTo>
                  <a:cubicBezTo>
                    <a:pt x="0" y="2343"/>
                    <a:pt x="1874" y="0"/>
                    <a:pt x="7496" y="0"/>
                  </a:cubicBezTo>
                  <a:cubicBezTo>
                    <a:pt x="51304" y="0"/>
                    <a:pt x="94876" y="0"/>
                    <a:pt x="138684" y="0"/>
                  </a:cubicBezTo>
                  <a:cubicBezTo>
                    <a:pt x="144306" y="0"/>
                    <a:pt x="146180" y="2343"/>
                    <a:pt x="146180" y="7731"/>
                  </a:cubicBezTo>
                  <a:cubicBezTo>
                    <a:pt x="146180" y="30688"/>
                    <a:pt x="145946" y="53880"/>
                    <a:pt x="146414" y="76838"/>
                  </a:cubicBezTo>
                  <a:cubicBezTo>
                    <a:pt x="146414" y="83866"/>
                    <a:pt x="142666" y="83866"/>
                    <a:pt x="137512" y="83866"/>
                  </a:cubicBezTo>
                  <a:cubicBezTo>
                    <a:pt x="115960" y="83866"/>
                    <a:pt x="30688" y="83398"/>
                    <a:pt x="9605" y="84100"/>
                  </a:cubicBezTo>
                  <a:close/>
                </a:path>
              </a:pathLst>
            </a:custGeom>
            <a:solidFill>
              <a:srgbClr val="D0D3D2"/>
            </a:solidFill>
            <a:ln w="23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68" name="Freeform: Shape 636">
              <a:extLst>
                <a:ext uri="{FF2B5EF4-FFF2-40B4-BE49-F238E27FC236}">
                  <a16:creationId xmlns:a16="http://schemas.microsoft.com/office/drawing/2014/main" id="{8A5F1972-6532-4043-9D2A-B87EA345D74E}"/>
                </a:ext>
              </a:extLst>
            </p:cNvPr>
            <p:cNvSpPr/>
            <p:nvPr/>
          </p:nvSpPr>
          <p:spPr>
            <a:xfrm>
              <a:off x="6880563" y="1812547"/>
              <a:ext cx="128939" cy="74637"/>
            </a:xfrm>
            <a:custGeom>
              <a:avLst/>
              <a:gdLst>
                <a:gd name="connsiteX0" fmla="*/ 8307 w 146538"/>
                <a:gd name="connsiteY0" fmla="*/ 84578 h 84824"/>
                <a:gd name="connsiteX1" fmla="*/ 108 w 146538"/>
                <a:gd name="connsiteY1" fmla="*/ 75910 h 84824"/>
                <a:gd name="connsiteX2" fmla="*/ 108 w 146538"/>
                <a:gd name="connsiteY2" fmla="*/ 12893 h 84824"/>
                <a:gd name="connsiteX3" fmla="*/ 12524 w 146538"/>
                <a:gd name="connsiteY3" fmla="*/ 9 h 84824"/>
                <a:gd name="connsiteX4" fmla="*/ 134340 w 146538"/>
                <a:gd name="connsiteY4" fmla="*/ 243 h 84824"/>
                <a:gd name="connsiteX5" fmla="*/ 146522 w 146538"/>
                <a:gd name="connsiteY5" fmla="*/ 11956 h 84824"/>
                <a:gd name="connsiteX6" fmla="*/ 146522 w 146538"/>
                <a:gd name="connsiteY6" fmla="*/ 74036 h 84824"/>
                <a:gd name="connsiteX7" fmla="*/ 136214 w 146538"/>
                <a:gd name="connsiteY7" fmla="*/ 84812 h 84824"/>
                <a:gd name="connsiteX8" fmla="*/ 8307 w 146538"/>
                <a:gd name="connsiteY8" fmla="*/ 84578 h 8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538" h="84824">
                  <a:moveTo>
                    <a:pt x="8307" y="84578"/>
                  </a:moveTo>
                  <a:cubicBezTo>
                    <a:pt x="1748" y="84578"/>
                    <a:pt x="-127" y="83172"/>
                    <a:pt x="108" y="75910"/>
                  </a:cubicBezTo>
                  <a:cubicBezTo>
                    <a:pt x="1045" y="54826"/>
                    <a:pt x="1748" y="33743"/>
                    <a:pt x="108" y="12893"/>
                  </a:cubicBezTo>
                  <a:cubicBezTo>
                    <a:pt x="-595" y="4226"/>
                    <a:pt x="1982" y="-225"/>
                    <a:pt x="12524" y="9"/>
                  </a:cubicBezTo>
                  <a:cubicBezTo>
                    <a:pt x="53051" y="712"/>
                    <a:pt x="93578" y="477"/>
                    <a:pt x="134340" y="243"/>
                  </a:cubicBezTo>
                  <a:cubicBezTo>
                    <a:pt x="143242" y="243"/>
                    <a:pt x="146756" y="2117"/>
                    <a:pt x="146522" y="11956"/>
                  </a:cubicBezTo>
                  <a:cubicBezTo>
                    <a:pt x="145819" y="32571"/>
                    <a:pt x="146053" y="53421"/>
                    <a:pt x="146522" y="74036"/>
                  </a:cubicBezTo>
                  <a:cubicBezTo>
                    <a:pt x="146756" y="82001"/>
                    <a:pt x="144648" y="85046"/>
                    <a:pt x="136214" y="84812"/>
                  </a:cubicBezTo>
                  <a:cubicBezTo>
                    <a:pt x="114896" y="83875"/>
                    <a:pt x="29859" y="84109"/>
                    <a:pt x="8307" y="84578"/>
                  </a:cubicBezTo>
                  <a:close/>
                </a:path>
              </a:pathLst>
            </a:custGeom>
            <a:solidFill>
              <a:srgbClr val="D0D3D2"/>
            </a:solidFill>
            <a:ln w="23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69" name="Freeform: Shape 637">
              <a:extLst>
                <a:ext uri="{FF2B5EF4-FFF2-40B4-BE49-F238E27FC236}">
                  <a16:creationId xmlns:a16="http://schemas.microsoft.com/office/drawing/2014/main" id="{C0870BBE-A32E-4472-A045-7B93ED190CE6}"/>
                </a:ext>
              </a:extLst>
            </p:cNvPr>
            <p:cNvSpPr/>
            <p:nvPr/>
          </p:nvSpPr>
          <p:spPr>
            <a:xfrm>
              <a:off x="6880604" y="1727401"/>
              <a:ext cx="128483" cy="74229"/>
            </a:xfrm>
            <a:custGeom>
              <a:avLst/>
              <a:gdLst>
                <a:gd name="connsiteX0" fmla="*/ 135700 w 146020"/>
                <a:gd name="connsiteY0" fmla="*/ 27 h 84361"/>
                <a:gd name="connsiteX1" fmla="*/ 146007 w 146020"/>
                <a:gd name="connsiteY1" fmla="*/ 9397 h 84361"/>
                <a:gd name="connsiteX2" fmla="*/ 146007 w 146020"/>
                <a:gd name="connsiteY2" fmla="*/ 74991 h 84361"/>
                <a:gd name="connsiteX3" fmla="*/ 136403 w 146020"/>
                <a:gd name="connsiteY3" fmla="*/ 84361 h 84361"/>
                <a:gd name="connsiteX4" fmla="*/ 10135 w 146020"/>
                <a:gd name="connsiteY4" fmla="*/ 84361 h 84361"/>
                <a:gd name="connsiteX5" fmla="*/ 530 w 146020"/>
                <a:gd name="connsiteY5" fmla="*/ 74054 h 84361"/>
                <a:gd name="connsiteX6" fmla="*/ 62 w 146020"/>
                <a:gd name="connsiteY6" fmla="*/ 9866 h 84361"/>
                <a:gd name="connsiteX7" fmla="*/ 9432 w 146020"/>
                <a:gd name="connsiteY7" fmla="*/ 27 h 84361"/>
                <a:gd name="connsiteX8" fmla="*/ 135700 w 146020"/>
                <a:gd name="connsiteY8" fmla="*/ 27 h 8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020" h="84361">
                  <a:moveTo>
                    <a:pt x="135700" y="27"/>
                  </a:moveTo>
                  <a:cubicBezTo>
                    <a:pt x="142728" y="-208"/>
                    <a:pt x="146242" y="964"/>
                    <a:pt x="146007" y="9397"/>
                  </a:cubicBezTo>
                  <a:cubicBezTo>
                    <a:pt x="145539" y="31183"/>
                    <a:pt x="145773" y="52970"/>
                    <a:pt x="146007" y="74991"/>
                  </a:cubicBezTo>
                  <a:cubicBezTo>
                    <a:pt x="146242" y="82253"/>
                    <a:pt x="143431" y="84361"/>
                    <a:pt x="136403" y="84361"/>
                  </a:cubicBezTo>
                  <a:cubicBezTo>
                    <a:pt x="94235" y="84127"/>
                    <a:pt x="52068" y="84127"/>
                    <a:pt x="10135" y="84361"/>
                  </a:cubicBezTo>
                  <a:cubicBezTo>
                    <a:pt x="2170" y="84361"/>
                    <a:pt x="296" y="81550"/>
                    <a:pt x="530" y="74054"/>
                  </a:cubicBezTo>
                  <a:cubicBezTo>
                    <a:pt x="765" y="52736"/>
                    <a:pt x="999" y="31183"/>
                    <a:pt x="62" y="9866"/>
                  </a:cubicBezTo>
                  <a:cubicBezTo>
                    <a:pt x="-407" y="1666"/>
                    <a:pt x="1702" y="-208"/>
                    <a:pt x="9432" y="27"/>
                  </a:cubicBezTo>
                  <a:cubicBezTo>
                    <a:pt x="30516" y="495"/>
                    <a:pt x="114850" y="261"/>
                    <a:pt x="135700" y="27"/>
                  </a:cubicBezTo>
                  <a:close/>
                </a:path>
              </a:pathLst>
            </a:custGeom>
            <a:solidFill>
              <a:srgbClr val="CFD3D2"/>
            </a:solidFill>
            <a:ln w="23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70" name="Freeform: Shape 638">
              <a:extLst>
                <a:ext uri="{FF2B5EF4-FFF2-40B4-BE49-F238E27FC236}">
                  <a16:creationId xmlns:a16="http://schemas.microsoft.com/office/drawing/2014/main" id="{E42EDFE1-F2D3-4CFE-B03A-4F2C576FC074}"/>
                </a:ext>
              </a:extLst>
            </p:cNvPr>
            <p:cNvSpPr/>
            <p:nvPr/>
          </p:nvSpPr>
          <p:spPr>
            <a:xfrm>
              <a:off x="7019990" y="1641056"/>
              <a:ext cx="128428" cy="74014"/>
            </a:xfrm>
            <a:custGeom>
              <a:avLst/>
              <a:gdLst>
                <a:gd name="connsiteX0" fmla="*/ 137055 w 145957"/>
                <a:gd name="connsiteY0" fmla="*/ 234 h 84116"/>
                <a:gd name="connsiteX1" fmla="*/ 145957 w 145957"/>
                <a:gd name="connsiteY1" fmla="*/ 8668 h 84116"/>
                <a:gd name="connsiteX2" fmla="*/ 145957 w 145957"/>
                <a:gd name="connsiteY2" fmla="*/ 76604 h 84116"/>
                <a:gd name="connsiteX3" fmla="*/ 138461 w 145957"/>
                <a:gd name="connsiteY3" fmla="*/ 84100 h 84116"/>
                <a:gd name="connsiteX4" fmla="*/ 7274 w 145957"/>
                <a:gd name="connsiteY4" fmla="*/ 84100 h 84116"/>
                <a:gd name="connsiteX5" fmla="*/ 246 w 145957"/>
                <a:gd name="connsiteY5" fmla="*/ 76135 h 84116"/>
                <a:gd name="connsiteX6" fmla="*/ 12 w 145957"/>
                <a:gd name="connsiteY6" fmla="*/ 8199 h 84116"/>
                <a:gd name="connsiteX7" fmla="*/ 9148 w 145957"/>
                <a:gd name="connsiteY7" fmla="*/ 0 h 84116"/>
                <a:gd name="connsiteX8" fmla="*/ 137055 w 145957"/>
                <a:gd name="connsiteY8" fmla="*/ 234 h 8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957" h="84116">
                  <a:moveTo>
                    <a:pt x="137055" y="234"/>
                  </a:moveTo>
                  <a:cubicBezTo>
                    <a:pt x="143615" y="234"/>
                    <a:pt x="145957" y="2108"/>
                    <a:pt x="145957" y="8668"/>
                  </a:cubicBezTo>
                  <a:cubicBezTo>
                    <a:pt x="145723" y="31391"/>
                    <a:pt x="145723" y="53880"/>
                    <a:pt x="145957" y="76604"/>
                  </a:cubicBezTo>
                  <a:cubicBezTo>
                    <a:pt x="145957" y="81992"/>
                    <a:pt x="144083" y="84335"/>
                    <a:pt x="138461" y="84100"/>
                  </a:cubicBezTo>
                  <a:cubicBezTo>
                    <a:pt x="94654" y="83866"/>
                    <a:pt x="51081" y="83866"/>
                    <a:pt x="7274" y="84100"/>
                  </a:cubicBezTo>
                  <a:cubicBezTo>
                    <a:pt x="1417" y="84100"/>
                    <a:pt x="246" y="81289"/>
                    <a:pt x="246" y="76135"/>
                  </a:cubicBezTo>
                  <a:cubicBezTo>
                    <a:pt x="480" y="53412"/>
                    <a:pt x="480" y="30923"/>
                    <a:pt x="12" y="8199"/>
                  </a:cubicBezTo>
                  <a:cubicBezTo>
                    <a:pt x="-222" y="937"/>
                    <a:pt x="3057" y="0"/>
                    <a:pt x="9148" y="0"/>
                  </a:cubicBezTo>
                  <a:cubicBezTo>
                    <a:pt x="30466" y="468"/>
                    <a:pt x="115503" y="468"/>
                    <a:pt x="137055" y="234"/>
                  </a:cubicBezTo>
                  <a:close/>
                </a:path>
              </a:pathLst>
            </a:custGeom>
            <a:solidFill>
              <a:srgbClr val="CFD4D2"/>
            </a:solidFill>
            <a:ln w="23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71" name="Freeform: Shape 639">
              <a:extLst>
                <a:ext uri="{FF2B5EF4-FFF2-40B4-BE49-F238E27FC236}">
                  <a16:creationId xmlns:a16="http://schemas.microsoft.com/office/drawing/2014/main" id="{E1696E4F-4992-4875-B3EF-8E875015BFF0}"/>
                </a:ext>
              </a:extLst>
            </p:cNvPr>
            <p:cNvSpPr/>
            <p:nvPr/>
          </p:nvSpPr>
          <p:spPr>
            <a:xfrm>
              <a:off x="6740903" y="1641469"/>
              <a:ext cx="128024" cy="74018"/>
            </a:xfrm>
            <a:custGeom>
              <a:avLst/>
              <a:gdLst>
                <a:gd name="connsiteX0" fmla="*/ 10307 w 145498"/>
                <a:gd name="connsiteY0" fmla="*/ 84100 h 84121"/>
                <a:gd name="connsiteX1" fmla="*/ 0 w 145498"/>
                <a:gd name="connsiteY1" fmla="*/ 74496 h 84121"/>
                <a:gd name="connsiteX2" fmla="*/ 0 w 145498"/>
                <a:gd name="connsiteY2" fmla="*/ 8902 h 84121"/>
                <a:gd name="connsiteX3" fmla="*/ 8433 w 145498"/>
                <a:gd name="connsiteY3" fmla="*/ 0 h 84121"/>
                <a:gd name="connsiteX4" fmla="*/ 137044 w 145498"/>
                <a:gd name="connsiteY4" fmla="*/ 0 h 84121"/>
                <a:gd name="connsiteX5" fmla="*/ 145477 w 145498"/>
                <a:gd name="connsiteY5" fmla="*/ 9136 h 84121"/>
                <a:gd name="connsiteX6" fmla="*/ 145477 w 145498"/>
                <a:gd name="connsiteY6" fmla="*/ 74730 h 84121"/>
                <a:gd name="connsiteX7" fmla="*/ 136107 w 145498"/>
                <a:gd name="connsiteY7" fmla="*/ 84100 h 84121"/>
                <a:gd name="connsiteX8" fmla="*/ 10307 w 145498"/>
                <a:gd name="connsiteY8" fmla="*/ 84100 h 8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98" h="84121">
                  <a:moveTo>
                    <a:pt x="10307" y="84100"/>
                  </a:moveTo>
                  <a:cubicBezTo>
                    <a:pt x="3045" y="84335"/>
                    <a:pt x="0" y="82695"/>
                    <a:pt x="0" y="74496"/>
                  </a:cubicBezTo>
                  <a:cubicBezTo>
                    <a:pt x="468" y="52709"/>
                    <a:pt x="234" y="30923"/>
                    <a:pt x="0" y="8902"/>
                  </a:cubicBezTo>
                  <a:cubicBezTo>
                    <a:pt x="0" y="2577"/>
                    <a:pt x="1640" y="0"/>
                    <a:pt x="8433" y="0"/>
                  </a:cubicBezTo>
                  <a:cubicBezTo>
                    <a:pt x="51303" y="234"/>
                    <a:pt x="94173" y="234"/>
                    <a:pt x="137044" y="0"/>
                  </a:cubicBezTo>
                  <a:cubicBezTo>
                    <a:pt x="144072" y="0"/>
                    <a:pt x="145711" y="3045"/>
                    <a:pt x="145477" y="9136"/>
                  </a:cubicBezTo>
                  <a:cubicBezTo>
                    <a:pt x="145243" y="30923"/>
                    <a:pt x="145243" y="52943"/>
                    <a:pt x="145477" y="74730"/>
                  </a:cubicBezTo>
                  <a:cubicBezTo>
                    <a:pt x="145711" y="81992"/>
                    <a:pt x="143369" y="84100"/>
                    <a:pt x="136107" y="84100"/>
                  </a:cubicBezTo>
                  <a:cubicBezTo>
                    <a:pt x="115491" y="83632"/>
                    <a:pt x="31391" y="83866"/>
                    <a:pt x="10307" y="84100"/>
                  </a:cubicBezTo>
                  <a:close/>
                </a:path>
              </a:pathLst>
            </a:custGeom>
            <a:solidFill>
              <a:srgbClr val="D0D3D2"/>
            </a:solidFill>
            <a:ln w="23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72" name="Freeform: Shape 640">
              <a:extLst>
                <a:ext uri="{FF2B5EF4-FFF2-40B4-BE49-F238E27FC236}">
                  <a16:creationId xmlns:a16="http://schemas.microsoft.com/office/drawing/2014/main" id="{FF24D251-4CE9-4880-B8A2-C8E1475B0FC4}"/>
                </a:ext>
              </a:extLst>
            </p:cNvPr>
            <p:cNvSpPr/>
            <p:nvPr/>
          </p:nvSpPr>
          <p:spPr>
            <a:xfrm>
              <a:off x="7019989" y="1727218"/>
              <a:ext cx="128508" cy="74412"/>
            </a:xfrm>
            <a:custGeom>
              <a:avLst/>
              <a:gdLst>
                <a:gd name="connsiteX0" fmla="*/ 144788 w 146048"/>
                <a:gd name="connsiteY0" fmla="*/ 84335 h 84568"/>
                <a:gd name="connsiteX1" fmla="*/ 12429 w 146048"/>
                <a:gd name="connsiteY1" fmla="*/ 84569 h 84568"/>
                <a:gd name="connsiteX2" fmla="*/ 13 w 146048"/>
                <a:gd name="connsiteY2" fmla="*/ 71919 h 84568"/>
                <a:gd name="connsiteX3" fmla="*/ 13 w 146048"/>
                <a:gd name="connsiteY3" fmla="*/ 9839 h 84568"/>
                <a:gd name="connsiteX4" fmla="*/ 8915 w 146048"/>
                <a:gd name="connsiteY4" fmla="*/ 0 h 84568"/>
                <a:gd name="connsiteX5" fmla="*/ 136588 w 146048"/>
                <a:gd name="connsiteY5" fmla="*/ 234 h 84568"/>
                <a:gd name="connsiteX6" fmla="*/ 145490 w 146048"/>
                <a:gd name="connsiteY6" fmla="*/ 6091 h 84568"/>
                <a:gd name="connsiteX7" fmla="*/ 144788 w 146048"/>
                <a:gd name="connsiteY7" fmla="*/ 84335 h 84568"/>
                <a:gd name="connsiteX8" fmla="*/ 144788 w 146048"/>
                <a:gd name="connsiteY8" fmla="*/ 84335 h 8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048" h="84568">
                  <a:moveTo>
                    <a:pt x="144788" y="84335"/>
                  </a:moveTo>
                  <a:cubicBezTo>
                    <a:pt x="100746" y="84335"/>
                    <a:pt x="56471" y="84100"/>
                    <a:pt x="12429" y="84569"/>
                  </a:cubicBezTo>
                  <a:cubicBezTo>
                    <a:pt x="2590" y="84569"/>
                    <a:pt x="-221" y="81758"/>
                    <a:pt x="13" y="71919"/>
                  </a:cubicBezTo>
                  <a:cubicBezTo>
                    <a:pt x="716" y="51304"/>
                    <a:pt x="482" y="30454"/>
                    <a:pt x="13" y="9839"/>
                  </a:cubicBezTo>
                  <a:cubicBezTo>
                    <a:pt x="13" y="3280"/>
                    <a:pt x="1185" y="0"/>
                    <a:pt x="8915" y="0"/>
                  </a:cubicBezTo>
                  <a:cubicBezTo>
                    <a:pt x="51551" y="234"/>
                    <a:pt x="93953" y="234"/>
                    <a:pt x="136588" y="234"/>
                  </a:cubicBezTo>
                  <a:cubicBezTo>
                    <a:pt x="140805" y="234"/>
                    <a:pt x="145725" y="-703"/>
                    <a:pt x="145490" y="6091"/>
                  </a:cubicBezTo>
                  <a:cubicBezTo>
                    <a:pt x="145490" y="32328"/>
                    <a:pt x="147130" y="58331"/>
                    <a:pt x="144788" y="84335"/>
                  </a:cubicBezTo>
                  <a:cubicBezTo>
                    <a:pt x="144788" y="84335"/>
                    <a:pt x="144788" y="84335"/>
                    <a:pt x="144788" y="84335"/>
                  </a:cubicBezTo>
                  <a:close/>
                </a:path>
              </a:pathLst>
            </a:custGeom>
            <a:solidFill>
              <a:srgbClr val="D0D3D2"/>
            </a:solidFill>
            <a:ln w="23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73" name="Freeform: Shape 641">
              <a:extLst>
                <a:ext uri="{FF2B5EF4-FFF2-40B4-BE49-F238E27FC236}">
                  <a16:creationId xmlns:a16="http://schemas.microsoft.com/office/drawing/2014/main" id="{B0DE058F-BD71-418E-9BCF-19623AF5C8BF}"/>
                </a:ext>
              </a:extLst>
            </p:cNvPr>
            <p:cNvSpPr/>
            <p:nvPr/>
          </p:nvSpPr>
          <p:spPr>
            <a:xfrm>
              <a:off x="6741095" y="1812761"/>
              <a:ext cx="128442" cy="74412"/>
            </a:xfrm>
            <a:custGeom>
              <a:avLst/>
              <a:gdLst>
                <a:gd name="connsiteX0" fmla="*/ 16 w 145973"/>
                <a:gd name="connsiteY0" fmla="*/ 83866 h 84568"/>
                <a:gd name="connsiteX1" fmla="*/ 16 w 145973"/>
                <a:gd name="connsiteY1" fmla="*/ 11245 h 84568"/>
                <a:gd name="connsiteX2" fmla="*/ 10323 w 145973"/>
                <a:gd name="connsiteY2" fmla="*/ 0 h 84568"/>
                <a:gd name="connsiteX3" fmla="*/ 136591 w 145973"/>
                <a:gd name="connsiteY3" fmla="*/ 0 h 84568"/>
                <a:gd name="connsiteX4" fmla="*/ 145961 w 145973"/>
                <a:gd name="connsiteY4" fmla="*/ 9605 h 84568"/>
                <a:gd name="connsiteX5" fmla="*/ 145961 w 145973"/>
                <a:gd name="connsiteY5" fmla="*/ 74027 h 84568"/>
                <a:gd name="connsiteX6" fmla="*/ 135185 w 145973"/>
                <a:gd name="connsiteY6" fmla="*/ 84335 h 84568"/>
                <a:gd name="connsiteX7" fmla="*/ 484 w 145973"/>
                <a:gd name="connsiteY7" fmla="*/ 84569 h 84568"/>
                <a:gd name="connsiteX8" fmla="*/ 16 w 145973"/>
                <a:gd name="connsiteY8" fmla="*/ 83866 h 8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973" h="84568">
                  <a:moveTo>
                    <a:pt x="16" y="83866"/>
                  </a:moveTo>
                  <a:cubicBezTo>
                    <a:pt x="16" y="59737"/>
                    <a:pt x="484" y="35374"/>
                    <a:pt x="16" y="11245"/>
                  </a:cubicBezTo>
                  <a:cubicBezTo>
                    <a:pt x="-219" y="3280"/>
                    <a:pt x="2124" y="0"/>
                    <a:pt x="10323" y="0"/>
                  </a:cubicBezTo>
                  <a:cubicBezTo>
                    <a:pt x="52491" y="234"/>
                    <a:pt x="94658" y="234"/>
                    <a:pt x="136591" y="0"/>
                  </a:cubicBezTo>
                  <a:cubicBezTo>
                    <a:pt x="143853" y="0"/>
                    <a:pt x="145961" y="2811"/>
                    <a:pt x="145961" y="9605"/>
                  </a:cubicBezTo>
                  <a:cubicBezTo>
                    <a:pt x="145727" y="31157"/>
                    <a:pt x="145493" y="52475"/>
                    <a:pt x="145961" y="74027"/>
                  </a:cubicBezTo>
                  <a:cubicBezTo>
                    <a:pt x="146196" y="82460"/>
                    <a:pt x="143150" y="84335"/>
                    <a:pt x="135185" y="84335"/>
                  </a:cubicBezTo>
                  <a:cubicBezTo>
                    <a:pt x="90207" y="84100"/>
                    <a:pt x="45463" y="84335"/>
                    <a:pt x="484" y="84569"/>
                  </a:cubicBezTo>
                  <a:cubicBezTo>
                    <a:pt x="484" y="84335"/>
                    <a:pt x="16" y="83866"/>
                    <a:pt x="16" y="83866"/>
                  </a:cubicBezTo>
                  <a:close/>
                </a:path>
              </a:pathLst>
            </a:custGeom>
            <a:solidFill>
              <a:srgbClr val="D0D4D2"/>
            </a:solidFill>
            <a:ln w="23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74" name="Freeform: Shape 642">
              <a:extLst>
                <a:ext uri="{FF2B5EF4-FFF2-40B4-BE49-F238E27FC236}">
                  <a16:creationId xmlns:a16="http://schemas.microsoft.com/office/drawing/2014/main" id="{BAD751F1-7EE0-4934-ACBD-7958446150B4}"/>
                </a:ext>
              </a:extLst>
            </p:cNvPr>
            <p:cNvSpPr/>
            <p:nvPr/>
          </p:nvSpPr>
          <p:spPr>
            <a:xfrm>
              <a:off x="6880245" y="1556131"/>
              <a:ext cx="129045" cy="73395"/>
            </a:xfrm>
            <a:custGeom>
              <a:avLst/>
              <a:gdLst>
                <a:gd name="connsiteX0" fmla="*/ 8902 w 146658"/>
                <a:gd name="connsiteY0" fmla="*/ 83398 h 83413"/>
                <a:gd name="connsiteX1" fmla="*/ 234 w 146658"/>
                <a:gd name="connsiteY1" fmla="*/ 74964 h 83413"/>
                <a:gd name="connsiteX2" fmla="*/ 0 w 146658"/>
                <a:gd name="connsiteY2" fmla="*/ 8433 h 83413"/>
                <a:gd name="connsiteX3" fmla="*/ 7965 w 146658"/>
                <a:gd name="connsiteY3" fmla="*/ 0 h 83413"/>
                <a:gd name="connsiteX4" fmla="*/ 137746 w 146658"/>
                <a:gd name="connsiteY4" fmla="*/ 0 h 83413"/>
                <a:gd name="connsiteX5" fmla="*/ 145711 w 146658"/>
                <a:gd name="connsiteY5" fmla="*/ 7028 h 83413"/>
                <a:gd name="connsiteX6" fmla="*/ 146648 w 146658"/>
                <a:gd name="connsiteY6" fmla="*/ 75901 h 83413"/>
                <a:gd name="connsiteX7" fmla="*/ 137746 w 146658"/>
                <a:gd name="connsiteY7" fmla="*/ 83163 h 83413"/>
                <a:gd name="connsiteX8" fmla="*/ 8902 w 146658"/>
                <a:gd name="connsiteY8" fmla="*/ 83398 h 8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658" h="83413">
                  <a:moveTo>
                    <a:pt x="8902" y="83398"/>
                  </a:moveTo>
                  <a:cubicBezTo>
                    <a:pt x="2108" y="83632"/>
                    <a:pt x="0" y="81289"/>
                    <a:pt x="234" y="74964"/>
                  </a:cubicBezTo>
                  <a:cubicBezTo>
                    <a:pt x="234" y="52709"/>
                    <a:pt x="234" y="30688"/>
                    <a:pt x="0" y="8433"/>
                  </a:cubicBezTo>
                  <a:cubicBezTo>
                    <a:pt x="0" y="2577"/>
                    <a:pt x="1406" y="0"/>
                    <a:pt x="7965" y="0"/>
                  </a:cubicBezTo>
                  <a:cubicBezTo>
                    <a:pt x="51304" y="234"/>
                    <a:pt x="94408" y="234"/>
                    <a:pt x="137746" y="0"/>
                  </a:cubicBezTo>
                  <a:cubicBezTo>
                    <a:pt x="142900" y="0"/>
                    <a:pt x="145477" y="1406"/>
                    <a:pt x="145711" y="7028"/>
                  </a:cubicBezTo>
                  <a:cubicBezTo>
                    <a:pt x="145711" y="29986"/>
                    <a:pt x="145946" y="52943"/>
                    <a:pt x="146648" y="75901"/>
                  </a:cubicBezTo>
                  <a:cubicBezTo>
                    <a:pt x="146883" y="82695"/>
                    <a:pt x="143134" y="83163"/>
                    <a:pt x="137746" y="83163"/>
                  </a:cubicBezTo>
                  <a:cubicBezTo>
                    <a:pt x="115726" y="82929"/>
                    <a:pt x="29986" y="82929"/>
                    <a:pt x="8902" y="83398"/>
                  </a:cubicBezTo>
                  <a:close/>
                </a:path>
              </a:pathLst>
            </a:custGeom>
            <a:solidFill>
              <a:srgbClr val="CFD3D3"/>
            </a:solidFill>
            <a:ln w="23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75" name="Freeform: Shape 643">
              <a:extLst>
                <a:ext uri="{FF2B5EF4-FFF2-40B4-BE49-F238E27FC236}">
                  <a16:creationId xmlns:a16="http://schemas.microsoft.com/office/drawing/2014/main" id="{14C39C93-68C7-4FF1-BE1A-2290551C13E2}"/>
                </a:ext>
              </a:extLst>
            </p:cNvPr>
            <p:cNvSpPr/>
            <p:nvPr/>
          </p:nvSpPr>
          <p:spPr>
            <a:xfrm>
              <a:off x="6740893" y="1556131"/>
              <a:ext cx="128849" cy="73381"/>
            </a:xfrm>
            <a:custGeom>
              <a:avLst/>
              <a:gdLst>
                <a:gd name="connsiteX0" fmla="*/ 8211 w 146436"/>
                <a:gd name="connsiteY0" fmla="*/ 83163 h 83397"/>
                <a:gd name="connsiteX1" fmla="*/ 12 w 146436"/>
                <a:gd name="connsiteY1" fmla="*/ 75901 h 83397"/>
                <a:gd name="connsiteX2" fmla="*/ 246 w 146436"/>
                <a:gd name="connsiteY2" fmla="*/ 9371 h 83397"/>
                <a:gd name="connsiteX3" fmla="*/ 9616 w 146436"/>
                <a:gd name="connsiteY3" fmla="*/ 0 h 83397"/>
                <a:gd name="connsiteX4" fmla="*/ 137055 w 146436"/>
                <a:gd name="connsiteY4" fmla="*/ 0 h 83397"/>
                <a:gd name="connsiteX5" fmla="*/ 146192 w 146436"/>
                <a:gd name="connsiteY5" fmla="*/ 9605 h 83397"/>
                <a:gd name="connsiteX6" fmla="*/ 146426 w 146436"/>
                <a:gd name="connsiteY6" fmla="*/ 73793 h 83397"/>
                <a:gd name="connsiteX7" fmla="*/ 136118 w 146436"/>
                <a:gd name="connsiteY7" fmla="*/ 83398 h 83397"/>
                <a:gd name="connsiteX8" fmla="*/ 8211 w 146436"/>
                <a:gd name="connsiteY8" fmla="*/ 83163 h 8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36" h="83397">
                  <a:moveTo>
                    <a:pt x="8211" y="83163"/>
                  </a:moveTo>
                  <a:cubicBezTo>
                    <a:pt x="3057" y="83163"/>
                    <a:pt x="-223" y="82929"/>
                    <a:pt x="12" y="75901"/>
                  </a:cubicBezTo>
                  <a:cubicBezTo>
                    <a:pt x="480" y="53646"/>
                    <a:pt x="480" y="31391"/>
                    <a:pt x="246" y="9371"/>
                  </a:cubicBezTo>
                  <a:cubicBezTo>
                    <a:pt x="246" y="2343"/>
                    <a:pt x="2354" y="0"/>
                    <a:pt x="9616" y="0"/>
                  </a:cubicBezTo>
                  <a:cubicBezTo>
                    <a:pt x="52018" y="234"/>
                    <a:pt x="94420" y="234"/>
                    <a:pt x="137055" y="0"/>
                  </a:cubicBezTo>
                  <a:cubicBezTo>
                    <a:pt x="144552" y="0"/>
                    <a:pt x="146192" y="2811"/>
                    <a:pt x="146192" y="9605"/>
                  </a:cubicBezTo>
                  <a:cubicBezTo>
                    <a:pt x="145957" y="30923"/>
                    <a:pt x="145723" y="52475"/>
                    <a:pt x="146426" y="73793"/>
                  </a:cubicBezTo>
                  <a:cubicBezTo>
                    <a:pt x="146660" y="81992"/>
                    <a:pt x="143146" y="83398"/>
                    <a:pt x="136118" y="83398"/>
                  </a:cubicBezTo>
                  <a:cubicBezTo>
                    <a:pt x="114566" y="82929"/>
                    <a:pt x="29763" y="83163"/>
                    <a:pt x="8211" y="83163"/>
                  </a:cubicBezTo>
                  <a:close/>
                </a:path>
              </a:pathLst>
            </a:custGeom>
            <a:solidFill>
              <a:srgbClr val="D0D3D3"/>
            </a:solidFill>
            <a:ln w="23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76" name="Freeform: Shape 644">
              <a:extLst>
                <a:ext uri="{FF2B5EF4-FFF2-40B4-BE49-F238E27FC236}">
                  <a16:creationId xmlns:a16="http://schemas.microsoft.com/office/drawing/2014/main" id="{5F6D7E1D-DCDB-4ECF-93E0-5A0D1513E0EE}"/>
                </a:ext>
              </a:extLst>
            </p:cNvPr>
            <p:cNvSpPr/>
            <p:nvPr/>
          </p:nvSpPr>
          <p:spPr>
            <a:xfrm>
              <a:off x="7019785" y="1555926"/>
              <a:ext cx="128426" cy="73381"/>
            </a:xfrm>
            <a:custGeom>
              <a:avLst/>
              <a:gdLst>
                <a:gd name="connsiteX0" fmla="*/ 137053 w 145955"/>
                <a:gd name="connsiteY0" fmla="*/ 0 h 83397"/>
                <a:gd name="connsiteX1" fmla="*/ 145955 w 145955"/>
                <a:gd name="connsiteY1" fmla="*/ 8668 h 83397"/>
                <a:gd name="connsiteX2" fmla="*/ 145955 w 145955"/>
                <a:gd name="connsiteY2" fmla="*/ 74261 h 83397"/>
                <a:gd name="connsiteX3" fmla="*/ 137522 w 145955"/>
                <a:gd name="connsiteY3" fmla="*/ 83397 h 83397"/>
                <a:gd name="connsiteX4" fmla="*/ 7740 w 145955"/>
                <a:gd name="connsiteY4" fmla="*/ 83397 h 83397"/>
                <a:gd name="connsiteX5" fmla="*/ 244 w 145955"/>
                <a:gd name="connsiteY5" fmla="*/ 75901 h 83397"/>
                <a:gd name="connsiteX6" fmla="*/ 10 w 145955"/>
                <a:gd name="connsiteY6" fmla="*/ 7965 h 83397"/>
                <a:gd name="connsiteX7" fmla="*/ 9380 w 145955"/>
                <a:gd name="connsiteY7" fmla="*/ 0 h 83397"/>
                <a:gd name="connsiteX8" fmla="*/ 137053 w 145955"/>
                <a:gd name="connsiteY8" fmla="*/ 0 h 8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955" h="83397">
                  <a:moveTo>
                    <a:pt x="137053" y="0"/>
                  </a:moveTo>
                  <a:cubicBezTo>
                    <a:pt x="143613" y="0"/>
                    <a:pt x="145955" y="2108"/>
                    <a:pt x="145955" y="8668"/>
                  </a:cubicBezTo>
                  <a:cubicBezTo>
                    <a:pt x="145721" y="30454"/>
                    <a:pt x="145721" y="52241"/>
                    <a:pt x="145955" y="74261"/>
                  </a:cubicBezTo>
                  <a:cubicBezTo>
                    <a:pt x="145955" y="80352"/>
                    <a:pt x="144550" y="83397"/>
                    <a:pt x="137522" y="83397"/>
                  </a:cubicBezTo>
                  <a:cubicBezTo>
                    <a:pt x="94183" y="83163"/>
                    <a:pt x="51079" y="83163"/>
                    <a:pt x="7740" y="83397"/>
                  </a:cubicBezTo>
                  <a:cubicBezTo>
                    <a:pt x="2118" y="83397"/>
                    <a:pt x="244" y="81523"/>
                    <a:pt x="244" y="75901"/>
                  </a:cubicBezTo>
                  <a:cubicBezTo>
                    <a:pt x="478" y="53178"/>
                    <a:pt x="478" y="30688"/>
                    <a:pt x="10" y="7965"/>
                  </a:cubicBezTo>
                  <a:cubicBezTo>
                    <a:pt x="-225" y="469"/>
                    <a:pt x="3758" y="0"/>
                    <a:pt x="9380" y="0"/>
                  </a:cubicBezTo>
                  <a:cubicBezTo>
                    <a:pt x="31167" y="234"/>
                    <a:pt x="116204" y="234"/>
                    <a:pt x="137053" y="0"/>
                  </a:cubicBezTo>
                  <a:close/>
                </a:path>
              </a:pathLst>
            </a:custGeom>
            <a:solidFill>
              <a:srgbClr val="D0D4D3"/>
            </a:solidFill>
            <a:ln w="23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77" name="Freeform: Shape 645">
              <a:extLst>
                <a:ext uri="{FF2B5EF4-FFF2-40B4-BE49-F238E27FC236}">
                  <a16:creationId xmlns:a16="http://schemas.microsoft.com/office/drawing/2014/main" id="{00E14083-39AC-4CD8-9425-9977FAA5C269}"/>
                </a:ext>
              </a:extLst>
            </p:cNvPr>
            <p:cNvSpPr/>
            <p:nvPr/>
          </p:nvSpPr>
          <p:spPr>
            <a:xfrm>
              <a:off x="6754475" y="1719091"/>
              <a:ext cx="7865" cy="6480"/>
            </a:xfrm>
            <a:custGeom>
              <a:avLst/>
              <a:gdLst>
                <a:gd name="connsiteX0" fmla="*/ 8938 w 8938"/>
                <a:gd name="connsiteY0" fmla="*/ 6425 h 7365"/>
                <a:gd name="connsiteX1" fmla="*/ 36 w 8938"/>
                <a:gd name="connsiteY1" fmla="*/ 4082 h 7365"/>
                <a:gd name="connsiteX2" fmla="*/ 1676 w 8938"/>
                <a:gd name="connsiteY2" fmla="*/ 334 h 7365"/>
                <a:gd name="connsiteX3" fmla="*/ 8938 w 8938"/>
                <a:gd name="connsiteY3" fmla="*/ 6425 h 7365"/>
              </a:gdLst>
              <a:ahLst/>
              <a:cxnLst>
                <a:cxn ang="0">
                  <a:pos x="connsiteX0" y="connsiteY0"/>
                </a:cxn>
                <a:cxn ang="0">
                  <a:pos x="connsiteX1" y="connsiteY1"/>
                </a:cxn>
                <a:cxn ang="0">
                  <a:pos x="connsiteX2" y="connsiteY2"/>
                </a:cxn>
                <a:cxn ang="0">
                  <a:pos x="connsiteX3" y="connsiteY3"/>
                </a:cxn>
              </a:cxnLst>
              <a:rect l="l" t="t" r="r" b="b"/>
              <a:pathLst>
                <a:path w="8938" h="7365">
                  <a:moveTo>
                    <a:pt x="8938" y="6425"/>
                  </a:moveTo>
                  <a:cubicBezTo>
                    <a:pt x="4956" y="7128"/>
                    <a:pt x="974" y="9002"/>
                    <a:pt x="36" y="4082"/>
                  </a:cubicBezTo>
                  <a:cubicBezTo>
                    <a:pt x="-198" y="2911"/>
                    <a:pt x="739" y="568"/>
                    <a:pt x="1676" y="334"/>
                  </a:cubicBezTo>
                  <a:cubicBezTo>
                    <a:pt x="7064" y="-1540"/>
                    <a:pt x="5893" y="5019"/>
                    <a:pt x="8938" y="6425"/>
                  </a:cubicBezTo>
                  <a:close/>
                </a:path>
              </a:pathLst>
            </a:custGeom>
            <a:solidFill>
              <a:srgbClr val="2B8F7E"/>
            </a:solidFill>
            <a:ln w="23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78" name="Freeform: Shape 646">
              <a:extLst>
                <a:ext uri="{FF2B5EF4-FFF2-40B4-BE49-F238E27FC236}">
                  <a16:creationId xmlns:a16="http://schemas.microsoft.com/office/drawing/2014/main" id="{FA7BB898-377B-43CF-B5DC-93A862526463}"/>
                </a:ext>
              </a:extLst>
            </p:cNvPr>
            <p:cNvSpPr/>
            <p:nvPr/>
          </p:nvSpPr>
          <p:spPr>
            <a:xfrm>
              <a:off x="5482871" y="1648477"/>
              <a:ext cx="511466" cy="325003"/>
            </a:xfrm>
            <a:custGeom>
              <a:avLst/>
              <a:gdLst>
                <a:gd name="connsiteX0" fmla="*/ 559691 w 581276"/>
                <a:gd name="connsiteY0" fmla="*/ 98390 h 369363"/>
                <a:gd name="connsiteX1" fmla="*/ 300362 w 581276"/>
                <a:gd name="connsiteY1" fmla="*/ 27409 h 369363"/>
                <a:gd name="connsiteX2" fmla="*/ 280684 w 581276"/>
                <a:gd name="connsiteY2" fmla="*/ 27409 h 369363"/>
                <a:gd name="connsiteX3" fmla="*/ 187213 w 581276"/>
                <a:gd name="connsiteY3" fmla="*/ 703 h 369363"/>
                <a:gd name="connsiteX4" fmla="*/ 8237 w 581276"/>
                <a:gd name="connsiteY4" fmla="*/ 239416 h 369363"/>
                <a:gd name="connsiteX5" fmla="*/ 282324 w 581276"/>
                <a:gd name="connsiteY5" fmla="*/ 341086 h 369363"/>
                <a:gd name="connsiteX6" fmla="*/ 298722 w 581276"/>
                <a:gd name="connsiteY6" fmla="*/ 341086 h 369363"/>
                <a:gd name="connsiteX7" fmla="*/ 427333 w 581276"/>
                <a:gd name="connsiteY7" fmla="*/ 366387 h 369363"/>
                <a:gd name="connsiteX8" fmla="*/ 559691 w 581276"/>
                <a:gd name="connsiteY8" fmla="*/ 98390 h 369363"/>
                <a:gd name="connsiteX9" fmla="*/ 274828 w 581276"/>
                <a:gd name="connsiteY9" fmla="*/ 337104 h 369363"/>
                <a:gd name="connsiteX10" fmla="*/ 15030 w 581276"/>
                <a:gd name="connsiteY10" fmla="*/ 234263 h 369363"/>
                <a:gd name="connsiteX11" fmla="*/ 9408 w 581276"/>
                <a:gd name="connsiteY11" fmla="*/ 210368 h 369363"/>
                <a:gd name="connsiteX12" fmla="*/ 9174 w 581276"/>
                <a:gd name="connsiteY12" fmla="*/ 184599 h 369363"/>
                <a:gd name="connsiteX13" fmla="*/ 202440 w 581276"/>
                <a:gd name="connsiteY13" fmla="*/ 8433 h 369363"/>
                <a:gd name="connsiteX14" fmla="*/ 275999 w 581276"/>
                <a:gd name="connsiteY14" fmla="*/ 33031 h 369363"/>
                <a:gd name="connsiteX15" fmla="*/ 276936 w 581276"/>
                <a:gd name="connsiteY15" fmla="*/ 44041 h 369363"/>
                <a:gd name="connsiteX16" fmla="*/ 276233 w 581276"/>
                <a:gd name="connsiteY16" fmla="*/ 324454 h 369363"/>
                <a:gd name="connsiteX17" fmla="*/ 274828 w 581276"/>
                <a:gd name="connsiteY17" fmla="*/ 337104 h 369363"/>
                <a:gd name="connsiteX18" fmla="*/ 281153 w 581276"/>
                <a:gd name="connsiteY18" fmla="*/ 319300 h 369363"/>
                <a:gd name="connsiteX19" fmla="*/ 268034 w 581276"/>
                <a:gd name="connsiteY19" fmla="*/ 62314 h 369363"/>
                <a:gd name="connsiteX20" fmla="*/ 311841 w 581276"/>
                <a:gd name="connsiteY20" fmla="*/ 62314 h 369363"/>
                <a:gd name="connsiteX21" fmla="*/ 361739 w 581276"/>
                <a:gd name="connsiteY21" fmla="*/ 184130 h 369363"/>
                <a:gd name="connsiteX22" fmla="*/ 300362 w 581276"/>
                <a:gd name="connsiteY22" fmla="*/ 319066 h 369363"/>
                <a:gd name="connsiteX23" fmla="*/ 281153 w 581276"/>
                <a:gd name="connsiteY23" fmla="*/ 319300 h 369363"/>
                <a:gd name="connsiteX24" fmla="*/ 418899 w 581276"/>
                <a:gd name="connsiteY24" fmla="*/ 359827 h 369363"/>
                <a:gd name="connsiteX25" fmla="*/ 307390 w 581276"/>
                <a:gd name="connsiteY25" fmla="*/ 337807 h 369363"/>
                <a:gd name="connsiteX26" fmla="*/ 306219 w 581276"/>
                <a:gd name="connsiteY26" fmla="*/ 323282 h 369363"/>
                <a:gd name="connsiteX27" fmla="*/ 361973 w 581276"/>
                <a:gd name="connsiteY27" fmla="*/ 235902 h 369363"/>
                <a:gd name="connsiteX28" fmla="*/ 325663 w 581276"/>
                <a:gd name="connsiteY28" fmla="*/ 65828 h 369363"/>
                <a:gd name="connsiteX29" fmla="*/ 303408 w 581276"/>
                <a:gd name="connsiteY29" fmla="*/ 43573 h 369363"/>
                <a:gd name="connsiteX30" fmla="*/ 304345 w 581276"/>
                <a:gd name="connsiteY30" fmla="*/ 33500 h 369363"/>
                <a:gd name="connsiteX31" fmla="*/ 403438 w 581276"/>
                <a:gd name="connsiteY31" fmla="*/ 7965 h 369363"/>
                <a:gd name="connsiteX32" fmla="*/ 572575 w 581276"/>
                <a:gd name="connsiteY32" fmla="*/ 202871 h 369363"/>
                <a:gd name="connsiteX33" fmla="*/ 418899 w 581276"/>
                <a:gd name="connsiteY33" fmla="*/ 359827 h 36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1276" h="369363">
                  <a:moveTo>
                    <a:pt x="559691" y="98390"/>
                  </a:moveTo>
                  <a:cubicBezTo>
                    <a:pt x="508856" y="3748"/>
                    <a:pt x="392427" y="-28346"/>
                    <a:pt x="300362" y="27409"/>
                  </a:cubicBezTo>
                  <a:cubicBezTo>
                    <a:pt x="293100" y="31860"/>
                    <a:pt x="288181" y="31860"/>
                    <a:pt x="280684" y="27409"/>
                  </a:cubicBezTo>
                  <a:cubicBezTo>
                    <a:pt x="251167" y="9371"/>
                    <a:pt x="218839" y="0"/>
                    <a:pt x="187213" y="703"/>
                  </a:cubicBezTo>
                  <a:cubicBezTo>
                    <a:pt x="60009" y="937"/>
                    <a:pt x="-28074" y="120645"/>
                    <a:pt x="8237" y="239416"/>
                  </a:cubicBezTo>
                  <a:cubicBezTo>
                    <a:pt x="43610" y="354908"/>
                    <a:pt x="179717" y="405509"/>
                    <a:pt x="282324" y="341086"/>
                  </a:cubicBezTo>
                  <a:cubicBezTo>
                    <a:pt x="288415" y="337338"/>
                    <a:pt x="292631" y="337104"/>
                    <a:pt x="298722" y="341086"/>
                  </a:cubicBezTo>
                  <a:cubicBezTo>
                    <a:pt x="338313" y="366153"/>
                    <a:pt x="381417" y="374352"/>
                    <a:pt x="427333" y="366387"/>
                  </a:cubicBezTo>
                  <a:cubicBezTo>
                    <a:pt x="551492" y="344835"/>
                    <a:pt x="618491" y="208260"/>
                    <a:pt x="559691" y="98390"/>
                  </a:cubicBezTo>
                  <a:close/>
                  <a:moveTo>
                    <a:pt x="274828" y="337104"/>
                  </a:moveTo>
                  <a:cubicBezTo>
                    <a:pt x="176437" y="396372"/>
                    <a:pt x="45953" y="344835"/>
                    <a:pt x="15030" y="234263"/>
                  </a:cubicBezTo>
                  <a:cubicBezTo>
                    <a:pt x="12922" y="226298"/>
                    <a:pt x="10345" y="218567"/>
                    <a:pt x="9408" y="210368"/>
                  </a:cubicBezTo>
                  <a:cubicBezTo>
                    <a:pt x="8471" y="201934"/>
                    <a:pt x="9174" y="193267"/>
                    <a:pt x="9174" y="184599"/>
                  </a:cubicBezTo>
                  <a:cubicBezTo>
                    <a:pt x="5660" y="87614"/>
                    <a:pt x="91868" y="-1640"/>
                    <a:pt x="202440" y="8433"/>
                  </a:cubicBezTo>
                  <a:cubicBezTo>
                    <a:pt x="228678" y="10776"/>
                    <a:pt x="253275" y="19678"/>
                    <a:pt x="275999" y="33031"/>
                  </a:cubicBezTo>
                  <a:cubicBezTo>
                    <a:pt x="282090" y="36545"/>
                    <a:pt x="283730" y="38419"/>
                    <a:pt x="276936" y="44041"/>
                  </a:cubicBezTo>
                  <a:cubicBezTo>
                    <a:pt x="190259" y="116663"/>
                    <a:pt x="190024" y="250895"/>
                    <a:pt x="276233" y="324454"/>
                  </a:cubicBezTo>
                  <a:cubicBezTo>
                    <a:pt x="283964" y="331247"/>
                    <a:pt x="281621" y="332887"/>
                    <a:pt x="274828" y="337104"/>
                  </a:cubicBezTo>
                  <a:close/>
                  <a:moveTo>
                    <a:pt x="281153" y="319300"/>
                  </a:moveTo>
                  <a:cubicBezTo>
                    <a:pt x="204080" y="251598"/>
                    <a:pt x="197989" y="136341"/>
                    <a:pt x="268034" y="62314"/>
                  </a:cubicBezTo>
                  <a:cubicBezTo>
                    <a:pt x="288649" y="40527"/>
                    <a:pt x="291226" y="40527"/>
                    <a:pt x="311841" y="62314"/>
                  </a:cubicBezTo>
                  <a:cubicBezTo>
                    <a:pt x="344638" y="96516"/>
                    <a:pt x="360568" y="137746"/>
                    <a:pt x="361739" y="184130"/>
                  </a:cubicBezTo>
                  <a:cubicBezTo>
                    <a:pt x="360568" y="238479"/>
                    <a:pt x="340187" y="282989"/>
                    <a:pt x="300362" y="319066"/>
                  </a:cubicBezTo>
                  <a:cubicBezTo>
                    <a:pt x="293803" y="324922"/>
                    <a:pt x="288883" y="326094"/>
                    <a:pt x="281153" y="319300"/>
                  </a:cubicBezTo>
                  <a:close/>
                  <a:moveTo>
                    <a:pt x="418899" y="359827"/>
                  </a:moveTo>
                  <a:cubicBezTo>
                    <a:pt x="379074" y="364981"/>
                    <a:pt x="342295" y="356548"/>
                    <a:pt x="307390" y="337807"/>
                  </a:cubicBezTo>
                  <a:cubicBezTo>
                    <a:pt x="298020" y="332653"/>
                    <a:pt x="298957" y="329373"/>
                    <a:pt x="306219" y="323282"/>
                  </a:cubicBezTo>
                  <a:cubicBezTo>
                    <a:pt x="333627" y="299856"/>
                    <a:pt x="352603" y="270808"/>
                    <a:pt x="361973" y="235902"/>
                  </a:cubicBezTo>
                  <a:cubicBezTo>
                    <a:pt x="378840" y="173120"/>
                    <a:pt x="366659" y="116429"/>
                    <a:pt x="325663" y="65828"/>
                  </a:cubicBezTo>
                  <a:cubicBezTo>
                    <a:pt x="319103" y="57629"/>
                    <a:pt x="311607" y="50132"/>
                    <a:pt x="303408" y="43573"/>
                  </a:cubicBezTo>
                  <a:cubicBezTo>
                    <a:pt x="298254" y="39590"/>
                    <a:pt x="298722" y="36779"/>
                    <a:pt x="304345" y="33500"/>
                  </a:cubicBezTo>
                  <a:cubicBezTo>
                    <a:pt x="332690" y="16398"/>
                    <a:pt x="363379" y="7731"/>
                    <a:pt x="403438" y="7965"/>
                  </a:cubicBezTo>
                  <a:cubicBezTo>
                    <a:pt x="492692" y="6091"/>
                    <a:pt x="582883" y="91128"/>
                    <a:pt x="572575" y="202871"/>
                  </a:cubicBezTo>
                  <a:cubicBezTo>
                    <a:pt x="565079" y="284161"/>
                    <a:pt x="499485" y="349754"/>
                    <a:pt x="418899" y="359827"/>
                  </a:cubicBezTo>
                  <a:close/>
                </a:path>
              </a:pathLst>
            </a:custGeom>
            <a:solidFill>
              <a:srgbClr val="ABCCCA"/>
            </a:solidFill>
            <a:ln w="23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grpSp>
        <p:nvGrpSpPr>
          <p:cNvPr id="40" name="Group 103">
            <a:extLst>
              <a:ext uri="{FF2B5EF4-FFF2-40B4-BE49-F238E27FC236}">
                <a16:creationId xmlns:a16="http://schemas.microsoft.com/office/drawing/2014/main" id="{8639CA3E-1C49-4BA1-9A5B-1B9AF45C0332}"/>
              </a:ext>
            </a:extLst>
          </p:cNvPr>
          <p:cNvGrpSpPr/>
          <p:nvPr/>
        </p:nvGrpSpPr>
        <p:grpSpPr>
          <a:xfrm rot="4831455">
            <a:off x="2413783" y="5241472"/>
            <a:ext cx="1034248" cy="1476350"/>
            <a:chOff x="7515670" y="2442894"/>
            <a:chExt cx="1802662" cy="2966942"/>
          </a:xfrm>
        </p:grpSpPr>
        <p:sp>
          <p:nvSpPr>
            <p:cNvPr id="41" name="Graphic 2">
              <a:extLst>
                <a:ext uri="{FF2B5EF4-FFF2-40B4-BE49-F238E27FC236}">
                  <a16:creationId xmlns:a16="http://schemas.microsoft.com/office/drawing/2014/main" id="{988BA068-3D34-48EE-8884-F51529FCD351}"/>
                </a:ext>
              </a:extLst>
            </p:cNvPr>
            <p:cNvSpPr/>
            <p:nvPr/>
          </p:nvSpPr>
          <p:spPr>
            <a:xfrm>
              <a:off x="7515670" y="2442894"/>
              <a:ext cx="1802662" cy="2966942"/>
            </a:xfrm>
            <a:prstGeom prst="roundRect">
              <a:avLst>
                <a:gd name="adj" fmla="val 4356"/>
              </a:avLst>
            </a:prstGeom>
            <a:gradFill>
              <a:gsLst>
                <a:gs pos="0">
                  <a:schemeClr val="accent2"/>
                </a:gs>
                <a:gs pos="100000">
                  <a:schemeClr val="accent1"/>
                </a:gs>
              </a:gsLst>
              <a:lin ang="13800000" scaled="0"/>
            </a:gra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2" name="Freeform: Shape 83">
              <a:extLst>
                <a:ext uri="{FF2B5EF4-FFF2-40B4-BE49-F238E27FC236}">
                  <a16:creationId xmlns:a16="http://schemas.microsoft.com/office/drawing/2014/main" id="{1BBEC53B-ACF8-4E4B-8DFF-5D98059F15E5}"/>
                </a:ext>
              </a:extLst>
            </p:cNvPr>
            <p:cNvSpPr/>
            <p:nvPr/>
          </p:nvSpPr>
          <p:spPr>
            <a:xfrm>
              <a:off x="7693346" y="4778636"/>
              <a:ext cx="244650" cy="92084"/>
            </a:xfrm>
            <a:custGeom>
              <a:avLst/>
              <a:gdLst>
                <a:gd name="connsiteX0" fmla="*/ 122325 w 244650"/>
                <a:gd name="connsiteY0" fmla="*/ 0 h 92084"/>
                <a:gd name="connsiteX1" fmla="*/ 199456 w 244650"/>
                <a:gd name="connsiteY1" fmla="*/ 15572 h 92084"/>
                <a:gd name="connsiteX2" fmla="*/ 244650 w 244650"/>
                <a:gd name="connsiteY2" fmla="*/ 46042 h 92084"/>
                <a:gd name="connsiteX3" fmla="*/ 199456 w 244650"/>
                <a:gd name="connsiteY3" fmla="*/ 76512 h 92084"/>
                <a:gd name="connsiteX4" fmla="*/ 122325 w 244650"/>
                <a:gd name="connsiteY4" fmla="*/ 92084 h 92084"/>
                <a:gd name="connsiteX5" fmla="*/ 45194 w 244650"/>
                <a:gd name="connsiteY5" fmla="*/ 76512 h 92084"/>
                <a:gd name="connsiteX6" fmla="*/ 0 w 244650"/>
                <a:gd name="connsiteY6" fmla="*/ 46042 h 92084"/>
                <a:gd name="connsiteX7" fmla="*/ 45194 w 244650"/>
                <a:gd name="connsiteY7" fmla="*/ 15572 h 92084"/>
                <a:gd name="connsiteX8" fmla="*/ 122325 w 244650"/>
                <a:gd name="connsiteY8" fmla="*/ 0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650" h="92084">
                  <a:moveTo>
                    <a:pt x="122325" y="0"/>
                  </a:moveTo>
                  <a:cubicBezTo>
                    <a:pt x="149685" y="0"/>
                    <a:pt x="175750" y="5545"/>
                    <a:pt x="199456" y="15572"/>
                  </a:cubicBezTo>
                  <a:lnTo>
                    <a:pt x="244650" y="46042"/>
                  </a:lnTo>
                  <a:lnTo>
                    <a:pt x="199456" y="76512"/>
                  </a:lnTo>
                  <a:cubicBezTo>
                    <a:pt x="175750" y="86539"/>
                    <a:pt x="149685" y="92084"/>
                    <a:pt x="122325" y="92084"/>
                  </a:cubicBezTo>
                  <a:cubicBezTo>
                    <a:pt x="94965" y="92084"/>
                    <a:pt x="68901" y="86539"/>
                    <a:pt x="45194" y="76512"/>
                  </a:cubicBezTo>
                  <a:lnTo>
                    <a:pt x="0" y="46042"/>
                  </a:lnTo>
                  <a:lnTo>
                    <a:pt x="45194" y="15572"/>
                  </a:lnTo>
                  <a:cubicBezTo>
                    <a:pt x="68901" y="5545"/>
                    <a:pt x="94965" y="0"/>
                    <a:pt x="122325"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3" name="Freeform: Shape 82">
              <a:extLst>
                <a:ext uri="{FF2B5EF4-FFF2-40B4-BE49-F238E27FC236}">
                  <a16:creationId xmlns:a16="http://schemas.microsoft.com/office/drawing/2014/main" id="{5CD3990B-1853-4465-A8BB-0CC396FC4E71}"/>
                </a:ext>
              </a:extLst>
            </p:cNvPr>
            <p:cNvSpPr/>
            <p:nvPr/>
          </p:nvSpPr>
          <p:spPr>
            <a:xfrm>
              <a:off x="7617514" y="4474408"/>
              <a:ext cx="396312" cy="350270"/>
            </a:xfrm>
            <a:custGeom>
              <a:avLst/>
              <a:gdLst>
                <a:gd name="connsiteX0" fmla="*/ 198156 w 396312"/>
                <a:gd name="connsiteY0" fmla="*/ 0 h 350270"/>
                <a:gd name="connsiteX1" fmla="*/ 396312 w 396312"/>
                <a:gd name="connsiteY1" fmla="*/ 198156 h 350270"/>
                <a:gd name="connsiteX2" fmla="*/ 338274 w 396312"/>
                <a:gd name="connsiteY2" fmla="*/ 338274 h 350270"/>
                <a:gd name="connsiteX3" fmla="*/ 320481 w 396312"/>
                <a:gd name="connsiteY3" fmla="*/ 350270 h 350270"/>
                <a:gd name="connsiteX4" fmla="*/ 275287 w 396312"/>
                <a:gd name="connsiteY4" fmla="*/ 319800 h 350270"/>
                <a:gd name="connsiteX5" fmla="*/ 198156 w 396312"/>
                <a:gd name="connsiteY5" fmla="*/ 304228 h 350270"/>
                <a:gd name="connsiteX6" fmla="*/ 121025 w 396312"/>
                <a:gd name="connsiteY6" fmla="*/ 319800 h 350270"/>
                <a:gd name="connsiteX7" fmla="*/ 75831 w 396312"/>
                <a:gd name="connsiteY7" fmla="*/ 350270 h 350270"/>
                <a:gd name="connsiteX8" fmla="*/ 58038 w 396312"/>
                <a:gd name="connsiteY8" fmla="*/ 338274 h 350270"/>
                <a:gd name="connsiteX9" fmla="*/ 0 w 396312"/>
                <a:gd name="connsiteY9" fmla="*/ 198156 h 350270"/>
                <a:gd name="connsiteX10" fmla="*/ 198156 w 396312"/>
                <a:gd name="connsiteY10" fmla="*/ 0 h 35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312" h="350270">
                  <a:moveTo>
                    <a:pt x="198156" y="0"/>
                  </a:moveTo>
                  <a:cubicBezTo>
                    <a:pt x="307595" y="0"/>
                    <a:pt x="396312" y="88717"/>
                    <a:pt x="396312" y="198156"/>
                  </a:cubicBezTo>
                  <a:cubicBezTo>
                    <a:pt x="396312" y="252875"/>
                    <a:pt x="374133" y="302414"/>
                    <a:pt x="338274" y="338274"/>
                  </a:cubicBezTo>
                  <a:lnTo>
                    <a:pt x="320481" y="350270"/>
                  </a:lnTo>
                  <a:lnTo>
                    <a:pt x="275287" y="319800"/>
                  </a:lnTo>
                  <a:cubicBezTo>
                    <a:pt x="251581" y="309773"/>
                    <a:pt x="225516" y="304228"/>
                    <a:pt x="198156" y="304228"/>
                  </a:cubicBezTo>
                  <a:cubicBezTo>
                    <a:pt x="170796" y="304228"/>
                    <a:pt x="144732" y="309773"/>
                    <a:pt x="121025" y="319800"/>
                  </a:cubicBezTo>
                  <a:lnTo>
                    <a:pt x="75831" y="350270"/>
                  </a:lnTo>
                  <a:lnTo>
                    <a:pt x="58038" y="338274"/>
                  </a:lnTo>
                  <a:cubicBezTo>
                    <a:pt x="22179" y="302414"/>
                    <a:pt x="0" y="252875"/>
                    <a:pt x="0" y="198156"/>
                  </a:cubicBezTo>
                  <a:cubicBezTo>
                    <a:pt x="0" y="88717"/>
                    <a:pt x="88717" y="0"/>
                    <a:pt x="19815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4" name="Freeform: Shape 81">
              <a:extLst>
                <a:ext uri="{FF2B5EF4-FFF2-40B4-BE49-F238E27FC236}">
                  <a16:creationId xmlns:a16="http://schemas.microsoft.com/office/drawing/2014/main" id="{0D89E132-0872-454E-8F0B-0F3E61CB3E7F}"/>
                </a:ext>
              </a:extLst>
            </p:cNvPr>
            <p:cNvSpPr/>
            <p:nvPr/>
          </p:nvSpPr>
          <p:spPr>
            <a:xfrm>
              <a:off x="7617514" y="4824678"/>
              <a:ext cx="396312" cy="350270"/>
            </a:xfrm>
            <a:custGeom>
              <a:avLst/>
              <a:gdLst>
                <a:gd name="connsiteX0" fmla="*/ 75831 w 396312"/>
                <a:gd name="connsiteY0" fmla="*/ 0 h 350270"/>
                <a:gd name="connsiteX1" fmla="*/ 121025 w 396312"/>
                <a:gd name="connsiteY1" fmla="*/ 30470 h 350270"/>
                <a:gd name="connsiteX2" fmla="*/ 198156 w 396312"/>
                <a:gd name="connsiteY2" fmla="*/ 46042 h 350270"/>
                <a:gd name="connsiteX3" fmla="*/ 275287 w 396312"/>
                <a:gd name="connsiteY3" fmla="*/ 30470 h 350270"/>
                <a:gd name="connsiteX4" fmla="*/ 320481 w 396312"/>
                <a:gd name="connsiteY4" fmla="*/ 0 h 350270"/>
                <a:gd name="connsiteX5" fmla="*/ 338274 w 396312"/>
                <a:gd name="connsiteY5" fmla="*/ 11996 h 350270"/>
                <a:gd name="connsiteX6" fmla="*/ 396312 w 396312"/>
                <a:gd name="connsiteY6" fmla="*/ 152114 h 350270"/>
                <a:gd name="connsiteX7" fmla="*/ 198156 w 396312"/>
                <a:gd name="connsiteY7" fmla="*/ 350270 h 350270"/>
                <a:gd name="connsiteX8" fmla="*/ 0 w 396312"/>
                <a:gd name="connsiteY8" fmla="*/ 152114 h 350270"/>
                <a:gd name="connsiteX9" fmla="*/ 58038 w 396312"/>
                <a:gd name="connsiteY9" fmla="*/ 11996 h 350270"/>
                <a:gd name="connsiteX10" fmla="*/ 75831 w 396312"/>
                <a:gd name="connsiteY10" fmla="*/ 0 h 35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312" h="350270">
                  <a:moveTo>
                    <a:pt x="75831" y="0"/>
                  </a:moveTo>
                  <a:lnTo>
                    <a:pt x="121025" y="30470"/>
                  </a:lnTo>
                  <a:cubicBezTo>
                    <a:pt x="144732" y="40497"/>
                    <a:pt x="170796" y="46042"/>
                    <a:pt x="198156" y="46042"/>
                  </a:cubicBezTo>
                  <a:cubicBezTo>
                    <a:pt x="225516" y="46042"/>
                    <a:pt x="251581" y="40497"/>
                    <a:pt x="275287" y="30470"/>
                  </a:cubicBezTo>
                  <a:lnTo>
                    <a:pt x="320481" y="0"/>
                  </a:lnTo>
                  <a:lnTo>
                    <a:pt x="338274" y="11996"/>
                  </a:lnTo>
                  <a:cubicBezTo>
                    <a:pt x="374133" y="47856"/>
                    <a:pt x="396312" y="97395"/>
                    <a:pt x="396312" y="152114"/>
                  </a:cubicBezTo>
                  <a:cubicBezTo>
                    <a:pt x="396312" y="261553"/>
                    <a:pt x="307595" y="350270"/>
                    <a:pt x="198156" y="350270"/>
                  </a:cubicBezTo>
                  <a:cubicBezTo>
                    <a:pt x="88717" y="350270"/>
                    <a:pt x="0" y="261553"/>
                    <a:pt x="0" y="152114"/>
                  </a:cubicBezTo>
                  <a:cubicBezTo>
                    <a:pt x="0" y="97395"/>
                    <a:pt x="22179" y="47856"/>
                    <a:pt x="58038" y="11996"/>
                  </a:cubicBezTo>
                  <a:lnTo>
                    <a:pt x="7583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5" name="Graphic 2">
              <a:extLst>
                <a:ext uri="{FF2B5EF4-FFF2-40B4-BE49-F238E27FC236}">
                  <a16:creationId xmlns:a16="http://schemas.microsoft.com/office/drawing/2014/main" id="{BE368049-1779-44F5-9539-70E42AFC94F2}"/>
                </a:ext>
              </a:extLst>
            </p:cNvPr>
            <p:cNvSpPr/>
            <p:nvPr/>
          </p:nvSpPr>
          <p:spPr>
            <a:xfrm>
              <a:off x="8193909" y="4448104"/>
              <a:ext cx="441769" cy="693800"/>
            </a:xfrm>
            <a:custGeom>
              <a:avLst/>
              <a:gdLst>
                <a:gd name="connsiteX0" fmla="*/ 413575 w 441769"/>
                <a:gd name="connsiteY0" fmla="*/ 693801 h 693800"/>
                <a:gd name="connsiteX1" fmla="*/ 28194 w 441769"/>
                <a:gd name="connsiteY1" fmla="*/ 693801 h 693800"/>
                <a:gd name="connsiteX2" fmla="*/ 0 w 441769"/>
                <a:gd name="connsiteY2" fmla="*/ 665607 h 693800"/>
                <a:gd name="connsiteX3" fmla="*/ 0 w 441769"/>
                <a:gd name="connsiteY3" fmla="*/ 28194 h 693800"/>
                <a:gd name="connsiteX4" fmla="*/ 28194 w 441769"/>
                <a:gd name="connsiteY4" fmla="*/ 0 h 693800"/>
                <a:gd name="connsiteX5" fmla="*/ 413575 w 441769"/>
                <a:gd name="connsiteY5" fmla="*/ 0 h 693800"/>
                <a:gd name="connsiteX6" fmla="*/ 441770 w 441769"/>
                <a:gd name="connsiteY6" fmla="*/ 28194 h 693800"/>
                <a:gd name="connsiteX7" fmla="*/ 441770 w 441769"/>
                <a:gd name="connsiteY7" fmla="*/ 665607 h 693800"/>
                <a:gd name="connsiteX8" fmla="*/ 413575 w 441769"/>
                <a:gd name="connsiteY8" fmla="*/ 693801 h 6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769" h="693800">
                  <a:moveTo>
                    <a:pt x="413575" y="693801"/>
                  </a:moveTo>
                  <a:lnTo>
                    <a:pt x="28194" y="693801"/>
                  </a:lnTo>
                  <a:cubicBezTo>
                    <a:pt x="12668" y="693801"/>
                    <a:pt x="0" y="681228"/>
                    <a:pt x="0" y="665607"/>
                  </a:cubicBezTo>
                  <a:lnTo>
                    <a:pt x="0" y="28194"/>
                  </a:lnTo>
                  <a:cubicBezTo>
                    <a:pt x="0" y="12668"/>
                    <a:pt x="12573" y="0"/>
                    <a:pt x="28194" y="0"/>
                  </a:cubicBezTo>
                  <a:lnTo>
                    <a:pt x="413575" y="0"/>
                  </a:lnTo>
                  <a:cubicBezTo>
                    <a:pt x="429101" y="0"/>
                    <a:pt x="441770" y="12573"/>
                    <a:pt x="441770" y="28194"/>
                  </a:cubicBezTo>
                  <a:lnTo>
                    <a:pt x="441770" y="665607"/>
                  </a:lnTo>
                  <a:cubicBezTo>
                    <a:pt x="441770" y="681133"/>
                    <a:pt x="429101" y="693801"/>
                    <a:pt x="413575" y="693801"/>
                  </a:cubicBezTo>
                  <a:close/>
                </a:path>
              </a:pathLst>
            </a:custGeom>
            <a:solidFill>
              <a:schemeClr val="accent2">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6" name="Graphic 2">
              <a:extLst>
                <a:ext uri="{FF2B5EF4-FFF2-40B4-BE49-F238E27FC236}">
                  <a16:creationId xmlns:a16="http://schemas.microsoft.com/office/drawing/2014/main" id="{5B789351-F930-4CC9-BFA5-38B84B374DAE}"/>
                </a:ext>
              </a:extLst>
            </p:cNvPr>
            <p:cNvSpPr/>
            <p:nvPr/>
          </p:nvSpPr>
          <p:spPr>
            <a:xfrm>
              <a:off x="8193909" y="4425711"/>
              <a:ext cx="441769" cy="693800"/>
            </a:xfrm>
            <a:custGeom>
              <a:avLst/>
              <a:gdLst>
                <a:gd name="connsiteX0" fmla="*/ 413575 w 441769"/>
                <a:gd name="connsiteY0" fmla="*/ 693801 h 693800"/>
                <a:gd name="connsiteX1" fmla="*/ 28194 w 441769"/>
                <a:gd name="connsiteY1" fmla="*/ 693801 h 693800"/>
                <a:gd name="connsiteX2" fmla="*/ 0 w 441769"/>
                <a:gd name="connsiteY2" fmla="*/ 665607 h 693800"/>
                <a:gd name="connsiteX3" fmla="*/ 0 w 441769"/>
                <a:gd name="connsiteY3" fmla="*/ 28194 h 693800"/>
                <a:gd name="connsiteX4" fmla="*/ 28194 w 441769"/>
                <a:gd name="connsiteY4" fmla="*/ 0 h 693800"/>
                <a:gd name="connsiteX5" fmla="*/ 413575 w 441769"/>
                <a:gd name="connsiteY5" fmla="*/ 0 h 693800"/>
                <a:gd name="connsiteX6" fmla="*/ 441770 w 441769"/>
                <a:gd name="connsiteY6" fmla="*/ 28194 h 693800"/>
                <a:gd name="connsiteX7" fmla="*/ 441770 w 441769"/>
                <a:gd name="connsiteY7" fmla="*/ 665607 h 693800"/>
                <a:gd name="connsiteX8" fmla="*/ 413575 w 441769"/>
                <a:gd name="connsiteY8" fmla="*/ 693801 h 6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769" h="693800">
                  <a:moveTo>
                    <a:pt x="413575" y="693801"/>
                  </a:moveTo>
                  <a:lnTo>
                    <a:pt x="28194" y="693801"/>
                  </a:lnTo>
                  <a:cubicBezTo>
                    <a:pt x="12668" y="693801"/>
                    <a:pt x="0" y="681228"/>
                    <a:pt x="0" y="665607"/>
                  </a:cubicBezTo>
                  <a:lnTo>
                    <a:pt x="0" y="28194"/>
                  </a:lnTo>
                  <a:cubicBezTo>
                    <a:pt x="0" y="12668"/>
                    <a:pt x="12573" y="0"/>
                    <a:pt x="28194" y="0"/>
                  </a:cubicBezTo>
                  <a:lnTo>
                    <a:pt x="413575" y="0"/>
                  </a:lnTo>
                  <a:cubicBezTo>
                    <a:pt x="429101" y="0"/>
                    <a:pt x="441770" y="12573"/>
                    <a:pt x="441770" y="28194"/>
                  </a:cubicBezTo>
                  <a:lnTo>
                    <a:pt x="441770" y="665607"/>
                  </a:lnTo>
                  <a:cubicBezTo>
                    <a:pt x="441770" y="681228"/>
                    <a:pt x="429101" y="693801"/>
                    <a:pt x="413575" y="693801"/>
                  </a:cubicBezTo>
                  <a:close/>
                </a:path>
              </a:pathLst>
            </a:custGeom>
            <a:solidFill>
              <a:srgbClr val="DAA1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nvGrpSpPr>
            <p:cNvPr id="47" name="Graphic 2">
              <a:extLst>
                <a:ext uri="{FF2B5EF4-FFF2-40B4-BE49-F238E27FC236}">
                  <a16:creationId xmlns:a16="http://schemas.microsoft.com/office/drawing/2014/main" id="{63F1B714-56B7-4205-8F85-305158B36913}"/>
                </a:ext>
              </a:extLst>
            </p:cNvPr>
            <p:cNvGrpSpPr/>
            <p:nvPr/>
          </p:nvGrpSpPr>
          <p:grpSpPr>
            <a:xfrm>
              <a:off x="8224103" y="4462192"/>
              <a:ext cx="381286" cy="620934"/>
              <a:chOff x="8224103" y="4462192"/>
              <a:chExt cx="381286" cy="620934"/>
            </a:xfrm>
            <a:solidFill>
              <a:srgbClr val="CB6628"/>
            </a:solidFill>
          </p:grpSpPr>
          <p:sp>
            <p:nvSpPr>
              <p:cNvPr id="52" name="Freeform: Shape 73">
                <a:extLst>
                  <a:ext uri="{FF2B5EF4-FFF2-40B4-BE49-F238E27FC236}">
                    <a16:creationId xmlns:a16="http://schemas.microsoft.com/office/drawing/2014/main" id="{606D430D-8C1F-4FA9-ABE2-F1C1B9DFE2BC}"/>
                  </a:ext>
                </a:extLst>
              </p:cNvPr>
              <p:cNvSpPr/>
              <p:nvPr/>
            </p:nvSpPr>
            <p:spPr>
              <a:xfrm>
                <a:off x="8224103" y="4462287"/>
                <a:ext cx="117633" cy="342709"/>
              </a:xfrm>
              <a:custGeom>
                <a:avLst/>
                <a:gdLst>
                  <a:gd name="connsiteX0" fmla="*/ 29337 w 117633"/>
                  <a:gd name="connsiteY0" fmla="*/ 342710 h 342709"/>
                  <a:gd name="connsiteX1" fmla="*/ 88297 w 117633"/>
                  <a:gd name="connsiteY1" fmla="*/ 342710 h 342709"/>
                  <a:gd name="connsiteX2" fmla="*/ 117634 w 117633"/>
                  <a:gd name="connsiteY2" fmla="*/ 313372 h 342709"/>
                  <a:gd name="connsiteX3" fmla="*/ 117634 w 117633"/>
                  <a:gd name="connsiteY3" fmla="*/ 29337 h 342709"/>
                  <a:gd name="connsiteX4" fmla="*/ 88297 w 117633"/>
                  <a:gd name="connsiteY4" fmla="*/ 0 h 342709"/>
                  <a:gd name="connsiteX5" fmla="*/ 29337 w 117633"/>
                  <a:gd name="connsiteY5" fmla="*/ 0 h 342709"/>
                  <a:gd name="connsiteX6" fmla="*/ 0 w 117633"/>
                  <a:gd name="connsiteY6" fmla="*/ 29337 h 342709"/>
                  <a:gd name="connsiteX7" fmla="*/ 0 w 117633"/>
                  <a:gd name="connsiteY7" fmla="*/ 313372 h 342709"/>
                  <a:gd name="connsiteX8" fmla="*/ 29337 w 117633"/>
                  <a:gd name="connsiteY8" fmla="*/ 342710 h 34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33" h="342709">
                    <a:moveTo>
                      <a:pt x="29337" y="342710"/>
                    </a:moveTo>
                    <a:lnTo>
                      <a:pt x="88297" y="342710"/>
                    </a:lnTo>
                    <a:cubicBezTo>
                      <a:pt x="104489" y="342710"/>
                      <a:pt x="117634" y="329565"/>
                      <a:pt x="117634" y="313372"/>
                    </a:cubicBezTo>
                    <a:lnTo>
                      <a:pt x="117634" y="29337"/>
                    </a:lnTo>
                    <a:cubicBezTo>
                      <a:pt x="117634" y="13145"/>
                      <a:pt x="104489" y="0"/>
                      <a:pt x="88297" y="0"/>
                    </a:cubicBezTo>
                    <a:lnTo>
                      <a:pt x="29337" y="0"/>
                    </a:lnTo>
                    <a:cubicBezTo>
                      <a:pt x="13145" y="0"/>
                      <a:pt x="0" y="13145"/>
                      <a:pt x="0" y="29337"/>
                    </a:cubicBezTo>
                    <a:lnTo>
                      <a:pt x="0" y="313372"/>
                    </a:lnTo>
                    <a:cubicBezTo>
                      <a:pt x="0" y="329565"/>
                      <a:pt x="13145" y="342710"/>
                      <a:pt x="29337" y="342710"/>
                    </a:cubicBezTo>
                    <a:close/>
                  </a:path>
                </a:pathLst>
              </a:custGeom>
              <a:solidFill>
                <a:srgbClr val="CB66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3" name="Freeform: Shape 74">
                <a:extLst>
                  <a:ext uri="{FF2B5EF4-FFF2-40B4-BE49-F238E27FC236}">
                    <a16:creationId xmlns:a16="http://schemas.microsoft.com/office/drawing/2014/main" id="{1884ADFA-41A0-4D76-8B1B-37DFC3C54250}"/>
                  </a:ext>
                </a:extLst>
              </p:cNvPr>
              <p:cNvSpPr/>
              <p:nvPr/>
            </p:nvSpPr>
            <p:spPr>
              <a:xfrm>
                <a:off x="8487089" y="4462192"/>
                <a:ext cx="117633" cy="362426"/>
              </a:xfrm>
              <a:custGeom>
                <a:avLst/>
                <a:gdLst>
                  <a:gd name="connsiteX0" fmla="*/ 29337 w 117633"/>
                  <a:gd name="connsiteY0" fmla="*/ 362426 h 362426"/>
                  <a:gd name="connsiteX1" fmla="*/ 88297 w 117633"/>
                  <a:gd name="connsiteY1" fmla="*/ 362426 h 362426"/>
                  <a:gd name="connsiteX2" fmla="*/ 117634 w 117633"/>
                  <a:gd name="connsiteY2" fmla="*/ 333089 h 362426"/>
                  <a:gd name="connsiteX3" fmla="*/ 117634 w 117633"/>
                  <a:gd name="connsiteY3" fmla="*/ 29337 h 362426"/>
                  <a:gd name="connsiteX4" fmla="*/ 88297 w 117633"/>
                  <a:gd name="connsiteY4" fmla="*/ 0 h 362426"/>
                  <a:gd name="connsiteX5" fmla="*/ 29337 w 117633"/>
                  <a:gd name="connsiteY5" fmla="*/ 0 h 362426"/>
                  <a:gd name="connsiteX6" fmla="*/ 0 w 117633"/>
                  <a:gd name="connsiteY6" fmla="*/ 29337 h 362426"/>
                  <a:gd name="connsiteX7" fmla="*/ 0 w 117633"/>
                  <a:gd name="connsiteY7" fmla="*/ 333089 h 362426"/>
                  <a:gd name="connsiteX8" fmla="*/ 29337 w 117633"/>
                  <a:gd name="connsiteY8" fmla="*/ 362426 h 36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33" h="362426">
                    <a:moveTo>
                      <a:pt x="29337" y="362426"/>
                    </a:moveTo>
                    <a:lnTo>
                      <a:pt x="88297" y="362426"/>
                    </a:lnTo>
                    <a:cubicBezTo>
                      <a:pt x="104489" y="362426"/>
                      <a:pt x="117634" y="349282"/>
                      <a:pt x="117634" y="333089"/>
                    </a:cubicBezTo>
                    <a:lnTo>
                      <a:pt x="117634" y="29337"/>
                    </a:lnTo>
                    <a:cubicBezTo>
                      <a:pt x="117634" y="13145"/>
                      <a:pt x="104489" y="0"/>
                      <a:pt x="88297" y="0"/>
                    </a:cubicBezTo>
                    <a:lnTo>
                      <a:pt x="29337" y="0"/>
                    </a:lnTo>
                    <a:cubicBezTo>
                      <a:pt x="13145" y="0"/>
                      <a:pt x="0" y="13145"/>
                      <a:pt x="0" y="29337"/>
                    </a:cubicBezTo>
                    <a:lnTo>
                      <a:pt x="0" y="333089"/>
                    </a:lnTo>
                    <a:cubicBezTo>
                      <a:pt x="0" y="349282"/>
                      <a:pt x="13145" y="362426"/>
                      <a:pt x="29337" y="362426"/>
                    </a:cubicBezTo>
                    <a:close/>
                  </a:path>
                </a:pathLst>
              </a:custGeom>
              <a:solidFill>
                <a:srgbClr val="CB66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4" name="Freeform: Shape 75">
                <a:extLst>
                  <a:ext uri="{FF2B5EF4-FFF2-40B4-BE49-F238E27FC236}">
                    <a16:creationId xmlns:a16="http://schemas.microsoft.com/office/drawing/2014/main" id="{80D1D768-14D7-4529-BE34-EF858DC5116F}"/>
                  </a:ext>
                </a:extLst>
              </p:cNvPr>
              <p:cNvSpPr/>
              <p:nvPr/>
            </p:nvSpPr>
            <p:spPr>
              <a:xfrm>
                <a:off x="8356406" y="4462192"/>
                <a:ext cx="117633" cy="230981"/>
              </a:xfrm>
              <a:custGeom>
                <a:avLst/>
                <a:gdLst>
                  <a:gd name="connsiteX0" fmla="*/ 29337 w 117633"/>
                  <a:gd name="connsiteY0" fmla="*/ 230981 h 230981"/>
                  <a:gd name="connsiteX1" fmla="*/ 88297 w 117633"/>
                  <a:gd name="connsiteY1" fmla="*/ 230981 h 230981"/>
                  <a:gd name="connsiteX2" fmla="*/ 117634 w 117633"/>
                  <a:gd name="connsiteY2" fmla="*/ 201644 h 230981"/>
                  <a:gd name="connsiteX3" fmla="*/ 117634 w 117633"/>
                  <a:gd name="connsiteY3" fmla="*/ 29337 h 230981"/>
                  <a:gd name="connsiteX4" fmla="*/ 88297 w 117633"/>
                  <a:gd name="connsiteY4" fmla="*/ 0 h 230981"/>
                  <a:gd name="connsiteX5" fmla="*/ 29337 w 117633"/>
                  <a:gd name="connsiteY5" fmla="*/ 0 h 230981"/>
                  <a:gd name="connsiteX6" fmla="*/ 0 w 117633"/>
                  <a:gd name="connsiteY6" fmla="*/ 29337 h 230981"/>
                  <a:gd name="connsiteX7" fmla="*/ 0 w 117633"/>
                  <a:gd name="connsiteY7" fmla="*/ 201644 h 230981"/>
                  <a:gd name="connsiteX8" fmla="*/ 29337 w 117633"/>
                  <a:gd name="connsiteY8" fmla="*/ 230981 h 23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33" h="230981">
                    <a:moveTo>
                      <a:pt x="29337" y="230981"/>
                    </a:moveTo>
                    <a:lnTo>
                      <a:pt x="88297" y="230981"/>
                    </a:lnTo>
                    <a:cubicBezTo>
                      <a:pt x="104489" y="230981"/>
                      <a:pt x="117634" y="217837"/>
                      <a:pt x="117634" y="201644"/>
                    </a:cubicBezTo>
                    <a:lnTo>
                      <a:pt x="117634" y="29337"/>
                    </a:lnTo>
                    <a:cubicBezTo>
                      <a:pt x="117634" y="13145"/>
                      <a:pt x="104489" y="0"/>
                      <a:pt x="88297" y="0"/>
                    </a:cubicBezTo>
                    <a:lnTo>
                      <a:pt x="29337" y="0"/>
                    </a:lnTo>
                    <a:cubicBezTo>
                      <a:pt x="13145" y="0"/>
                      <a:pt x="0" y="13145"/>
                      <a:pt x="0" y="29337"/>
                    </a:cubicBezTo>
                    <a:lnTo>
                      <a:pt x="0" y="201644"/>
                    </a:lnTo>
                    <a:cubicBezTo>
                      <a:pt x="0" y="217837"/>
                      <a:pt x="13145" y="230981"/>
                      <a:pt x="29337" y="230981"/>
                    </a:cubicBezTo>
                    <a:close/>
                  </a:path>
                </a:pathLst>
              </a:custGeom>
              <a:solidFill>
                <a:srgbClr val="CB66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5" name="Freeform: Shape 76">
                <a:extLst>
                  <a:ext uri="{FF2B5EF4-FFF2-40B4-BE49-F238E27FC236}">
                    <a16:creationId xmlns:a16="http://schemas.microsoft.com/office/drawing/2014/main" id="{0C8E0E9B-EBA0-4AE7-9A3A-5CEA147386F6}"/>
                  </a:ext>
                </a:extLst>
              </p:cNvPr>
              <p:cNvSpPr/>
              <p:nvPr/>
            </p:nvSpPr>
            <p:spPr>
              <a:xfrm>
                <a:off x="8224770" y="4836048"/>
                <a:ext cx="117634" cy="247078"/>
              </a:xfrm>
              <a:custGeom>
                <a:avLst/>
                <a:gdLst>
                  <a:gd name="connsiteX0" fmla="*/ 88297 w 117634"/>
                  <a:gd name="connsiteY0" fmla="*/ 0 h 247078"/>
                  <a:gd name="connsiteX1" fmla="*/ 29337 w 117634"/>
                  <a:gd name="connsiteY1" fmla="*/ 0 h 247078"/>
                  <a:gd name="connsiteX2" fmla="*/ 0 w 117634"/>
                  <a:gd name="connsiteY2" fmla="*/ 29337 h 247078"/>
                  <a:gd name="connsiteX3" fmla="*/ 0 w 117634"/>
                  <a:gd name="connsiteY3" fmla="*/ 217742 h 247078"/>
                  <a:gd name="connsiteX4" fmla="*/ 29337 w 117634"/>
                  <a:gd name="connsiteY4" fmla="*/ 247079 h 247078"/>
                  <a:gd name="connsiteX5" fmla="*/ 88297 w 117634"/>
                  <a:gd name="connsiteY5" fmla="*/ 247079 h 247078"/>
                  <a:gd name="connsiteX6" fmla="*/ 117634 w 117634"/>
                  <a:gd name="connsiteY6" fmla="*/ 217742 h 247078"/>
                  <a:gd name="connsiteX7" fmla="*/ 117634 w 117634"/>
                  <a:gd name="connsiteY7" fmla="*/ 29337 h 247078"/>
                  <a:gd name="connsiteX8" fmla="*/ 88297 w 117634"/>
                  <a:gd name="connsiteY8" fmla="*/ 0 h 24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34" h="247078">
                    <a:moveTo>
                      <a:pt x="88297" y="0"/>
                    </a:moveTo>
                    <a:lnTo>
                      <a:pt x="29337" y="0"/>
                    </a:lnTo>
                    <a:cubicBezTo>
                      <a:pt x="13145" y="0"/>
                      <a:pt x="0" y="13145"/>
                      <a:pt x="0" y="29337"/>
                    </a:cubicBezTo>
                    <a:lnTo>
                      <a:pt x="0" y="217742"/>
                    </a:lnTo>
                    <a:cubicBezTo>
                      <a:pt x="0" y="233934"/>
                      <a:pt x="13145" y="247079"/>
                      <a:pt x="29337" y="247079"/>
                    </a:cubicBezTo>
                    <a:lnTo>
                      <a:pt x="88297" y="247079"/>
                    </a:lnTo>
                    <a:cubicBezTo>
                      <a:pt x="104489" y="247079"/>
                      <a:pt x="117634" y="233934"/>
                      <a:pt x="117634" y="217742"/>
                    </a:cubicBezTo>
                    <a:lnTo>
                      <a:pt x="117634" y="29337"/>
                    </a:lnTo>
                    <a:cubicBezTo>
                      <a:pt x="117729" y="13145"/>
                      <a:pt x="104585" y="0"/>
                      <a:pt x="88297" y="0"/>
                    </a:cubicBezTo>
                    <a:close/>
                  </a:path>
                </a:pathLst>
              </a:custGeom>
              <a:solidFill>
                <a:srgbClr val="CB66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6" name="Freeform: Shape 77">
                <a:extLst>
                  <a:ext uri="{FF2B5EF4-FFF2-40B4-BE49-F238E27FC236}">
                    <a16:creationId xmlns:a16="http://schemas.microsoft.com/office/drawing/2014/main" id="{6FEBA2AA-6071-4D3D-9ADA-547A59DF8642}"/>
                  </a:ext>
                </a:extLst>
              </p:cNvPr>
              <p:cNvSpPr/>
              <p:nvPr/>
            </p:nvSpPr>
            <p:spPr>
              <a:xfrm>
                <a:off x="8487755" y="4836048"/>
                <a:ext cx="117634" cy="247078"/>
              </a:xfrm>
              <a:custGeom>
                <a:avLst/>
                <a:gdLst>
                  <a:gd name="connsiteX0" fmla="*/ 88297 w 117634"/>
                  <a:gd name="connsiteY0" fmla="*/ 0 h 247078"/>
                  <a:gd name="connsiteX1" fmla="*/ 29337 w 117634"/>
                  <a:gd name="connsiteY1" fmla="*/ 0 h 247078"/>
                  <a:gd name="connsiteX2" fmla="*/ 0 w 117634"/>
                  <a:gd name="connsiteY2" fmla="*/ 29337 h 247078"/>
                  <a:gd name="connsiteX3" fmla="*/ 0 w 117634"/>
                  <a:gd name="connsiteY3" fmla="*/ 217742 h 247078"/>
                  <a:gd name="connsiteX4" fmla="*/ 29337 w 117634"/>
                  <a:gd name="connsiteY4" fmla="*/ 247079 h 247078"/>
                  <a:gd name="connsiteX5" fmla="*/ 88297 w 117634"/>
                  <a:gd name="connsiteY5" fmla="*/ 247079 h 247078"/>
                  <a:gd name="connsiteX6" fmla="*/ 117634 w 117634"/>
                  <a:gd name="connsiteY6" fmla="*/ 217742 h 247078"/>
                  <a:gd name="connsiteX7" fmla="*/ 117634 w 117634"/>
                  <a:gd name="connsiteY7" fmla="*/ 29337 h 247078"/>
                  <a:gd name="connsiteX8" fmla="*/ 88297 w 117634"/>
                  <a:gd name="connsiteY8" fmla="*/ 0 h 24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34" h="247078">
                    <a:moveTo>
                      <a:pt x="88297" y="0"/>
                    </a:moveTo>
                    <a:lnTo>
                      <a:pt x="29337" y="0"/>
                    </a:lnTo>
                    <a:cubicBezTo>
                      <a:pt x="13145" y="0"/>
                      <a:pt x="0" y="13145"/>
                      <a:pt x="0" y="29337"/>
                    </a:cubicBezTo>
                    <a:lnTo>
                      <a:pt x="0" y="217742"/>
                    </a:lnTo>
                    <a:cubicBezTo>
                      <a:pt x="0" y="233934"/>
                      <a:pt x="13145" y="247079"/>
                      <a:pt x="29337" y="247079"/>
                    </a:cubicBezTo>
                    <a:lnTo>
                      <a:pt x="88297" y="247079"/>
                    </a:lnTo>
                    <a:cubicBezTo>
                      <a:pt x="104489" y="247079"/>
                      <a:pt x="117634" y="233934"/>
                      <a:pt x="117634" y="217742"/>
                    </a:cubicBezTo>
                    <a:lnTo>
                      <a:pt x="117634" y="29337"/>
                    </a:lnTo>
                    <a:cubicBezTo>
                      <a:pt x="117729" y="13145"/>
                      <a:pt x="104584" y="0"/>
                      <a:pt x="88297" y="0"/>
                    </a:cubicBezTo>
                    <a:close/>
                  </a:path>
                </a:pathLst>
              </a:custGeom>
              <a:solidFill>
                <a:srgbClr val="CB66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7" name="Freeform: Shape 78">
                <a:extLst>
                  <a:ext uri="{FF2B5EF4-FFF2-40B4-BE49-F238E27FC236}">
                    <a16:creationId xmlns:a16="http://schemas.microsoft.com/office/drawing/2014/main" id="{E92DC6A1-EA16-4E49-B73F-B756B768F6D8}"/>
                  </a:ext>
                </a:extLst>
              </p:cNvPr>
              <p:cNvSpPr/>
              <p:nvPr/>
            </p:nvSpPr>
            <p:spPr>
              <a:xfrm>
                <a:off x="8357072" y="4710413"/>
                <a:ext cx="117633" cy="372713"/>
              </a:xfrm>
              <a:custGeom>
                <a:avLst/>
                <a:gdLst>
                  <a:gd name="connsiteX0" fmla="*/ 88297 w 117633"/>
                  <a:gd name="connsiteY0" fmla="*/ 0 h 372713"/>
                  <a:gd name="connsiteX1" fmla="*/ 29337 w 117633"/>
                  <a:gd name="connsiteY1" fmla="*/ 0 h 372713"/>
                  <a:gd name="connsiteX2" fmla="*/ 0 w 117633"/>
                  <a:gd name="connsiteY2" fmla="*/ 29337 h 372713"/>
                  <a:gd name="connsiteX3" fmla="*/ 0 w 117633"/>
                  <a:gd name="connsiteY3" fmla="*/ 343376 h 372713"/>
                  <a:gd name="connsiteX4" fmla="*/ 29337 w 117633"/>
                  <a:gd name="connsiteY4" fmla="*/ 372713 h 372713"/>
                  <a:gd name="connsiteX5" fmla="*/ 88297 w 117633"/>
                  <a:gd name="connsiteY5" fmla="*/ 372713 h 372713"/>
                  <a:gd name="connsiteX6" fmla="*/ 117634 w 117633"/>
                  <a:gd name="connsiteY6" fmla="*/ 343376 h 372713"/>
                  <a:gd name="connsiteX7" fmla="*/ 117634 w 117633"/>
                  <a:gd name="connsiteY7" fmla="*/ 29337 h 372713"/>
                  <a:gd name="connsiteX8" fmla="*/ 88297 w 117633"/>
                  <a:gd name="connsiteY8" fmla="*/ 0 h 37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33" h="372713">
                    <a:moveTo>
                      <a:pt x="88297" y="0"/>
                    </a:moveTo>
                    <a:lnTo>
                      <a:pt x="29337" y="0"/>
                    </a:lnTo>
                    <a:cubicBezTo>
                      <a:pt x="13145" y="0"/>
                      <a:pt x="0" y="13145"/>
                      <a:pt x="0" y="29337"/>
                    </a:cubicBezTo>
                    <a:lnTo>
                      <a:pt x="0" y="343376"/>
                    </a:lnTo>
                    <a:cubicBezTo>
                      <a:pt x="0" y="359569"/>
                      <a:pt x="13145" y="372713"/>
                      <a:pt x="29337" y="372713"/>
                    </a:cubicBezTo>
                    <a:lnTo>
                      <a:pt x="88297" y="372713"/>
                    </a:lnTo>
                    <a:cubicBezTo>
                      <a:pt x="104489" y="372713"/>
                      <a:pt x="117634" y="359569"/>
                      <a:pt x="117634" y="343376"/>
                    </a:cubicBezTo>
                    <a:lnTo>
                      <a:pt x="117634" y="29337"/>
                    </a:lnTo>
                    <a:cubicBezTo>
                      <a:pt x="117634" y="13145"/>
                      <a:pt x="104489" y="0"/>
                      <a:pt x="88297" y="0"/>
                    </a:cubicBezTo>
                    <a:close/>
                  </a:path>
                </a:pathLst>
              </a:custGeom>
              <a:solidFill>
                <a:srgbClr val="CB66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sp>
          <p:nvSpPr>
            <p:cNvPr id="48" name="Freeform: Shape 87">
              <a:extLst>
                <a:ext uri="{FF2B5EF4-FFF2-40B4-BE49-F238E27FC236}">
                  <a16:creationId xmlns:a16="http://schemas.microsoft.com/office/drawing/2014/main" id="{E8C95755-1297-47DA-8610-E9277BF9D0BF}"/>
                </a:ext>
              </a:extLst>
            </p:cNvPr>
            <p:cNvSpPr/>
            <p:nvPr/>
          </p:nvSpPr>
          <p:spPr>
            <a:xfrm rot="16200000">
              <a:off x="7322311" y="3097929"/>
              <a:ext cx="974134" cy="204137"/>
            </a:xfrm>
            <a:custGeom>
              <a:avLst/>
              <a:gdLst/>
              <a:ahLst/>
              <a:cxnLst/>
              <a:rect l="l" t="t" r="r" b="b"/>
              <a:pathLst>
                <a:path w="1834455" h="384423">
                  <a:moveTo>
                    <a:pt x="1168821" y="203373"/>
                  </a:moveTo>
                  <a:cubicBezTo>
                    <a:pt x="1137716" y="207029"/>
                    <a:pt x="1122164" y="217480"/>
                    <a:pt x="1122164" y="234725"/>
                  </a:cubicBezTo>
                  <a:cubicBezTo>
                    <a:pt x="1122164" y="245227"/>
                    <a:pt x="1127969" y="250478"/>
                    <a:pt x="1139580" y="250478"/>
                  </a:cubicBezTo>
                  <a:cubicBezTo>
                    <a:pt x="1147842" y="250478"/>
                    <a:pt x="1154781" y="248097"/>
                    <a:pt x="1160397" y="243336"/>
                  </a:cubicBezTo>
                  <a:cubicBezTo>
                    <a:pt x="1166013" y="238574"/>
                    <a:pt x="1168821" y="227355"/>
                    <a:pt x="1168821" y="209677"/>
                  </a:cubicBezTo>
                  <a:close/>
                  <a:moveTo>
                    <a:pt x="826963" y="186854"/>
                  </a:moveTo>
                  <a:lnTo>
                    <a:pt x="826963" y="232172"/>
                  </a:lnTo>
                  <a:lnTo>
                    <a:pt x="866909" y="232172"/>
                  </a:lnTo>
                  <a:cubicBezTo>
                    <a:pt x="876690" y="232172"/>
                    <a:pt x="883751" y="229879"/>
                    <a:pt x="888093" y="225293"/>
                  </a:cubicBezTo>
                  <a:cubicBezTo>
                    <a:pt x="892434" y="220707"/>
                    <a:pt x="894605" y="215592"/>
                    <a:pt x="894605" y="209949"/>
                  </a:cubicBezTo>
                  <a:cubicBezTo>
                    <a:pt x="894605" y="204298"/>
                    <a:pt x="892477" y="199036"/>
                    <a:pt x="888220" y="194163"/>
                  </a:cubicBezTo>
                  <a:cubicBezTo>
                    <a:pt x="883963" y="189290"/>
                    <a:pt x="875838" y="186854"/>
                    <a:pt x="863843" y="186854"/>
                  </a:cubicBezTo>
                  <a:close/>
                  <a:moveTo>
                    <a:pt x="362843" y="76125"/>
                  </a:moveTo>
                  <a:lnTo>
                    <a:pt x="464191" y="76125"/>
                  </a:lnTo>
                  <a:lnTo>
                    <a:pt x="497771" y="194834"/>
                  </a:lnTo>
                  <a:lnTo>
                    <a:pt x="532890" y="76125"/>
                  </a:lnTo>
                  <a:lnTo>
                    <a:pt x="604614" y="76125"/>
                  </a:lnTo>
                  <a:lnTo>
                    <a:pt x="515456" y="326209"/>
                  </a:lnTo>
                  <a:cubicBezTo>
                    <a:pt x="509524" y="343192"/>
                    <a:pt x="499896" y="357140"/>
                    <a:pt x="486571" y="368053"/>
                  </a:cubicBezTo>
                  <a:cubicBezTo>
                    <a:pt x="473246" y="378966"/>
                    <a:pt x="452934" y="384423"/>
                    <a:pt x="425633" y="384423"/>
                  </a:cubicBezTo>
                  <a:cubicBezTo>
                    <a:pt x="419166" y="384423"/>
                    <a:pt x="403073" y="383672"/>
                    <a:pt x="377353" y="382170"/>
                  </a:cubicBezTo>
                  <a:lnTo>
                    <a:pt x="377353" y="311423"/>
                  </a:lnTo>
                  <a:cubicBezTo>
                    <a:pt x="391850" y="313209"/>
                    <a:pt x="403834" y="314102"/>
                    <a:pt x="413306" y="314102"/>
                  </a:cubicBezTo>
                  <a:cubicBezTo>
                    <a:pt x="435404" y="314102"/>
                    <a:pt x="446454" y="310083"/>
                    <a:pt x="446454" y="302047"/>
                  </a:cubicBezTo>
                  <a:cubicBezTo>
                    <a:pt x="446454" y="299033"/>
                    <a:pt x="445306" y="294556"/>
                    <a:pt x="443011" y="288617"/>
                  </a:cubicBezTo>
                  <a:close/>
                  <a:moveTo>
                    <a:pt x="826963" y="73000"/>
                  </a:moveTo>
                  <a:lnTo>
                    <a:pt x="826963" y="114523"/>
                  </a:lnTo>
                  <a:lnTo>
                    <a:pt x="864788" y="114523"/>
                  </a:lnTo>
                  <a:cubicBezTo>
                    <a:pt x="874032" y="114523"/>
                    <a:pt x="880457" y="112298"/>
                    <a:pt x="884062" y="107847"/>
                  </a:cubicBezTo>
                  <a:cubicBezTo>
                    <a:pt x="887668" y="103396"/>
                    <a:pt x="889471" y="98628"/>
                    <a:pt x="889471" y="93542"/>
                  </a:cubicBezTo>
                  <a:cubicBezTo>
                    <a:pt x="889471" y="79847"/>
                    <a:pt x="880732" y="73000"/>
                    <a:pt x="863254" y="73000"/>
                  </a:cubicBezTo>
                  <a:close/>
                  <a:moveTo>
                    <a:pt x="1460984" y="71437"/>
                  </a:moveTo>
                  <a:cubicBezTo>
                    <a:pt x="1477948" y="71437"/>
                    <a:pt x="1492426" y="74769"/>
                    <a:pt x="1504420" y="81431"/>
                  </a:cubicBezTo>
                  <a:cubicBezTo>
                    <a:pt x="1516413" y="88093"/>
                    <a:pt x="1524996" y="96714"/>
                    <a:pt x="1530169" y="107294"/>
                  </a:cubicBezTo>
                  <a:cubicBezTo>
                    <a:pt x="1535342" y="117873"/>
                    <a:pt x="1537929" y="135653"/>
                    <a:pt x="1537929" y="160633"/>
                  </a:cubicBezTo>
                  <a:lnTo>
                    <a:pt x="1537929" y="307628"/>
                  </a:lnTo>
                  <a:lnTo>
                    <a:pt x="1441488" y="307628"/>
                  </a:lnTo>
                  <a:lnTo>
                    <a:pt x="1441488" y="163096"/>
                  </a:lnTo>
                  <a:cubicBezTo>
                    <a:pt x="1441488" y="152931"/>
                    <a:pt x="1440145" y="146648"/>
                    <a:pt x="1437458" y="144246"/>
                  </a:cubicBezTo>
                  <a:cubicBezTo>
                    <a:pt x="1434770" y="141844"/>
                    <a:pt x="1431299" y="140642"/>
                    <a:pt x="1427044" y="140642"/>
                  </a:cubicBezTo>
                  <a:cubicBezTo>
                    <a:pt x="1414191" y="140642"/>
                    <a:pt x="1407765" y="150243"/>
                    <a:pt x="1407765" y="169444"/>
                  </a:cubicBezTo>
                  <a:lnTo>
                    <a:pt x="1407765" y="307628"/>
                  </a:lnTo>
                  <a:lnTo>
                    <a:pt x="1311324" y="307628"/>
                  </a:lnTo>
                  <a:lnTo>
                    <a:pt x="1311324" y="76125"/>
                  </a:lnTo>
                  <a:lnTo>
                    <a:pt x="1401514" y="76125"/>
                  </a:lnTo>
                  <a:lnTo>
                    <a:pt x="1401514" y="107644"/>
                  </a:lnTo>
                  <a:cubicBezTo>
                    <a:pt x="1408490" y="83506"/>
                    <a:pt x="1428313" y="71437"/>
                    <a:pt x="1460984" y="71437"/>
                  </a:cubicBezTo>
                  <a:close/>
                  <a:moveTo>
                    <a:pt x="1149873" y="71437"/>
                  </a:moveTo>
                  <a:cubicBezTo>
                    <a:pt x="1168130" y="71437"/>
                    <a:pt x="1185074" y="73295"/>
                    <a:pt x="1200705" y="77011"/>
                  </a:cubicBezTo>
                  <a:cubicBezTo>
                    <a:pt x="1216335" y="80727"/>
                    <a:pt x="1228841" y="86647"/>
                    <a:pt x="1238222" y="94771"/>
                  </a:cubicBezTo>
                  <a:cubicBezTo>
                    <a:pt x="1247602" y="102895"/>
                    <a:pt x="1253896" y="111490"/>
                    <a:pt x="1257103" y="120556"/>
                  </a:cubicBezTo>
                  <a:cubicBezTo>
                    <a:pt x="1260310" y="129622"/>
                    <a:pt x="1261913" y="146411"/>
                    <a:pt x="1261913" y="170923"/>
                  </a:cubicBezTo>
                  <a:lnTo>
                    <a:pt x="1261913" y="259812"/>
                  </a:lnTo>
                  <a:cubicBezTo>
                    <a:pt x="1261913" y="276374"/>
                    <a:pt x="1264146" y="292312"/>
                    <a:pt x="1268610" y="307628"/>
                  </a:cubicBezTo>
                  <a:lnTo>
                    <a:pt x="1177252" y="307628"/>
                  </a:lnTo>
                  <a:cubicBezTo>
                    <a:pt x="1174608" y="295649"/>
                    <a:pt x="1173286" y="285334"/>
                    <a:pt x="1173286" y="276681"/>
                  </a:cubicBezTo>
                  <a:cubicBezTo>
                    <a:pt x="1162217" y="300437"/>
                    <a:pt x="1139833" y="312316"/>
                    <a:pt x="1106135" y="312316"/>
                  </a:cubicBezTo>
                  <a:cubicBezTo>
                    <a:pt x="1078574" y="312316"/>
                    <a:pt x="1057835" y="305164"/>
                    <a:pt x="1043919" y="290860"/>
                  </a:cubicBezTo>
                  <a:cubicBezTo>
                    <a:pt x="1030002" y="276556"/>
                    <a:pt x="1023044" y="260101"/>
                    <a:pt x="1023044" y="241496"/>
                  </a:cubicBezTo>
                  <a:cubicBezTo>
                    <a:pt x="1023044" y="216458"/>
                    <a:pt x="1034230" y="196337"/>
                    <a:pt x="1056603" y="181133"/>
                  </a:cubicBezTo>
                  <a:cubicBezTo>
                    <a:pt x="1078976" y="165929"/>
                    <a:pt x="1116382" y="156920"/>
                    <a:pt x="1168821" y="154107"/>
                  </a:cubicBezTo>
                  <a:lnTo>
                    <a:pt x="1168821" y="153221"/>
                  </a:lnTo>
                  <a:cubicBezTo>
                    <a:pt x="1168821" y="144942"/>
                    <a:pt x="1167088" y="139548"/>
                    <a:pt x="1163622" y="137039"/>
                  </a:cubicBezTo>
                  <a:cubicBezTo>
                    <a:pt x="1160156" y="134530"/>
                    <a:pt x="1154610" y="133275"/>
                    <a:pt x="1146985" y="133275"/>
                  </a:cubicBezTo>
                  <a:cubicBezTo>
                    <a:pt x="1129535" y="133275"/>
                    <a:pt x="1119622" y="141387"/>
                    <a:pt x="1117245" y="157609"/>
                  </a:cubicBezTo>
                  <a:lnTo>
                    <a:pt x="1029071" y="149760"/>
                  </a:lnTo>
                  <a:cubicBezTo>
                    <a:pt x="1041068" y="97545"/>
                    <a:pt x="1081336" y="71437"/>
                    <a:pt x="1149873" y="71437"/>
                  </a:cubicBezTo>
                  <a:close/>
                  <a:moveTo>
                    <a:pt x="1587549" y="0"/>
                  </a:moveTo>
                  <a:lnTo>
                    <a:pt x="1678632" y="0"/>
                  </a:lnTo>
                  <a:lnTo>
                    <a:pt x="1678632" y="124883"/>
                  </a:lnTo>
                  <a:cubicBezTo>
                    <a:pt x="1678632" y="125762"/>
                    <a:pt x="1678409" y="137677"/>
                    <a:pt x="1677962" y="160630"/>
                  </a:cubicBezTo>
                  <a:cubicBezTo>
                    <a:pt x="1677527" y="154611"/>
                    <a:pt x="1679811" y="150072"/>
                    <a:pt x="1684813" y="147012"/>
                  </a:cubicBezTo>
                  <a:lnTo>
                    <a:pt x="1743100" y="76125"/>
                  </a:lnTo>
                  <a:lnTo>
                    <a:pt x="1826865" y="76125"/>
                  </a:lnTo>
                  <a:lnTo>
                    <a:pt x="1759460" y="157595"/>
                  </a:lnTo>
                  <a:lnTo>
                    <a:pt x="1834455" y="307628"/>
                  </a:lnTo>
                  <a:lnTo>
                    <a:pt x="1736630" y="307628"/>
                  </a:lnTo>
                  <a:lnTo>
                    <a:pt x="1696634" y="218830"/>
                  </a:lnTo>
                  <a:lnTo>
                    <a:pt x="1678632" y="243456"/>
                  </a:lnTo>
                  <a:lnTo>
                    <a:pt x="1678632" y="307628"/>
                  </a:lnTo>
                  <a:lnTo>
                    <a:pt x="1587549" y="307628"/>
                  </a:lnTo>
                  <a:close/>
                  <a:moveTo>
                    <a:pt x="733424" y="0"/>
                  </a:moveTo>
                  <a:lnTo>
                    <a:pt x="889523" y="0"/>
                  </a:lnTo>
                  <a:cubicBezTo>
                    <a:pt x="922440" y="0"/>
                    <a:pt x="946547" y="8426"/>
                    <a:pt x="961846" y="25279"/>
                  </a:cubicBezTo>
                  <a:cubicBezTo>
                    <a:pt x="977146" y="42131"/>
                    <a:pt x="984795" y="61316"/>
                    <a:pt x="984795" y="82833"/>
                  </a:cubicBezTo>
                  <a:cubicBezTo>
                    <a:pt x="984795" y="98600"/>
                    <a:pt x="980301" y="112924"/>
                    <a:pt x="971313" y="125807"/>
                  </a:cubicBezTo>
                  <a:cubicBezTo>
                    <a:pt x="962326" y="138690"/>
                    <a:pt x="950092" y="146028"/>
                    <a:pt x="934614" y="147821"/>
                  </a:cubicBezTo>
                  <a:cubicBezTo>
                    <a:pt x="973277" y="155011"/>
                    <a:pt x="992608" y="178281"/>
                    <a:pt x="992608" y="217630"/>
                  </a:cubicBezTo>
                  <a:cubicBezTo>
                    <a:pt x="992608" y="240782"/>
                    <a:pt x="985401" y="261569"/>
                    <a:pt x="970987" y="279993"/>
                  </a:cubicBezTo>
                  <a:cubicBezTo>
                    <a:pt x="956573" y="298416"/>
                    <a:pt x="926270" y="307628"/>
                    <a:pt x="880077" y="307628"/>
                  </a:cubicBezTo>
                  <a:lnTo>
                    <a:pt x="733424" y="307628"/>
                  </a:lnTo>
                  <a:close/>
                  <a:moveTo>
                    <a:pt x="0" y="0"/>
                  </a:moveTo>
                  <a:lnTo>
                    <a:pt x="127537" y="0"/>
                  </a:lnTo>
                  <a:lnTo>
                    <a:pt x="167288" y="158648"/>
                  </a:lnTo>
                  <a:lnTo>
                    <a:pt x="205236" y="0"/>
                  </a:lnTo>
                  <a:lnTo>
                    <a:pt x="333747" y="0"/>
                  </a:lnTo>
                  <a:lnTo>
                    <a:pt x="333747" y="307628"/>
                  </a:lnTo>
                  <a:lnTo>
                    <a:pt x="239538" y="307628"/>
                  </a:lnTo>
                  <a:lnTo>
                    <a:pt x="239538" y="94055"/>
                  </a:lnTo>
                  <a:lnTo>
                    <a:pt x="192169" y="307628"/>
                  </a:lnTo>
                  <a:lnTo>
                    <a:pt x="126878" y="307628"/>
                  </a:lnTo>
                  <a:lnTo>
                    <a:pt x="77911" y="94055"/>
                  </a:lnTo>
                  <a:lnTo>
                    <a:pt x="77911" y="307628"/>
                  </a:lnTo>
                  <a:lnTo>
                    <a:pt x="0" y="3076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Freeform: Shape 94">
              <a:extLst>
                <a:ext uri="{FF2B5EF4-FFF2-40B4-BE49-F238E27FC236}">
                  <a16:creationId xmlns:a16="http://schemas.microsoft.com/office/drawing/2014/main" id="{C6607F37-E031-4899-96D0-289244A4B7E2}"/>
                </a:ext>
              </a:extLst>
            </p:cNvPr>
            <p:cNvSpPr/>
            <p:nvPr/>
          </p:nvSpPr>
          <p:spPr>
            <a:xfrm rot="16200000">
              <a:off x="7703410" y="3892352"/>
              <a:ext cx="2323344" cy="175759"/>
            </a:xfrm>
            <a:custGeom>
              <a:avLst/>
              <a:gdLst/>
              <a:ahLst/>
              <a:cxnLst/>
              <a:rect l="l" t="t" r="r" b="b"/>
              <a:pathLst>
                <a:path w="4420641" h="334417">
                  <a:moveTo>
                    <a:pt x="2911748" y="178817"/>
                  </a:moveTo>
                  <a:cubicBezTo>
                    <a:pt x="2896418" y="178817"/>
                    <a:pt x="2884996" y="184100"/>
                    <a:pt x="2877480" y="194667"/>
                  </a:cubicBezTo>
                  <a:cubicBezTo>
                    <a:pt x="2869964" y="205234"/>
                    <a:pt x="2866206" y="216694"/>
                    <a:pt x="2866206" y="229047"/>
                  </a:cubicBezTo>
                  <a:cubicBezTo>
                    <a:pt x="2866206" y="246311"/>
                    <a:pt x="2870634" y="259780"/>
                    <a:pt x="2879489" y="269453"/>
                  </a:cubicBezTo>
                  <a:cubicBezTo>
                    <a:pt x="2888345" y="279127"/>
                    <a:pt x="2899395" y="283964"/>
                    <a:pt x="2912641" y="283964"/>
                  </a:cubicBezTo>
                  <a:cubicBezTo>
                    <a:pt x="2925589" y="283964"/>
                    <a:pt x="2936304" y="279313"/>
                    <a:pt x="2944788" y="270011"/>
                  </a:cubicBezTo>
                  <a:cubicBezTo>
                    <a:pt x="2953271" y="260710"/>
                    <a:pt x="2957512" y="247278"/>
                    <a:pt x="2957512" y="229716"/>
                  </a:cubicBezTo>
                  <a:cubicBezTo>
                    <a:pt x="2957512" y="214387"/>
                    <a:pt x="2953196" y="202071"/>
                    <a:pt x="2944564" y="192770"/>
                  </a:cubicBezTo>
                  <a:cubicBezTo>
                    <a:pt x="2935932" y="183468"/>
                    <a:pt x="2924993" y="178817"/>
                    <a:pt x="2911748" y="178817"/>
                  </a:cubicBezTo>
                  <a:close/>
                  <a:moveTo>
                    <a:pt x="368573" y="178817"/>
                  </a:moveTo>
                  <a:cubicBezTo>
                    <a:pt x="353244" y="178817"/>
                    <a:pt x="341821" y="184100"/>
                    <a:pt x="334305" y="194667"/>
                  </a:cubicBezTo>
                  <a:cubicBezTo>
                    <a:pt x="326789" y="205234"/>
                    <a:pt x="323031" y="216694"/>
                    <a:pt x="323031" y="229047"/>
                  </a:cubicBezTo>
                  <a:cubicBezTo>
                    <a:pt x="323031" y="246311"/>
                    <a:pt x="327459" y="259780"/>
                    <a:pt x="336314" y="269453"/>
                  </a:cubicBezTo>
                  <a:cubicBezTo>
                    <a:pt x="345170" y="279127"/>
                    <a:pt x="356220" y="283964"/>
                    <a:pt x="369466" y="283964"/>
                  </a:cubicBezTo>
                  <a:cubicBezTo>
                    <a:pt x="382414" y="283964"/>
                    <a:pt x="393129" y="279313"/>
                    <a:pt x="401613" y="270011"/>
                  </a:cubicBezTo>
                  <a:cubicBezTo>
                    <a:pt x="410096" y="260710"/>
                    <a:pt x="414337" y="247278"/>
                    <a:pt x="414337" y="229716"/>
                  </a:cubicBezTo>
                  <a:cubicBezTo>
                    <a:pt x="414337" y="214387"/>
                    <a:pt x="410021" y="202071"/>
                    <a:pt x="401389" y="192770"/>
                  </a:cubicBezTo>
                  <a:cubicBezTo>
                    <a:pt x="392757" y="183468"/>
                    <a:pt x="381819" y="178817"/>
                    <a:pt x="368573" y="178817"/>
                  </a:cubicBezTo>
                  <a:close/>
                  <a:moveTo>
                    <a:pt x="3547318" y="162297"/>
                  </a:moveTo>
                  <a:cubicBezTo>
                    <a:pt x="3535263" y="162297"/>
                    <a:pt x="3525068" y="167022"/>
                    <a:pt x="3516734" y="176473"/>
                  </a:cubicBezTo>
                  <a:cubicBezTo>
                    <a:pt x="3508400" y="185924"/>
                    <a:pt x="3504233" y="199876"/>
                    <a:pt x="3504233" y="218331"/>
                  </a:cubicBezTo>
                  <a:cubicBezTo>
                    <a:pt x="3504233" y="238720"/>
                    <a:pt x="3508921" y="254459"/>
                    <a:pt x="3518297" y="265547"/>
                  </a:cubicBezTo>
                  <a:cubicBezTo>
                    <a:pt x="3527673" y="276634"/>
                    <a:pt x="3538389" y="282178"/>
                    <a:pt x="3550444" y="282178"/>
                  </a:cubicBezTo>
                  <a:cubicBezTo>
                    <a:pt x="3562052" y="282178"/>
                    <a:pt x="3571726" y="277639"/>
                    <a:pt x="3579465" y="268560"/>
                  </a:cubicBezTo>
                  <a:cubicBezTo>
                    <a:pt x="3587204" y="259482"/>
                    <a:pt x="3591074" y="244599"/>
                    <a:pt x="3591074" y="223912"/>
                  </a:cubicBezTo>
                  <a:cubicBezTo>
                    <a:pt x="3591074" y="202630"/>
                    <a:pt x="3586907" y="187040"/>
                    <a:pt x="3578572" y="177143"/>
                  </a:cubicBezTo>
                  <a:cubicBezTo>
                    <a:pt x="3570238" y="167246"/>
                    <a:pt x="3559820" y="162297"/>
                    <a:pt x="3547318" y="162297"/>
                  </a:cubicBezTo>
                  <a:close/>
                  <a:moveTo>
                    <a:pt x="889843" y="162297"/>
                  </a:moveTo>
                  <a:cubicBezTo>
                    <a:pt x="877788" y="162297"/>
                    <a:pt x="867594" y="167022"/>
                    <a:pt x="859259" y="176473"/>
                  </a:cubicBezTo>
                  <a:cubicBezTo>
                    <a:pt x="850925" y="185924"/>
                    <a:pt x="846758" y="199876"/>
                    <a:pt x="846758" y="218331"/>
                  </a:cubicBezTo>
                  <a:cubicBezTo>
                    <a:pt x="846758" y="238720"/>
                    <a:pt x="851446" y="254459"/>
                    <a:pt x="860822" y="265547"/>
                  </a:cubicBezTo>
                  <a:cubicBezTo>
                    <a:pt x="870198" y="276634"/>
                    <a:pt x="880914" y="282178"/>
                    <a:pt x="892969" y="282178"/>
                  </a:cubicBezTo>
                  <a:cubicBezTo>
                    <a:pt x="904577" y="282178"/>
                    <a:pt x="914251" y="277639"/>
                    <a:pt x="921990" y="268560"/>
                  </a:cubicBezTo>
                  <a:cubicBezTo>
                    <a:pt x="929729" y="259482"/>
                    <a:pt x="933599" y="244599"/>
                    <a:pt x="933599" y="223912"/>
                  </a:cubicBezTo>
                  <a:cubicBezTo>
                    <a:pt x="933599" y="202630"/>
                    <a:pt x="929432" y="187040"/>
                    <a:pt x="921097" y="177143"/>
                  </a:cubicBezTo>
                  <a:cubicBezTo>
                    <a:pt x="912763" y="167246"/>
                    <a:pt x="902345" y="162297"/>
                    <a:pt x="889843" y="162297"/>
                  </a:cubicBezTo>
                  <a:close/>
                  <a:moveTo>
                    <a:pt x="4071267" y="95771"/>
                  </a:moveTo>
                  <a:lnTo>
                    <a:pt x="3996035" y="207615"/>
                  </a:lnTo>
                  <a:lnTo>
                    <a:pt x="4071267" y="207615"/>
                  </a:lnTo>
                  <a:close/>
                  <a:moveTo>
                    <a:pt x="1528093" y="95771"/>
                  </a:moveTo>
                  <a:lnTo>
                    <a:pt x="1452860" y="207615"/>
                  </a:lnTo>
                  <a:lnTo>
                    <a:pt x="1528093" y="207615"/>
                  </a:lnTo>
                  <a:close/>
                  <a:moveTo>
                    <a:pt x="2645197" y="52015"/>
                  </a:moveTo>
                  <a:cubicBezTo>
                    <a:pt x="2633588" y="52015"/>
                    <a:pt x="2623951" y="56592"/>
                    <a:pt x="2616287" y="65745"/>
                  </a:cubicBezTo>
                  <a:cubicBezTo>
                    <a:pt x="2608622" y="74898"/>
                    <a:pt x="2604790" y="89892"/>
                    <a:pt x="2604790" y="110728"/>
                  </a:cubicBezTo>
                  <a:cubicBezTo>
                    <a:pt x="2604790" y="131862"/>
                    <a:pt x="2608957" y="147377"/>
                    <a:pt x="2617291" y="157274"/>
                  </a:cubicBezTo>
                  <a:cubicBezTo>
                    <a:pt x="2625626" y="167171"/>
                    <a:pt x="2636044" y="172120"/>
                    <a:pt x="2648545" y="172120"/>
                  </a:cubicBezTo>
                  <a:cubicBezTo>
                    <a:pt x="2660600" y="172120"/>
                    <a:pt x="2670758" y="167357"/>
                    <a:pt x="2679018" y="157832"/>
                  </a:cubicBezTo>
                  <a:cubicBezTo>
                    <a:pt x="2687278" y="148307"/>
                    <a:pt x="2691408" y="134317"/>
                    <a:pt x="2691408" y="115863"/>
                  </a:cubicBezTo>
                  <a:cubicBezTo>
                    <a:pt x="2691408" y="95622"/>
                    <a:pt x="2686757" y="79921"/>
                    <a:pt x="2677455" y="68759"/>
                  </a:cubicBezTo>
                  <a:cubicBezTo>
                    <a:pt x="2668153" y="57597"/>
                    <a:pt x="2657401" y="52015"/>
                    <a:pt x="2645197" y="52015"/>
                  </a:cubicBezTo>
                  <a:close/>
                  <a:moveTo>
                    <a:pt x="102022" y="52015"/>
                  </a:moveTo>
                  <a:cubicBezTo>
                    <a:pt x="90413" y="52015"/>
                    <a:pt x="80776" y="56592"/>
                    <a:pt x="73112" y="65745"/>
                  </a:cubicBezTo>
                  <a:cubicBezTo>
                    <a:pt x="65447" y="74898"/>
                    <a:pt x="61615" y="89892"/>
                    <a:pt x="61615" y="110728"/>
                  </a:cubicBezTo>
                  <a:cubicBezTo>
                    <a:pt x="61615" y="131862"/>
                    <a:pt x="65782" y="147377"/>
                    <a:pt x="74116" y="157274"/>
                  </a:cubicBezTo>
                  <a:cubicBezTo>
                    <a:pt x="82451" y="167171"/>
                    <a:pt x="92869" y="172120"/>
                    <a:pt x="105370" y="172120"/>
                  </a:cubicBezTo>
                  <a:cubicBezTo>
                    <a:pt x="117425" y="172120"/>
                    <a:pt x="127583" y="167357"/>
                    <a:pt x="135843" y="157832"/>
                  </a:cubicBezTo>
                  <a:cubicBezTo>
                    <a:pt x="144103" y="148307"/>
                    <a:pt x="148233" y="134317"/>
                    <a:pt x="148233" y="115863"/>
                  </a:cubicBezTo>
                  <a:cubicBezTo>
                    <a:pt x="148233" y="95622"/>
                    <a:pt x="143582" y="79921"/>
                    <a:pt x="134280" y="68759"/>
                  </a:cubicBezTo>
                  <a:cubicBezTo>
                    <a:pt x="124978" y="57597"/>
                    <a:pt x="114226" y="52015"/>
                    <a:pt x="102022" y="52015"/>
                  </a:cubicBezTo>
                  <a:close/>
                  <a:moveTo>
                    <a:pt x="2911525" y="49783"/>
                  </a:moveTo>
                  <a:cubicBezTo>
                    <a:pt x="2899469" y="49783"/>
                    <a:pt x="2889870" y="53355"/>
                    <a:pt x="2882726" y="60499"/>
                  </a:cubicBezTo>
                  <a:cubicBezTo>
                    <a:pt x="2875583" y="67642"/>
                    <a:pt x="2872011" y="77093"/>
                    <a:pt x="2872011" y="88850"/>
                  </a:cubicBezTo>
                  <a:cubicBezTo>
                    <a:pt x="2872011" y="101352"/>
                    <a:pt x="2875545" y="111100"/>
                    <a:pt x="2882615" y="118095"/>
                  </a:cubicBezTo>
                  <a:cubicBezTo>
                    <a:pt x="2889684" y="125090"/>
                    <a:pt x="2899097" y="128588"/>
                    <a:pt x="2910855" y="128588"/>
                  </a:cubicBezTo>
                  <a:cubicBezTo>
                    <a:pt x="2922761" y="128588"/>
                    <a:pt x="2932286" y="125053"/>
                    <a:pt x="2939430" y="117984"/>
                  </a:cubicBezTo>
                  <a:cubicBezTo>
                    <a:pt x="2946574" y="110914"/>
                    <a:pt x="2950145" y="101129"/>
                    <a:pt x="2950145" y="88627"/>
                  </a:cubicBezTo>
                  <a:cubicBezTo>
                    <a:pt x="2950145" y="76870"/>
                    <a:pt x="2946611" y="67456"/>
                    <a:pt x="2939541" y="60387"/>
                  </a:cubicBezTo>
                  <a:cubicBezTo>
                    <a:pt x="2932472" y="53318"/>
                    <a:pt x="2923133" y="49783"/>
                    <a:pt x="2911525" y="49783"/>
                  </a:cubicBezTo>
                  <a:close/>
                  <a:moveTo>
                    <a:pt x="368350" y="49783"/>
                  </a:moveTo>
                  <a:cubicBezTo>
                    <a:pt x="356294" y="49783"/>
                    <a:pt x="346695" y="53355"/>
                    <a:pt x="339551" y="60499"/>
                  </a:cubicBezTo>
                  <a:cubicBezTo>
                    <a:pt x="332408" y="67642"/>
                    <a:pt x="328836" y="77093"/>
                    <a:pt x="328836" y="88850"/>
                  </a:cubicBezTo>
                  <a:cubicBezTo>
                    <a:pt x="328836" y="101352"/>
                    <a:pt x="332370" y="111100"/>
                    <a:pt x="339440" y="118095"/>
                  </a:cubicBezTo>
                  <a:cubicBezTo>
                    <a:pt x="346509" y="125090"/>
                    <a:pt x="355922" y="128588"/>
                    <a:pt x="367680" y="128588"/>
                  </a:cubicBezTo>
                  <a:cubicBezTo>
                    <a:pt x="379586" y="128588"/>
                    <a:pt x="389111" y="125053"/>
                    <a:pt x="396255" y="117984"/>
                  </a:cubicBezTo>
                  <a:cubicBezTo>
                    <a:pt x="403399" y="110914"/>
                    <a:pt x="406971" y="101129"/>
                    <a:pt x="406971" y="88627"/>
                  </a:cubicBezTo>
                  <a:cubicBezTo>
                    <a:pt x="406971" y="76870"/>
                    <a:pt x="403436" y="67456"/>
                    <a:pt x="396366" y="60387"/>
                  </a:cubicBezTo>
                  <a:cubicBezTo>
                    <a:pt x="389297" y="53318"/>
                    <a:pt x="379958" y="49783"/>
                    <a:pt x="368350" y="49783"/>
                  </a:cubicBezTo>
                  <a:close/>
                  <a:moveTo>
                    <a:pt x="3731716" y="5804"/>
                  </a:moveTo>
                  <a:lnTo>
                    <a:pt x="3897585" y="5804"/>
                  </a:lnTo>
                  <a:lnTo>
                    <a:pt x="3897585" y="64517"/>
                  </a:lnTo>
                  <a:lnTo>
                    <a:pt x="3779267" y="64517"/>
                  </a:lnTo>
                  <a:lnTo>
                    <a:pt x="3769444" y="120104"/>
                  </a:lnTo>
                  <a:cubicBezTo>
                    <a:pt x="3783434" y="113109"/>
                    <a:pt x="3797722" y="109612"/>
                    <a:pt x="3812307" y="109612"/>
                  </a:cubicBezTo>
                  <a:cubicBezTo>
                    <a:pt x="3840138" y="109612"/>
                    <a:pt x="3863727" y="119732"/>
                    <a:pt x="3883075" y="139973"/>
                  </a:cubicBezTo>
                  <a:cubicBezTo>
                    <a:pt x="3902422" y="160214"/>
                    <a:pt x="3912096" y="186482"/>
                    <a:pt x="3912096" y="218777"/>
                  </a:cubicBezTo>
                  <a:cubicBezTo>
                    <a:pt x="3912096" y="245715"/>
                    <a:pt x="3904283" y="269751"/>
                    <a:pt x="3888655" y="290885"/>
                  </a:cubicBezTo>
                  <a:cubicBezTo>
                    <a:pt x="3867373" y="319757"/>
                    <a:pt x="3837831" y="334194"/>
                    <a:pt x="3800028" y="334194"/>
                  </a:cubicBezTo>
                  <a:cubicBezTo>
                    <a:pt x="3769816" y="334194"/>
                    <a:pt x="3745185" y="326082"/>
                    <a:pt x="3726135" y="309860"/>
                  </a:cubicBezTo>
                  <a:cubicBezTo>
                    <a:pt x="3707085" y="293638"/>
                    <a:pt x="3695700" y="271835"/>
                    <a:pt x="3691979" y="244450"/>
                  </a:cubicBezTo>
                  <a:lnTo>
                    <a:pt x="3754487" y="237976"/>
                  </a:lnTo>
                  <a:cubicBezTo>
                    <a:pt x="3756273" y="252115"/>
                    <a:pt x="3761556" y="263314"/>
                    <a:pt x="3770337" y="271574"/>
                  </a:cubicBezTo>
                  <a:cubicBezTo>
                    <a:pt x="3779118" y="279834"/>
                    <a:pt x="3789238" y="283964"/>
                    <a:pt x="3800698" y="283964"/>
                  </a:cubicBezTo>
                  <a:cubicBezTo>
                    <a:pt x="3813795" y="283964"/>
                    <a:pt x="3824883" y="278643"/>
                    <a:pt x="3833961" y="268002"/>
                  </a:cubicBezTo>
                  <a:cubicBezTo>
                    <a:pt x="3843040" y="257361"/>
                    <a:pt x="3847579" y="241325"/>
                    <a:pt x="3847579" y="219894"/>
                  </a:cubicBezTo>
                  <a:cubicBezTo>
                    <a:pt x="3847579" y="199802"/>
                    <a:pt x="3843077" y="184733"/>
                    <a:pt x="3834073" y="174687"/>
                  </a:cubicBezTo>
                  <a:cubicBezTo>
                    <a:pt x="3825069" y="164641"/>
                    <a:pt x="3813349" y="159618"/>
                    <a:pt x="3798912" y="159618"/>
                  </a:cubicBezTo>
                  <a:cubicBezTo>
                    <a:pt x="3780904" y="159618"/>
                    <a:pt x="3764756" y="167581"/>
                    <a:pt x="3750469" y="183505"/>
                  </a:cubicBezTo>
                  <a:lnTo>
                    <a:pt x="3699569" y="176138"/>
                  </a:lnTo>
                  <a:close/>
                  <a:moveTo>
                    <a:pt x="3062436" y="5804"/>
                  </a:moveTo>
                  <a:lnTo>
                    <a:pt x="3276972" y="5804"/>
                  </a:lnTo>
                  <a:lnTo>
                    <a:pt x="3276972" y="51346"/>
                  </a:lnTo>
                  <a:cubicBezTo>
                    <a:pt x="3259261" y="68759"/>
                    <a:pt x="3241253" y="93762"/>
                    <a:pt x="3222947" y="126355"/>
                  </a:cubicBezTo>
                  <a:cubicBezTo>
                    <a:pt x="3204642" y="158948"/>
                    <a:pt x="3190689" y="193588"/>
                    <a:pt x="3181089" y="230274"/>
                  </a:cubicBezTo>
                  <a:cubicBezTo>
                    <a:pt x="3171490" y="266960"/>
                    <a:pt x="3166765" y="299740"/>
                    <a:pt x="3166914" y="328613"/>
                  </a:cubicBezTo>
                  <a:lnTo>
                    <a:pt x="3106415" y="328613"/>
                  </a:lnTo>
                  <a:cubicBezTo>
                    <a:pt x="3107457" y="283369"/>
                    <a:pt x="3116796" y="237232"/>
                    <a:pt x="3134432" y="190202"/>
                  </a:cubicBezTo>
                  <a:cubicBezTo>
                    <a:pt x="3152068" y="143173"/>
                    <a:pt x="3175620" y="101129"/>
                    <a:pt x="3205088" y="64071"/>
                  </a:cubicBezTo>
                  <a:lnTo>
                    <a:pt x="3062436" y="64071"/>
                  </a:lnTo>
                  <a:close/>
                  <a:moveTo>
                    <a:pt x="1188541" y="5804"/>
                  </a:moveTo>
                  <a:lnTo>
                    <a:pt x="1354410" y="5804"/>
                  </a:lnTo>
                  <a:lnTo>
                    <a:pt x="1354410" y="64517"/>
                  </a:lnTo>
                  <a:lnTo>
                    <a:pt x="1236092" y="64517"/>
                  </a:lnTo>
                  <a:lnTo>
                    <a:pt x="1226269" y="120104"/>
                  </a:lnTo>
                  <a:cubicBezTo>
                    <a:pt x="1240259" y="113109"/>
                    <a:pt x="1254547" y="109612"/>
                    <a:pt x="1269132" y="109612"/>
                  </a:cubicBezTo>
                  <a:cubicBezTo>
                    <a:pt x="1296963" y="109612"/>
                    <a:pt x="1320552" y="119732"/>
                    <a:pt x="1339900" y="139973"/>
                  </a:cubicBezTo>
                  <a:cubicBezTo>
                    <a:pt x="1359247" y="160214"/>
                    <a:pt x="1368921" y="186482"/>
                    <a:pt x="1368921" y="218777"/>
                  </a:cubicBezTo>
                  <a:cubicBezTo>
                    <a:pt x="1368921" y="245715"/>
                    <a:pt x="1361108" y="269751"/>
                    <a:pt x="1345481" y="290885"/>
                  </a:cubicBezTo>
                  <a:cubicBezTo>
                    <a:pt x="1324198" y="319757"/>
                    <a:pt x="1294656" y="334194"/>
                    <a:pt x="1256854" y="334194"/>
                  </a:cubicBezTo>
                  <a:cubicBezTo>
                    <a:pt x="1226641" y="334194"/>
                    <a:pt x="1202010" y="326082"/>
                    <a:pt x="1182960" y="309860"/>
                  </a:cubicBezTo>
                  <a:cubicBezTo>
                    <a:pt x="1163910" y="293638"/>
                    <a:pt x="1152525" y="271835"/>
                    <a:pt x="1148804" y="244450"/>
                  </a:cubicBezTo>
                  <a:lnTo>
                    <a:pt x="1211312" y="237976"/>
                  </a:lnTo>
                  <a:cubicBezTo>
                    <a:pt x="1213098" y="252115"/>
                    <a:pt x="1218381" y="263314"/>
                    <a:pt x="1227162" y="271574"/>
                  </a:cubicBezTo>
                  <a:cubicBezTo>
                    <a:pt x="1235943" y="279834"/>
                    <a:pt x="1246063" y="283964"/>
                    <a:pt x="1257523" y="283964"/>
                  </a:cubicBezTo>
                  <a:cubicBezTo>
                    <a:pt x="1270620" y="283964"/>
                    <a:pt x="1281708" y="278643"/>
                    <a:pt x="1290786" y="268002"/>
                  </a:cubicBezTo>
                  <a:cubicBezTo>
                    <a:pt x="1299865" y="257361"/>
                    <a:pt x="1304404" y="241325"/>
                    <a:pt x="1304404" y="219894"/>
                  </a:cubicBezTo>
                  <a:cubicBezTo>
                    <a:pt x="1304404" y="199802"/>
                    <a:pt x="1299902" y="184733"/>
                    <a:pt x="1290898" y="174687"/>
                  </a:cubicBezTo>
                  <a:cubicBezTo>
                    <a:pt x="1281894" y="164641"/>
                    <a:pt x="1270174" y="159618"/>
                    <a:pt x="1255737" y="159618"/>
                  </a:cubicBezTo>
                  <a:cubicBezTo>
                    <a:pt x="1237729" y="159618"/>
                    <a:pt x="1221581" y="167581"/>
                    <a:pt x="1207294" y="183505"/>
                  </a:cubicBezTo>
                  <a:lnTo>
                    <a:pt x="1156395" y="176138"/>
                  </a:lnTo>
                  <a:close/>
                  <a:moveTo>
                    <a:pt x="519261" y="5804"/>
                  </a:moveTo>
                  <a:lnTo>
                    <a:pt x="733797" y="5804"/>
                  </a:lnTo>
                  <a:lnTo>
                    <a:pt x="733797" y="51346"/>
                  </a:lnTo>
                  <a:cubicBezTo>
                    <a:pt x="716086" y="68759"/>
                    <a:pt x="698078" y="93762"/>
                    <a:pt x="679772" y="126355"/>
                  </a:cubicBezTo>
                  <a:cubicBezTo>
                    <a:pt x="661467" y="158948"/>
                    <a:pt x="647514" y="193588"/>
                    <a:pt x="637914" y="230274"/>
                  </a:cubicBezTo>
                  <a:cubicBezTo>
                    <a:pt x="628315" y="266960"/>
                    <a:pt x="623590" y="299740"/>
                    <a:pt x="623739" y="328613"/>
                  </a:cubicBezTo>
                  <a:lnTo>
                    <a:pt x="563240" y="328613"/>
                  </a:lnTo>
                  <a:cubicBezTo>
                    <a:pt x="564282" y="283369"/>
                    <a:pt x="573621" y="237232"/>
                    <a:pt x="591257" y="190202"/>
                  </a:cubicBezTo>
                  <a:cubicBezTo>
                    <a:pt x="608893" y="143173"/>
                    <a:pt x="632445" y="101129"/>
                    <a:pt x="661913" y="64071"/>
                  </a:cubicBezTo>
                  <a:lnTo>
                    <a:pt x="519261" y="64071"/>
                  </a:lnTo>
                  <a:close/>
                  <a:moveTo>
                    <a:pt x="4308797" y="0"/>
                  </a:moveTo>
                  <a:cubicBezTo>
                    <a:pt x="4339605" y="0"/>
                    <a:pt x="4364310" y="9823"/>
                    <a:pt x="4382913" y="29468"/>
                  </a:cubicBezTo>
                  <a:cubicBezTo>
                    <a:pt x="4398243" y="45541"/>
                    <a:pt x="4405907" y="63698"/>
                    <a:pt x="4405907" y="83939"/>
                  </a:cubicBezTo>
                  <a:cubicBezTo>
                    <a:pt x="4405907" y="112663"/>
                    <a:pt x="4390206" y="135582"/>
                    <a:pt x="4358803" y="152698"/>
                  </a:cubicBezTo>
                  <a:cubicBezTo>
                    <a:pt x="4377556" y="156716"/>
                    <a:pt x="4392551" y="165720"/>
                    <a:pt x="4403787" y="179710"/>
                  </a:cubicBezTo>
                  <a:cubicBezTo>
                    <a:pt x="4415023" y="193700"/>
                    <a:pt x="4420641" y="210592"/>
                    <a:pt x="4420641" y="230386"/>
                  </a:cubicBezTo>
                  <a:cubicBezTo>
                    <a:pt x="4420641" y="259110"/>
                    <a:pt x="4410149" y="283592"/>
                    <a:pt x="4389165" y="303833"/>
                  </a:cubicBezTo>
                  <a:cubicBezTo>
                    <a:pt x="4368179" y="324073"/>
                    <a:pt x="4342061" y="334194"/>
                    <a:pt x="4310807" y="334194"/>
                  </a:cubicBezTo>
                  <a:cubicBezTo>
                    <a:pt x="4281189" y="334194"/>
                    <a:pt x="4256633" y="325673"/>
                    <a:pt x="4237137" y="308632"/>
                  </a:cubicBezTo>
                  <a:cubicBezTo>
                    <a:pt x="4217640" y="291592"/>
                    <a:pt x="4206329" y="269305"/>
                    <a:pt x="4203203" y="241771"/>
                  </a:cubicBezTo>
                  <a:lnTo>
                    <a:pt x="4263925" y="234404"/>
                  </a:lnTo>
                  <a:cubicBezTo>
                    <a:pt x="4265861" y="249882"/>
                    <a:pt x="4271069" y="261714"/>
                    <a:pt x="4279553" y="269900"/>
                  </a:cubicBezTo>
                  <a:cubicBezTo>
                    <a:pt x="4288035" y="278085"/>
                    <a:pt x="4298305" y="282178"/>
                    <a:pt x="4310360" y="282178"/>
                  </a:cubicBezTo>
                  <a:cubicBezTo>
                    <a:pt x="4323308" y="282178"/>
                    <a:pt x="4334209" y="277267"/>
                    <a:pt x="4343065" y="267444"/>
                  </a:cubicBezTo>
                  <a:cubicBezTo>
                    <a:pt x="4351920" y="257622"/>
                    <a:pt x="4356348" y="244376"/>
                    <a:pt x="4356348" y="227707"/>
                  </a:cubicBezTo>
                  <a:cubicBezTo>
                    <a:pt x="4356348" y="211931"/>
                    <a:pt x="4352106" y="199430"/>
                    <a:pt x="4343623" y="190202"/>
                  </a:cubicBezTo>
                  <a:cubicBezTo>
                    <a:pt x="4335140" y="180975"/>
                    <a:pt x="4324797" y="176361"/>
                    <a:pt x="4312593" y="176361"/>
                  </a:cubicBezTo>
                  <a:cubicBezTo>
                    <a:pt x="4304555" y="176361"/>
                    <a:pt x="4294956" y="177924"/>
                    <a:pt x="4283794" y="181049"/>
                  </a:cubicBezTo>
                  <a:lnTo>
                    <a:pt x="4290715" y="129927"/>
                  </a:lnTo>
                  <a:cubicBezTo>
                    <a:pt x="4307681" y="130373"/>
                    <a:pt x="4320629" y="126690"/>
                    <a:pt x="4329559" y="118877"/>
                  </a:cubicBezTo>
                  <a:cubicBezTo>
                    <a:pt x="4338489" y="111063"/>
                    <a:pt x="4342953" y="100682"/>
                    <a:pt x="4342953" y="87734"/>
                  </a:cubicBezTo>
                  <a:cubicBezTo>
                    <a:pt x="4342953" y="76721"/>
                    <a:pt x="4339679" y="67940"/>
                    <a:pt x="4333131" y="61392"/>
                  </a:cubicBezTo>
                  <a:cubicBezTo>
                    <a:pt x="4326582" y="54843"/>
                    <a:pt x="4317876" y="51569"/>
                    <a:pt x="4307011" y="51569"/>
                  </a:cubicBezTo>
                  <a:cubicBezTo>
                    <a:pt x="4296295" y="51569"/>
                    <a:pt x="4287143" y="55290"/>
                    <a:pt x="4279553" y="62731"/>
                  </a:cubicBezTo>
                  <a:cubicBezTo>
                    <a:pt x="4271963" y="70172"/>
                    <a:pt x="4267349" y="81037"/>
                    <a:pt x="4265711" y="95324"/>
                  </a:cubicBezTo>
                  <a:lnTo>
                    <a:pt x="4207892" y="85502"/>
                  </a:lnTo>
                  <a:cubicBezTo>
                    <a:pt x="4211910" y="65708"/>
                    <a:pt x="4217975" y="49895"/>
                    <a:pt x="4226086" y="38063"/>
                  </a:cubicBezTo>
                  <a:cubicBezTo>
                    <a:pt x="4234197" y="26231"/>
                    <a:pt x="4245508" y="16929"/>
                    <a:pt x="4260019" y="10158"/>
                  </a:cubicBezTo>
                  <a:cubicBezTo>
                    <a:pt x="4274529" y="3386"/>
                    <a:pt x="4290789" y="0"/>
                    <a:pt x="4308797" y="0"/>
                  </a:cubicBezTo>
                  <a:close/>
                  <a:moveTo>
                    <a:pt x="4079304" y="0"/>
                  </a:moveTo>
                  <a:lnTo>
                    <a:pt x="4131989" y="0"/>
                  </a:lnTo>
                  <a:lnTo>
                    <a:pt x="4131989" y="207615"/>
                  </a:lnTo>
                  <a:lnTo>
                    <a:pt x="4172619" y="207615"/>
                  </a:lnTo>
                  <a:lnTo>
                    <a:pt x="4172619" y="262756"/>
                  </a:lnTo>
                  <a:lnTo>
                    <a:pt x="4131989" y="262756"/>
                  </a:lnTo>
                  <a:lnTo>
                    <a:pt x="4131989" y="328613"/>
                  </a:lnTo>
                  <a:lnTo>
                    <a:pt x="4071267" y="328613"/>
                  </a:lnTo>
                  <a:lnTo>
                    <a:pt x="4071267" y="262756"/>
                  </a:lnTo>
                  <a:lnTo>
                    <a:pt x="3937322" y="262756"/>
                  </a:lnTo>
                  <a:lnTo>
                    <a:pt x="3937322" y="207839"/>
                  </a:lnTo>
                  <a:close/>
                  <a:moveTo>
                    <a:pt x="3553569" y="0"/>
                  </a:moveTo>
                  <a:cubicBezTo>
                    <a:pt x="3578423" y="0"/>
                    <a:pt x="3598999" y="6958"/>
                    <a:pt x="3615296" y="20873"/>
                  </a:cubicBezTo>
                  <a:cubicBezTo>
                    <a:pt x="3631592" y="34789"/>
                    <a:pt x="3641973" y="54992"/>
                    <a:pt x="3646438" y="81483"/>
                  </a:cubicBezTo>
                  <a:lnTo>
                    <a:pt x="3585716" y="88181"/>
                  </a:lnTo>
                  <a:cubicBezTo>
                    <a:pt x="3584228" y="75679"/>
                    <a:pt x="3580358" y="66452"/>
                    <a:pt x="3574107" y="60499"/>
                  </a:cubicBezTo>
                  <a:cubicBezTo>
                    <a:pt x="3567857" y="54546"/>
                    <a:pt x="3559745" y="51569"/>
                    <a:pt x="3549774" y="51569"/>
                  </a:cubicBezTo>
                  <a:cubicBezTo>
                    <a:pt x="3536528" y="51569"/>
                    <a:pt x="3525329" y="57522"/>
                    <a:pt x="3516176" y="69428"/>
                  </a:cubicBezTo>
                  <a:cubicBezTo>
                    <a:pt x="3507023" y="81335"/>
                    <a:pt x="3501256" y="106114"/>
                    <a:pt x="3498875" y="143768"/>
                  </a:cubicBezTo>
                  <a:cubicBezTo>
                    <a:pt x="3514502" y="125313"/>
                    <a:pt x="3533924" y="116086"/>
                    <a:pt x="3557141" y="116086"/>
                  </a:cubicBezTo>
                  <a:cubicBezTo>
                    <a:pt x="3583335" y="116086"/>
                    <a:pt x="3605771" y="126057"/>
                    <a:pt x="3624448" y="146000"/>
                  </a:cubicBezTo>
                  <a:cubicBezTo>
                    <a:pt x="3643126" y="165943"/>
                    <a:pt x="3652465" y="191691"/>
                    <a:pt x="3652465" y="223242"/>
                  </a:cubicBezTo>
                  <a:cubicBezTo>
                    <a:pt x="3652465" y="256729"/>
                    <a:pt x="3642643" y="283592"/>
                    <a:pt x="3622997" y="303833"/>
                  </a:cubicBezTo>
                  <a:cubicBezTo>
                    <a:pt x="3603352" y="324073"/>
                    <a:pt x="3578126" y="334194"/>
                    <a:pt x="3547318" y="334194"/>
                  </a:cubicBezTo>
                  <a:cubicBezTo>
                    <a:pt x="3514278" y="334194"/>
                    <a:pt x="3487117" y="321357"/>
                    <a:pt x="3465835" y="295684"/>
                  </a:cubicBezTo>
                  <a:cubicBezTo>
                    <a:pt x="3444552" y="270011"/>
                    <a:pt x="3433911" y="227930"/>
                    <a:pt x="3433911" y="169441"/>
                  </a:cubicBezTo>
                  <a:cubicBezTo>
                    <a:pt x="3433911" y="109463"/>
                    <a:pt x="3444999" y="66229"/>
                    <a:pt x="3467174" y="39737"/>
                  </a:cubicBezTo>
                  <a:cubicBezTo>
                    <a:pt x="3489350" y="13246"/>
                    <a:pt x="3518148" y="0"/>
                    <a:pt x="3553569" y="0"/>
                  </a:cubicBezTo>
                  <a:close/>
                  <a:moveTo>
                    <a:pt x="2910855" y="0"/>
                  </a:moveTo>
                  <a:cubicBezTo>
                    <a:pt x="2941960" y="0"/>
                    <a:pt x="2966107" y="7962"/>
                    <a:pt x="2983297" y="23887"/>
                  </a:cubicBezTo>
                  <a:cubicBezTo>
                    <a:pt x="3000487" y="39812"/>
                    <a:pt x="3009081" y="59978"/>
                    <a:pt x="3009081" y="84386"/>
                  </a:cubicBezTo>
                  <a:cubicBezTo>
                    <a:pt x="3009081" y="99566"/>
                    <a:pt x="3005137" y="113072"/>
                    <a:pt x="2997250" y="124904"/>
                  </a:cubicBezTo>
                  <a:cubicBezTo>
                    <a:pt x="2989362" y="136736"/>
                    <a:pt x="2978274" y="145777"/>
                    <a:pt x="2963986" y="152028"/>
                  </a:cubicBezTo>
                  <a:cubicBezTo>
                    <a:pt x="2982143" y="159321"/>
                    <a:pt x="2995947" y="169962"/>
                    <a:pt x="3005398" y="183952"/>
                  </a:cubicBezTo>
                  <a:cubicBezTo>
                    <a:pt x="3014848" y="197941"/>
                    <a:pt x="3019574" y="214089"/>
                    <a:pt x="3019574" y="232395"/>
                  </a:cubicBezTo>
                  <a:cubicBezTo>
                    <a:pt x="3019574" y="262607"/>
                    <a:pt x="3009937" y="287164"/>
                    <a:pt x="2990664" y="306065"/>
                  </a:cubicBezTo>
                  <a:cubicBezTo>
                    <a:pt x="2971391" y="324966"/>
                    <a:pt x="2945755" y="334417"/>
                    <a:pt x="2913757" y="334417"/>
                  </a:cubicBezTo>
                  <a:cubicBezTo>
                    <a:pt x="2883991" y="334417"/>
                    <a:pt x="2859211" y="326603"/>
                    <a:pt x="2839417" y="310976"/>
                  </a:cubicBezTo>
                  <a:cubicBezTo>
                    <a:pt x="2816051" y="292522"/>
                    <a:pt x="2804368" y="267221"/>
                    <a:pt x="2804368" y="235074"/>
                  </a:cubicBezTo>
                  <a:cubicBezTo>
                    <a:pt x="2804368" y="217364"/>
                    <a:pt x="2808759" y="201104"/>
                    <a:pt x="2817540" y="186296"/>
                  </a:cubicBezTo>
                  <a:cubicBezTo>
                    <a:pt x="2826320" y="171487"/>
                    <a:pt x="2840161" y="160065"/>
                    <a:pt x="2859063" y="152028"/>
                  </a:cubicBezTo>
                  <a:cubicBezTo>
                    <a:pt x="2842840" y="145182"/>
                    <a:pt x="2831046" y="135768"/>
                    <a:pt x="2823679" y="123788"/>
                  </a:cubicBezTo>
                  <a:cubicBezTo>
                    <a:pt x="2816312" y="111807"/>
                    <a:pt x="2812628" y="98673"/>
                    <a:pt x="2812628" y="84386"/>
                  </a:cubicBezTo>
                  <a:cubicBezTo>
                    <a:pt x="2812628" y="59978"/>
                    <a:pt x="2821149" y="39812"/>
                    <a:pt x="2838189" y="23887"/>
                  </a:cubicBezTo>
                  <a:cubicBezTo>
                    <a:pt x="2855230" y="7962"/>
                    <a:pt x="2879452" y="0"/>
                    <a:pt x="2910855" y="0"/>
                  </a:cubicBezTo>
                  <a:close/>
                  <a:moveTo>
                    <a:pt x="2648099" y="0"/>
                  </a:moveTo>
                  <a:cubicBezTo>
                    <a:pt x="2681287" y="0"/>
                    <a:pt x="2708523" y="12836"/>
                    <a:pt x="2729805" y="38509"/>
                  </a:cubicBezTo>
                  <a:cubicBezTo>
                    <a:pt x="2751088" y="64182"/>
                    <a:pt x="2761729" y="106412"/>
                    <a:pt x="2761729" y="165199"/>
                  </a:cubicBezTo>
                  <a:cubicBezTo>
                    <a:pt x="2761729" y="225028"/>
                    <a:pt x="2750641" y="268188"/>
                    <a:pt x="2728466" y="294680"/>
                  </a:cubicBezTo>
                  <a:cubicBezTo>
                    <a:pt x="2706291" y="321171"/>
                    <a:pt x="2677418" y="334417"/>
                    <a:pt x="2641848" y="334417"/>
                  </a:cubicBezTo>
                  <a:cubicBezTo>
                    <a:pt x="2616250" y="334417"/>
                    <a:pt x="2595562" y="327608"/>
                    <a:pt x="2579787" y="313990"/>
                  </a:cubicBezTo>
                  <a:cubicBezTo>
                    <a:pt x="2564011" y="300372"/>
                    <a:pt x="2553891" y="280020"/>
                    <a:pt x="2549426" y="252933"/>
                  </a:cubicBezTo>
                  <a:lnTo>
                    <a:pt x="2610148" y="246236"/>
                  </a:lnTo>
                  <a:cubicBezTo>
                    <a:pt x="2611636" y="258589"/>
                    <a:pt x="2615505" y="267742"/>
                    <a:pt x="2621756" y="273695"/>
                  </a:cubicBezTo>
                  <a:cubicBezTo>
                    <a:pt x="2628007" y="279648"/>
                    <a:pt x="2636267" y="282625"/>
                    <a:pt x="2646536" y="282625"/>
                  </a:cubicBezTo>
                  <a:cubicBezTo>
                    <a:pt x="2659484" y="282625"/>
                    <a:pt x="2670497" y="276672"/>
                    <a:pt x="2679576" y="264765"/>
                  </a:cubicBezTo>
                  <a:cubicBezTo>
                    <a:pt x="2688654" y="252859"/>
                    <a:pt x="2694459" y="228154"/>
                    <a:pt x="2696989" y="190649"/>
                  </a:cubicBezTo>
                  <a:cubicBezTo>
                    <a:pt x="2681213" y="208955"/>
                    <a:pt x="2661493" y="218108"/>
                    <a:pt x="2637830" y="218108"/>
                  </a:cubicBezTo>
                  <a:cubicBezTo>
                    <a:pt x="2612082" y="218108"/>
                    <a:pt x="2589870" y="208173"/>
                    <a:pt x="2571192" y="188305"/>
                  </a:cubicBezTo>
                  <a:cubicBezTo>
                    <a:pt x="2552514" y="168436"/>
                    <a:pt x="2543175" y="142577"/>
                    <a:pt x="2543175" y="110728"/>
                  </a:cubicBezTo>
                  <a:cubicBezTo>
                    <a:pt x="2543175" y="77539"/>
                    <a:pt x="2553035" y="50788"/>
                    <a:pt x="2572755" y="30473"/>
                  </a:cubicBezTo>
                  <a:cubicBezTo>
                    <a:pt x="2592474" y="10158"/>
                    <a:pt x="2617589" y="0"/>
                    <a:pt x="2648099" y="0"/>
                  </a:cubicBezTo>
                  <a:close/>
                  <a:moveTo>
                    <a:pt x="2400523" y="0"/>
                  </a:moveTo>
                  <a:lnTo>
                    <a:pt x="2451422" y="0"/>
                  </a:lnTo>
                  <a:lnTo>
                    <a:pt x="2451422" y="328613"/>
                  </a:lnTo>
                  <a:lnTo>
                    <a:pt x="2388691" y="328613"/>
                  </a:lnTo>
                  <a:lnTo>
                    <a:pt x="2388691" y="92199"/>
                  </a:lnTo>
                  <a:cubicBezTo>
                    <a:pt x="2365772" y="113630"/>
                    <a:pt x="2338759" y="129481"/>
                    <a:pt x="2307654" y="139750"/>
                  </a:cubicBezTo>
                  <a:lnTo>
                    <a:pt x="2307654" y="82823"/>
                  </a:lnTo>
                  <a:cubicBezTo>
                    <a:pt x="2324026" y="77465"/>
                    <a:pt x="2341810" y="67308"/>
                    <a:pt x="2361009" y="52350"/>
                  </a:cubicBezTo>
                  <a:cubicBezTo>
                    <a:pt x="2380208" y="37393"/>
                    <a:pt x="2393379" y="19943"/>
                    <a:pt x="2400523" y="0"/>
                  </a:cubicBezTo>
                  <a:close/>
                  <a:moveTo>
                    <a:pt x="2027485" y="0"/>
                  </a:moveTo>
                  <a:cubicBezTo>
                    <a:pt x="2059781" y="0"/>
                    <a:pt x="2085156" y="8706"/>
                    <a:pt x="2103611" y="26119"/>
                  </a:cubicBezTo>
                  <a:cubicBezTo>
                    <a:pt x="2122066" y="43532"/>
                    <a:pt x="2131293" y="65187"/>
                    <a:pt x="2131293" y="91083"/>
                  </a:cubicBezTo>
                  <a:cubicBezTo>
                    <a:pt x="2131293" y="105817"/>
                    <a:pt x="2128651" y="119844"/>
                    <a:pt x="2123368" y="133164"/>
                  </a:cubicBezTo>
                  <a:cubicBezTo>
                    <a:pt x="2118085" y="146484"/>
                    <a:pt x="2109713" y="160437"/>
                    <a:pt x="2098253" y="175022"/>
                  </a:cubicBezTo>
                  <a:cubicBezTo>
                    <a:pt x="2090663" y="184696"/>
                    <a:pt x="2076971" y="198611"/>
                    <a:pt x="2057177" y="216768"/>
                  </a:cubicBezTo>
                  <a:cubicBezTo>
                    <a:pt x="2037383" y="234925"/>
                    <a:pt x="2024844" y="246980"/>
                    <a:pt x="2019560" y="252933"/>
                  </a:cubicBezTo>
                  <a:cubicBezTo>
                    <a:pt x="2014277" y="258887"/>
                    <a:pt x="2009998" y="264691"/>
                    <a:pt x="2006724" y="270346"/>
                  </a:cubicBezTo>
                  <a:lnTo>
                    <a:pt x="2131293" y="270346"/>
                  </a:lnTo>
                  <a:lnTo>
                    <a:pt x="2131293" y="328613"/>
                  </a:lnTo>
                  <a:lnTo>
                    <a:pt x="1911400" y="328613"/>
                  </a:lnTo>
                  <a:cubicBezTo>
                    <a:pt x="1913781" y="306586"/>
                    <a:pt x="1920925" y="285713"/>
                    <a:pt x="1932831" y="265993"/>
                  </a:cubicBezTo>
                  <a:cubicBezTo>
                    <a:pt x="1944737" y="246273"/>
                    <a:pt x="1968252" y="220117"/>
                    <a:pt x="2003375" y="187523"/>
                  </a:cubicBezTo>
                  <a:cubicBezTo>
                    <a:pt x="2031653" y="161181"/>
                    <a:pt x="2048991" y="143322"/>
                    <a:pt x="2055391" y="133945"/>
                  </a:cubicBezTo>
                  <a:cubicBezTo>
                    <a:pt x="2064023" y="120997"/>
                    <a:pt x="2068339" y="108198"/>
                    <a:pt x="2068339" y="95548"/>
                  </a:cubicBezTo>
                  <a:cubicBezTo>
                    <a:pt x="2068339" y="81558"/>
                    <a:pt x="2064581" y="70805"/>
                    <a:pt x="2057065" y="63289"/>
                  </a:cubicBezTo>
                  <a:cubicBezTo>
                    <a:pt x="2049549" y="55773"/>
                    <a:pt x="2039168" y="52015"/>
                    <a:pt x="2025923" y="52015"/>
                  </a:cubicBezTo>
                  <a:cubicBezTo>
                    <a:pt x="2012826" y="52015"/>
                    <a:pt x="2002408" y="55959"/>
                    <a:pt x="1994669" y="63847"/>
                  </a:cubicBezTo>
                  <a:cubicBezTo>
                    <a:pt x="1986930" y="71735"/>
                    <a:pt x="1982465" y="84832"/>
                    <a:pt x="1981274" y="103138"/>
                  </a:cubicBezTo>
                  <a:lnTo>
                    <a:pt x="1918767" y="96887"/>
                  </a:lnTo>
                  <a:cubicBezTo>
                    <a:pt x="1922487" y="62359"/>
                    <a:pt x="1934170" y="37579"/>
                    <a:pt x="1953816" y="22547"/>
                  </a:cubicBezTo>
                  <a:cubicBezTo>
                    <a:pt x="1973461" y="7516"/>
                    <a:pt x="1998018" y="0"/>
                    <a:pt x="2027485" y="0"/>
                  </a:cubicBezTo>
                  <a:close/>
                  <a:moveTo>
                    <a:pt x="1765622" y="0"/>
                  </a:moveTo>
                  <a:cubicBezTo>
                    <a:pt x="1796430" y="0"/>
                    <a:pt x="1821135" y="9823"/>
                    <a:pt x="1839739" y="29468"/>
                  </a:cubicBezTo>
                  <a:cubicBezTo>
                    <a:pt x="1855068" y="45541"/>
                    <a:pt x="1862733" y="63698"/>
                    <a:pt x="1862733" y="83939"/>
                  </a:cubicBezTo>
                  <a:cubicBezTo>
                    <a:pt x="1862733" y="112663"/>
                    <a:pt x="1847031" y="135582"/>
                    <a:pt x="1815629" y="152698"/>
                  </a:cubicBezTo>
                  <a:cubicBezTo>
                    <a:pt x="1834381" y="156716"/>
                    <a:pt x="1849375" y="165720"/>
                    <a:pt x="1860612" y="179710"/>
                  </a:cubicBezTo>
                  <a:cubicBezTo>
                    <a:pt x="1871849" y="193700"/>
                    <a:pt x="1877467" y="210592"/>
                    <a:pt x="1877467" y="230386"/>
                  </a:cubicBezTo>
                  <a:cubicBezTo>
                    <a:pt x="1877467" y="259110"/>
                    <a:pt x="1866974" y="283592"/>
                    <a:pt x="1845990" y="303833"/>
                  </a:cubicBezTo>
                  <a:cubicBezTo>
                    <a:pt x="1825005" y="324073"/>
                    <a:pt x="1798886" y="334194"/>
                    <a:pt x="1767632" y="334194"/>
                  </a:cubicBezTo>
                  <a:cubicBezTo>
                    <a:pt x="1738015" y="334194"/>
                    <a:pt x="1713458" y="325673"/>
                    <a:pt x="1693962" y="308632"/>
                  </a:cubicBezTo>
                  <a:cubicBezTo>
                    <a:pt x="1674465" y="291592"/>
                    <a:pt x="1663154" y="269305"/>
                    <a:pt x="1660029" y="241771"/>
                  </a:cubicBezTo>
                  <a:lnTo>
                    <a:pt x="1720751" y="234404"/>
                  </a:lnTo>
                  <a:cubicBezTo>
                    <a:pt x="1722686" y="249882"/>
                    <a:pt x="1727895" y="261714"/>
                    <a:pt x="1736378" y="269900"/>
                  </a:cubicBezTo>
                  <a:cubicBezTo>
                    <a:pt x="1744861" y="278085"/>
                    <a:pt x="1755130" y="282178"/>
                    <a:pt x="1767185" y="282178"/>
                  </a:cubicBezTo>
                  <a:cubicBezTo>
                    <a:pt x="1780133" y="282178"/>
                    <a:pt x="1791035" y="277267"/>
                    <a:pt x="1799890" y="267444"/>
                  </a:cubicBezTo>
                  <a:cubicBezTo>
                    <a:pt x="1808745" y="257622"/>
                    <a:pt x="1813173" y="244376"/>
                    <a:pt x="1813173" y="227707"/>
                  </a:cubicBezTo>
                  <a:cubicBezTo>
                    <a:pt x="1813173" y="211931"/>
                    <a:pt x="1808931" y="199430"/>
                    <a:pt x="1800448" y="190202"/>
                  </a:cubicBezTo>
                  <a:cubicBezTo>
                    <a:pt x="1791965" y="180975"/>
                    <a:pt x="1781621" y="176361"/>
                    <a:pt x="1769418" y="176361"/>
                  </a:cubicBezTo>
                  <a:cubicBezTo>
                    <a:pt x="1761381" y="176361"/>
                    <a:pt x="1751781" y="177924"/>
                    <a:pt x="1740619" y="181049"/>
                  </a:cubicBezTo>
                  <a:lnTo>
                    <a:pt x="1747540" y="129927"/>
                  </a:lnTo>
                  <a:cubicBezTo>
                    <a:pt x="1764506" y="130373"/>
                    <a:pt x="1777454" y="126690"/>
                    <a:pt x="1786384" y="118877"/>
                  </a:cubicBezTo>
                  <a:cubicBezTo>
                    <a:pt x="1795314" y="111063"/>
                    <a:pt x="1799779" y="100682"/>
                    <a:pt x="1799779" y="87734"/>
                  </a:cubicBezTo>
                  <a:cubicBezTo>
                    <a:pt x="1799779" y="76721"/>
                    <a:pt x="1796504" y="67940"/>
                    <a:pt x="1789956" y="61392"/>
                  </a:cubicBezTo>
                  <a:cubicBezTo>
                    <a:pt x="1783407" y="54843"/>
                    <a:pt x="1774701" y="51569"/>
                    <a:pt x="1763837" y="51569"/>
                  </a:cubicBezTo>
                  <a:cubicBezTo>
                    <a:pt x="1753121" y="51569"/>
                    <a:pt x="1743968" y="55290"/>
                    <a:pt x="1736378" y="62731"/>
                  </a:cubicBezTo>
                  <a:cubicBezTo>
                    <a:pt x="1728787" y="70172"/>
                    <a:pt x="1724174" y="81037"/>
                    <a:pt x="1722537" y="95324"/>
                  </a:cubicBezTo>
                  <a:lnTo>
                    <a:pt x="1664717" y="85502"/>
                  </a:lnTo>
                  <a:cubicBezTo>
                    <a:pt x="1668735" y="65708"/>
                    <a:pt x="1674800" y="49895"/>
                    <a:pt x="1682911" y="38063"/>
                  </a:cubicBezTo>
                  <a:cubicBezTo>
                    <a:pt x="1691022" y="26231"/>
                    <a:pt x="1702333" y="16929"/>
                    <a:pt x="1716844" y="10158"/>
                  </a:cubicBezTo>
                  <a:cubicBezTo>
                    <a:pt x="1731355" y="3386"/>
                    <a:pt x="1747614" y="0"/>
                    <a:pt x="1765622" y="0"/>
                  </a:cubicBezTo>
                  <a:close/>
                  <a:moveTo>
                    <a:pt x="1536129" y="0"/>
                  </a:moveTo>
                  <a:lnTo>
                    <a:pt x="1588815" y="0"/>
                  </a:lnTo>
                  <a:lnTo>
                    <a:pt x="1588815" y="207615"/>
                  </a:lnTo>
                  <a:lnTo>
                    <a:pt x="1629445" y="207615"/>
                  </a:lnTo>
                  <a:lnTo>
                    <a:pt x="1629445" y="262756"/>
                  </a:lnTo>
                  <a:lnTo>
                    <a:pt x="1588815" y="262756"/>
                  </a:lnTo>
                  <a:lnTo>
                    <a:pt x="1588815" y="328613"/>
                  </a:lnTo>
                  <a:lnTo>
                    <a:pt x="1528093" y="328613"/>
                  </a:lnTo>
                  <a:lnTo>
                    <a:pt x="1528093" y="262756"/>
                  </a:lnTo>
                  <a:lnTo>
                    <a:pt x="1394147" y="262756"/>
                  </a:lnTo>
                  <a:lnTo>
                    <a:pt x="1394147" y="207839"/>
                  </a:lnTo>
                  <a:close/>
                  <a:moveTo>
                    <a:pt x="896094" y="0"/>
                  </a:moveTo>
                  <a:cubicBezTo>
                    <a:pt x="920948" y="0"/>
                    <a:pt x="941524" y="6958"/>
                    <a:pt x="957821" y="20873"/>
                  </a:cubicBezTo>
                  <a:cubicBezTo>
                    <a:pt x="974117" y="34789"/>
                    <a:pt x="984498" y="54992"/>
                    <a:pt x="988963" y="81483"/>
                  </a:cubicBezTo>
                  <a:lnTo>
                    <a:pt x="928241" y="88181"/>
                  </a:lnTo>
                  <a:cubicBezTo>
                    <a:pt x="926753" y="75679"/>
                    <a:pt x="922883" y="66452"/>
                    <a:pt x="916632" y="60499"/>
                  </a:cubicBezTo>
                  <a:cubicBezTo>
                    <a:pt x="910382" y="54546"/>
                    <a:pt x="902270" y="51569"/>
                    <a:pt x="892299" y="51569"/>
                  </a:cubicBezTo>
                  <a:cubicBezTo>
                    <a:pt x="879053" y="51569"/>
                    <a:pt x="867854" y="57522"/>
                    <a:pt x="858701" y="69428"/>
                  </a:cubicBezTo>
                  <a:cubicBezTo>
                    <a:pt x="849548" y="81335"/>
                    <a:pt x="843781" y="106114"/>
                    <a:pt x="841400" y="143768"/>
                  </a:cubicBezTo>
                  <a:cubicBezTo>
                    <a:pt x="857027" y="125313"/>
                    <a:pt x="876449" y="116086"/>
                    <a:pt x="899666" y="116086"/>
                  </a:cubicBezTo>
                  <a:cubicBezTo>
                    <a:pt x="925860" y="116086"/>
                    <a:pt x="948296" y="126057"/>
                    <a:pt x="966973" y="146000"/>
                  </a:cubicBezTo>
                  <a:cubicBezTo>
                    <a:pt x="985651" y="165943"/>
                    <a:pt x="994990" y="191691"/>
                    <a:pt x="994990" y="223242"/>
                  </a:cubicBezTo>
                  <a:cubicBezTo>
                    <a:pt x="994990" y="256729"/>
                    <a:pt x="985168" y="283592"/>
                    <a:pt x="965522" y="303833"/>
                  </a:cubicBezTo>
                  <a:cubicBezTo>
                    <a:pt x="945877" y="324073"/>
                    <a:pt x="920651" y="334194"/>
                    <a:pt x="889843" y="334194"/>
                  </a:cubicBezTo>
                  <a:cubicBezTo>
                    <a:pt x="856803" y="334194"/>
                    <a:pt x="829642" y="321357"/>
                    <a:pt x="808360" y="295684"/>
                  </a:cubicBezTo>
                  <a:cubicBezTo>
                    <a:pt x="787077" y="270011"/>
                    <a:pt x="776436" y="227930"/>
                    <a:pt x="776436" y="169441"/>
                  </a:cubicBezTo>
                  <a:cubicBezTo>
                    <a:pt x="776436" y="109463"/>
                    <a:pt x="787524" y="66229"/>
                    <a:pt x="809699" y="39737"/>
                  </a:cubicBezTo>
                  <a:cubicBezTo>
                    <a:pt x="831875" y="13246"/>
                    <a:pt x="860673" y="0"/>
                    <a:pt x="896094" y="0"/>
                  </a:cubicBezTo>
                  <a:close/>
                  <a:moveTo>
                    <a:pt x="367680" y="0"/>
                  </a:moveTo>
                  <a:cubicBezTo>
                    <a:pt x="398785" y="0"/>
                    <a:pt x="422932" y="7962"/>
                    <a:pt x="440122" y="23887"/>
                  </a:cubicBezTo>
                  <a:cubicBezTo>
                    <a:pt x="457312" y="39812"/>
                    <a:pt x="465906" y="59978"/>
                    <a:pt x="465906" y="84386"/>
                  </a:cubicBezTo>
                  <a:cubicBezTo>
                    <a:pt x="465906" y="99566"/>
                    <a:pt x="461962" y="113072"/>
                    <a:pt x="454075" y="124904"/>
                  </a:cubicBezTo>
                  <a:cubicBezTo>
                    <a:pt x="446187" y="136736"/>
                    <a:pt x="435099" y="145777"/>
                    <a:pt x="420811" y="152028"/>
                  </a:cubicBezTo>
                  <a:cubicBezTo>
                    <a:pt x="438969" y="159321"/>
                    <a:pt x="452772" y="169962"/>
                    <a:pt x="462223" y="183952"/>
                  </a:cubicBezTo>
                  <a:cubicBezTo>
                    <a:pt x="471674" y="197941"/>
                    <a:pt x="476399" y="214089"/>
                    <a:pt x="476399" y="232395"/>
                  </a:cubicBezTo>
                  <a:cubicBezTo>
                    <a:pt x="476399" y="262607"/>
                    <a:pt x="466762" y="287164"/>
                    <a:pt x="447489" y="306065"/>
                  </a:cubicBezTo>
                  <a:cubicBezTo>
                    <a:pt x="428216" y="324966"/>
                    <a:pt x="402580" y="334417"/>
                    <a:pt x="370582" y="334417"/>
                  </a:cubicBezTo>
                  <a:cubicBezTo>
                    <a:pt x="340816" y="334417"/>
                    <a:pt x="316037" y="326603"/>
                    <a:pt x="296242" y="310976"/>
                  </a:cubicBezTo>
                  <a:cubicBezTo>
                    <a:pt x="272876" y="292522"/>
                    <a:pt x="261193" y="267221"/>
                    <a:pt x="261193" y="235074"/>
                  </a:cubicBezTo>
                  <a:cubicBezTo>
                    <a:pt x="261193" y="217364"/>
                    <a:pt x="265584" y="201104"/>
                    <a:pt x="274365" y="186296"/>
                  </a:cubicBezTo>
                  <a:cubicBezTo>
                    <a:pt x="283146" y="171487"/>
                    <a:pt x="296986" y="160065"/>
                    <a:pt x="315888" y="152028"/>
                  </a:cubicBezTo>
                  <a:cubicBezTo>
                    <a:pt x="299665" y="145182"/>
                    <a:pt x="287871" y="135768"/>
                    <a:pt x="280504" y="123788"/>
                  </a:cubicBezTo>
                  <a:cubicBezTo>
                    <a:pt x="273137" y="111807"/>
                    <a:pt x="269453" y="98673"/>
                    <a:pt x="269453" y="84386"/>
                  </a:cubicBezTo>
                  <a:cubicBezTo>
                    <a:pt x="269453" y="59978"/>
                    <a:pt x="277974" y="39812"/>
                    <a:pt x="295015" y="23887"/>
                  </a:cubicBezTo>
                  <a:cubicBezTo>
                    <a:pt x="312055" y="7962"/>
                    <a:pt x="336277" y="0"/>
                    <a:pt x="367680" y="0"/>
                  </a:cubicBezTo>
                  <a:close/>
                  <a:moveTo>
                    <a:pt x="104924" y="0"/>
                  </a:moveTo>
                  <a:cubicBezTo>
                    <a:pt x="138113" y="0"/>
                    <a:pt x="165348" y="12836"/>
                    <a:pt x="186630" y="38509"/>
                  </a:cubicBezTo>
                  <a:cubicBezTo>
                    <a:pt x="207913" y="64182"/>
                    <a:pt x="218554" y="106412"/>
                    <a:pt x="218554" y="165199"/>
                  </a:cubicBezTo>
                  <a:cubicBezTo>
                    <a:pt x="218554" y="225028"/>
                    <a:pt x="207466" y="268188"/>
                    <a:pt x="185291" y="294680"/>
                  </a:cubicBezTo>
                  <a:cubicBezTo>
                    <a:pt x="163116" y="321171"/>
                    <a:pt x="134243" y="334417"/>
                    <a:pt x="98673" y="334417"/>
                  </a:cubicBezTo>
                  <a:cubicBezTo>
                    <a:pt x="73075" y="334417"/>
                    <a:pt x="52388" y="327608"/>
                    <a:pt x="36612" y="313990"/>
                  </a:cubicBezTo>
                  <a:cubicBezTo>
                    <a:pt x="20836" y="300372"/>
                    <a:pt x="10716" y="280020"/>
                    <a:pt x="6251" y="252933"/>
                  </a:cubicBezTo>
                  <a:lnTo>
                    <a:pt x="66973" y="246236"/>
                  </a:lnTo>
                  <a:cubicBezTo>
                    <a:pt x="68461" y="258589"/>
                    <a:pt x="72330" y="267742"/>
                    <a:pt x="78581" y="273695"/>
                  </a:cubicBezTo>
                  <a:cubicBezTo>
                    <a:pt x="84832" y="279648"/>
                    <a:pt x="93092" y="282625"/>
                    <a:pt x="103361" y="282625"/>
                  </a:cubicBezTo>
                  <a:cubicBezTo>
                    <a:pt x="116309" y="282625"/>
                    <a:pt x="127322" y="276672"/>
                    <a:pt x="136401" y="264765"/>
                  </a:cubicBezTo>
                  <a:cubicBezTo>
                    <a:pt x="145479" y="252859"/>
                    <a:pt x="151284" y="228154"/>
                    <a:pt x="153814" y="190649"/>
                  </a:cubicBezTo>
                  <a:cubicBezTo>
                    <a:pt x="138038" y="208955"/>
                    <a:pt x="118318" y="218108"/>
                    <a:pt x="94655" y="218108"/>
                  </a:cubicBezTo>
                  <a:cubicBezTo>
                    <a:pt x="68907" y="218108"/>
                    <a:pt x="46695" y="208173"/>
                    <a:pt x="28017" y="188305"/>
                  </a:cubicBezTo>
                  <a:cubicBezTo>
                    <a:pt x="9339" y="168436"/>
                    <a:pt x="0" y="142577"/>
                    <a:pt x="0" y="110728"/>
                  </a:cubicBezTo>
                  <a:cubicBezTo>
                    <a:pt x="0" y="77539"/>
                    <a:pt x="9860" y="50788"/>
                    <a:pt x="29580" y="30473"/>
                  </a:cubicBezTo>
                  <a:cubicBezTo>
                    <a:pt x="49299" y="10158"/>
                    <a:pt x="74414" y="0"/>
                    <a:pt x="1049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0" name="Freeform: Shape 95">
              <a:extLst>
                <a:ext uri="{FF2B5EF4-FFF2-40B4-BE49-F238E27FC236}">
                  <a16:creationId xmlns:a16="http://schemas.microsoft.com/office/drawing/2014/main" id="{044DE607-DFB2-4B2B-B7F0-0926EB9604BC}"/>
                </a:ext>
              </a:extLst>
            </p:cNvPr>
            <p:cNvSpPr/>
            <p:nvPr/>
          </p:nvSpPr>
          <p:spPr>
            <a:xfrm rot="16200000">
              <a:off x="8030823" y="3474567"/>
              <a:ext cx="999787" cy="122787"/>
            </a:xfrm>
            <a:custGeom>
              <a:avLst/>
              <a:gdLst/>
              <a:ahLst/>
              <a:cxnLst/>
              <a:rect l="l" t="t" r="r" b="b"/>
              <a:pathLst>
                <a:path w="2755702" h="338436">
                  <a:moveTo>
                    <a:pt x="2649438" y="56257"/>
                  </a:moveTo>
                  <a:cubicBezTo>
                    <a:pt x="2641848" y="56257"/>
                    <a:pt x="2635076" y="58676"/>
                    <a:pt x="2629123" y="63513"/>
                  </a:cubicBezTo>
                  <a:cubicBezTo>
                    <a:pt x="2623170" y="68350"/>
                    <a:pt x="2618556" y="77019"/>
                    <a:pt x="2615282" y="89521"/>
                  </a:cubicBezTo>
                  <a:cubicBezTo>
                    <a:pt x="2610966" y="105743"/>
                    <a:pt x="2608808" y="133053"/>
                    <a:pt x="2608808" y="171450"/>
                  </a:cubicBezTo>
                  <a:cubicBezTo>
                    <a:pt x="2608808" y="209848"/>
                    <a:pt x="2610743" y="236228"/>
                    <a:pt x="2614613" y="250590"/>
                  </a:cubicBezTo>
                  <a:cubicBezTo>
                    <a:pt x="2618482" y="264952"/>
                    <a:pt x="2623356" y="274514"/>
                    <a:pt x="2629235" y="279276"/>
                  </a:cubicBezTo>
                  <a:cubicBezTo>
                    <a:pt x="2635114" y="284039"/>
                    <a:pt x="2641848" y="286420"/>
                    <a:pt x="2649438" y="286420"/>
                  </a:cubicBezTo>
                  <a:cubicBezTo>
                    <a:pt x="2657029" y="286420"/>
                    <a:pt x="2663800" y="284002"/>
                    <a:pt x="2669753" y="279165"/>
                  </a:cubicBezTo>
                  <a:cubicBezTo>
                    <a:pt x="2675706" y="274328"/>
                    <a:pt x="2680320" y="265659"/>
                    <a:pt x="2683594" y="253157"/>
                  </a:cubicBezTo>
                  <a:cubicBezTo>
                    <a:pt x="2687910" y="237084"/>
                    <a:pt x="2690068" y="209848"/>
                    <a:pt x="2690068" y="171450"/>
                  </a:cubicBezTo>
                  <a:cubicBezTo>
                    <a:pt x="2690068" y="133053"/>
                    <a:pt x="2688134" y="106673"/>
                    <a:pt x="2684264" y="92311"/>
                  </a:cubicBezTo>
                  <a:cubicBezTo>
                    <a:pt x="2680395" y="77949"/>
                    <a:pt x="2675520" y="68350"/>
                    <a:pt x="2669642" y="63513"/>
                  </a:cubicBezTo>
                  <a:cubicBezTo>
                    <a:pt x="2663763" y="58676"/>
                    <a:pt x="2657029" y="56257"/>
                    <a:pt x="2649438" y="56257"/>
                  </a:cubicBezTo>
                  <a:close/>
                  <a:moveTo>
                    <a:pt x="1754088" y="56257"/>
                  </a:moveTo>
                  <a:cubicBezTo>
                    <a:pt x="1746498" y="56257"/>
                    <a:pt x="1739726" y="58676"/>
                    <a:pt x="1733773" y="63513"/>
                  </a:cubicBezTo>
                  <a:cubicBezTo>
                    <a:pt x="1727820" y="68350"/>
                    <a:pt x="1723207" y="77019"/>
                    <a:pt x="1719932" y="89521"/>
                  </a:cubicBezTo>
                  <a:cubicBezTo>
                    <a:pt x="1715616" y="105743"/>
                    <a:pt x="1713458" y="133053"/>
                    <a:pt x="1713458" y="171450"/>
                  </a:cubicBezTo>
                  <a:cubicBezTo>
                    <a:pt x="1713458" y="209848"/>
                    <a:pt x="1715393" y="236228"/>
                    <a:pt x="1719263" y="250590"/>
                  </a:cubicBezTo>
                  <a:cubicBezTo>
                    <a:pt x="1723132" y="264952"/>
                    <a:pt x="1728006" y="274514"/>
                    <a:pt x="1733885" y="279276"/>
                  </a:cubicBezTo>
                  <a:cubicBezTo>
                    <a:pt x="1739764" y="284039"/>
                    <a:pt x="1746498" y="286420"/>
                    <a:pt x="1754088" y="286420"/>
                  </a:cubicBezTo>
                  <a:cubicBezTo>
                    <a:pt x="1761679" y="286420"/>
                    <a:pt x="1768450" y="284002"/>
                    <a:pt x="1774403" y="279165"/>
                  </a:cubicBezTo>
                  <a:cubicBezTo>
                    <a:pt x="1780357" y="274328"/>
                    <a:pt x="1784970" y="265659"/>
                    <a:pt x="1788244" y="253157"/>
                  </a:cubicBezTo>
                  <a:cubicBezTo>
                    <a:pt x="1792560" y="237084"/>
                    <a:pt x="1794718" y="209848"/>
                    <a:pt x="1794718" y="171450"/>
                  </a:cubicBezTo>
                  <a:cubicBezTo>
                    <a:pt x="1794718" y="133053"/>
                    <a:pt x="1792784" y="106673"/>
                    <a:pt x="1788914" y="92311"/>
                  </a:cubicBezTo>
                  <a:cubicBezTo>
                    <a:pt x="1785045" y="77949"/>
                    <a:pt x="1780170" y="68350"/>
                    <a:pt x="1774292" y="63513"/>
                  </a:cubicBezTo>
                  <a:cubicBezTo>
                    <a:pt x="1768413" y="58676"/>
                    <a:pt x="1761679" y="56257"/>
                    <a:pt x="1754088" y="56257"/>
                  </a:cubicBezTo>
                  <a:close/>
                  <a:moveTo>
                    <a:pt x="106263" y="56257"/>
                  </a:moveTo>
                  <a:cubicBezTo>
                    <a:pt x="98673" y="56257"/>
                    <a:pt x="91901" y="58676"/>
                    <a:pt x="85948" y="63513"/>
                  </a:cubicBezTo>
                  <a:cubicBezTo>
                    <a:pt x="79995" y="68350"/>
                    <a:pt x="75382" y="77019"/>
                    <a:pt x="72107" y="89521"/>
                  </a:cubicBezTo>
                  <a:cubicBezTo>
                    <a:pt x="67791" y="105743"/>
                    <a:pt x="65633" y="133053"/>
                    <a:pt x="65633" y="171450"/>
                  </a:cubicBezTo>
                  <a:cubicBezTo>
                    <a:pt x="65633" y="209848"/>
                    <a:pt x="67568" y="236228"/>
                    <a:pt x="71438" y="250590"/>
                  </a:cubicBezTo>
                  <a:cubicBezTo>
                    <a:pt x="75307" y="264952"/>
                    <a:pt x="80181" y="274514"/>
                    <a:pt x="86060" y="279276"/>
                  </a:cubicBezTo>
                  <a:cubicBezTo>
                    <a:pt x="91939" y="284039"/>
                    <a:pt x="98673" y="286420"/>
                    <a:pt x="106263" y="286420"/>
                  </a:cubicBezTo>
                  <a:cubicBezTo>
                    <a:pt x="113854" y="286420"/>
                    <a:pt x="120625" y="284002"/>
                    <a:pt x="126578" y="279165"/>
                  </a:cubicBezTo>
                  <a:cubicBezTo>
                    <a:pt x="132532" y="274328"/>
                    <a:pt x="137145" y="265659"/>
                    <a:pt x="140419" y="253157"/>
                  </a:cubicBezTo>
                  <a:cubicBezTo>
                    <a:pt x="144735" y="237084"/>
                    <a:pt x="146893" y="209848"/>
                    <a:pt x="146893" y="171450"/>
                  </a:cubicBezTo>
                  <a:cubicBezTo>
                    <a:pt x="146893" y="133053"/>
                    <a:pt x="144959" y="106673"/>
                    <a:pt x="141089" y="92311"/>
                  </a:cubicBezTo>
                  <a:cubicBezTo>
                    <a:pt x="137220" y="77949"/>
                    <a:pt x="132346" y="68350"/>
                    <a:pt x="126467" y="63513"/>
                  </a:cubicBezTo>
                  <a:cubicBezTo>
                    <a:pt x="120588" y="58676"/>
                    <a:pt x="113854" y="56257"/>
                    <a:pt x="106263" y="56257"/>
                  </a:cubicBezTo>
                  <a:close/>
                  <a:moveTo>
                    <a:pt x="2326853" y="10046"/>
                  </a:moveTo>
                  <a:lnTo>
                    <a:pt x="2492722" y="10046"/>
                  </a:lnTo>
                  <a:lnTo>
                    <a:pt x="2492722" y="68759"/>
                  </a:lnTo>
                  <a:lnTo>
                    <a:pt x="2374404" y="68759"/>
                  </a:lnTo>
                  <a:lnTo>
                    <a:pt x="2364581" y="124346"/>
                  </a:lnTo>
                  <a:cubicBezTo>
                    <a:pt x="2378571" y="117351"/>
                    <a:pt x="2392859" y="113854"/>
                    <a:pt x="2407444" y="113854"/>
                  </a:cubicBezTo>
                  <a:cubicBezTo>
                    <a:pt x="2435275" y="113854"/>
                    <a:pt x="2458864" y="123974"/>
                    <a:pt x="2478212" y="144215"/>
                  </a:cubicBezTo>
                  <a:cubicBezTo>
                    <a:pt x="2497559" y="164456"/>
                    <a:pt x="2507233" y="190724"/>
                    <a:pt x="2507233" y="223019"/>
                  </a:cubicBezTo>
                  <a:cubicBezTo>
                    <a:pt x="2507233" y="249957"/>
                    <a:pt x="2499420" y="273993"/>
                    <a:pt x="2483793" y="295127"/>
                  </a:cubicBezTo>
                  <a:cubicBezTo>
                    <a:pt x="2462510" y="323999"/>
                    <a:pt x="2432968" y="338436"/>
                    <a:pt x="2395165" y="338436"/>
                  </a:cubicBezTo>
                  <a:cubicBezTo>
                    <a:pt x="2364953" y="338436"/>
                    <a:pt x="2340322" y="330324"/>
                    <a:pt x="2321272" y="314102"/>
                  </a:cubicBezTo>
                  <a:cubicBezTo>
                    <a:pt x="2302222" y="297880"/>
                    <a:pt x="2290837" y="276077"/>
                    <a:pt x="2287116" y="248692"/>
                  </a:cubicBezTo>
                  <a:lnTo>
                    <a:pt x="2349624" y="242218"/>
                  </a:lnTo>
                  <a:cubicBezTo>
                    <a:pt x="2351410" y="256357"/>
                    <a:pt x="2356693" y="267556"/>
                    <a:pt x="2365474" y="275816"/>
                  </a:cubicBezTo>
                  <a:cubicBezTo>
                    <a:pt x="2374255" y="284076"/>
                    <a:pt x="2384375" y="288206"/>
                    <a:pt x="2395835" y="288206"/>
                  </a:cubicBezTo>
                  <a:cubicBezTo>
                    <a:pt x="2408932" y="288206"/>
                    <a:pt x="2420020" y="282886"/>
                    <a:pt x="2429098" y="272244"/>
                  </a:cubicBezTo>
                  <a:cubicBezTo>
                    <a:pt x="2438177" y="261603"/>
                    <a:pt x="2442716" y="245567"/>
                    <a:pt x="2442716" y="224136"/>
                  </a:cubicBezTo>
                  <a:cubicBezTo>
                    <a:pt x="2442716" y="204044"/>
                    <a:pt x="2438214" y="188975"/>
                    <a:pt x="2429210" y="178929"/>
                  </a:cubicBezTo>
                  <a:cubicBezTo>
                    <a:pt x="2420206" y="168883"/>
                    <a:pt x="2408486" y="163860"/>
                    <a:pt x="2394049" y="163860"/>
                  </a:cubicBezTo>
                  <a:cubicBezTo>
                    <a:pt x="2376041" y="163860"/>
                    <a:pt x="2359893" y="171823"/>
                    <a:pt x="2345606" y="187747"/>
                  </a:cubicBezTo>
                  <a:lnTo>
                    <a:pt x="2294706" y="180380"/>
                  </a:lnTo>
                  <a:close/>
                  <a:moveTo>
                    <a:pt x="936203" y="10046"/>
                  </a:moveTo>
                  <a:lnTo>
                    <a:pt x="1102072" y="10046"/>
                  </a:lnTo>
                  <a:lnTo>
                    <a:pt x="1102072" y="68759"/>
                  </a:lnTo>
                  <a:lnTo>
                    <a:pt x="983754" y="68759"/>
                  </a:lnTo>
                  <a:lnTo>
                    <a:pt x="973931" y="124346"/>
                  </a:lnTo>
                  <a:cubicBezTo>
                    <a:pt x="987921" y="117351"/>
                    <a:pt x="1002209" y="113854"/>
                    <a:pt x="1016794" y="113854"/>
                  </a:cubicBezTo>
                  <a:cubicBezTo>
                    <a:pt x="1044625" y="113854"/>
                    <a:pt x="1068214" y="123974"/>
                    <a:pt x="1087562" y="144215"/>
                  </a:cubicBezTo>
                  <a:cubicBezTo>
                    <a:pt x="1106909" y="164456"/>
                    <a:pt x="1116583" y="190724"/>
                    <a:pt x="1116583" y="223019"/>
                  </a:cubicBezTo>
                  <a:cubicBezTo>
                    <a:pt x="1116583" y="249957"/>
                    <a:pt x="1108770" y="273993"/>
                    <a:pt x="1093143" y="295127"/>
                  </a:cubicBezTo>
                  <a:cubicBezTo>
                    <a:pt x="1071860" y="323999"/>
                    <a:pt x="1042318" y="338436"/>
                    <a:pt x="1004516" y="338436"/>
                  </a:cubicBezTo>
                  <a:cubicBezTo>
                    <a:pt x="974303" y="338436"/>
                    <a:pt x="949672" y="330324"/>
                    <a:pt x="930622" y="314102"/>
                  </a:cubicBezTo>
                  <a:cubicBezTo>
                    <a:pt x="911572" y="297880"/>
                    <a:pt x="900187" y="276077"/>
                    <a:pt x="896466" y="248692"/>
                  </a:cubicBezTo>
                  <a:lnTo>
                    <a:pt x="958974" y="242218"/>
                  </a:lnTo>
                  <a:cubicBezTo>
                    <a:pt x="960760" y="256357"/>
                    <a:pt x="966043" y="267556"/>
                    <a:pt x="974824" y="275816"/>
                  </a:cubicBezTo>
                  <a:cubicBezTo>
                    <a:pt x="983605" y="284076"/>
                    <a:pt x="993725" y="288206"/>
                    <a:pt x="1005185" y="288206"/>
                  </a:cubicBezTo>
                  <a:cubicBezTo>
                    <a:pt x="1018282" y="288206"/>
                    <a:pt x="1029370" y="282886"/>
                    <a:pt x="1038448" y="272244"/>
                  </a:cubicBezTo>
                  <a:cubicBezTo>
                    <a:pt x="1047527" y="261603"/>
                    <a:pt x="1052066" y="245567"/>
                    <a:pt x="1052066" y="224136"/>
                  </a:cubicBezTo>
                  <a:cubicBezTo>
                    <a:pt x="1052066" y="204044"/>
                    <a:pt x="1047564" y="188975"/>
                    <a:pt x="1038560" y="178929"/>
                  </a:cubicBezTo>
                  <a:cubicBezTo>
                    <a:pt x="1029556" y="168883"/>
                    <a:pt x="1017836" y="163860"/>
                    <a:pt x="1003399" y="163860"/>
                  </a:cubicBezTo>
                  <a:cubicBezTo>
                    <a:pt x="985391" y="163860"/>
                    <a:pt x="969243" y="171823"/>
                    <a:pt x="954956" y="187747"/>
                  </a:cubicBezTo>
                  <a:lnTo>
                    <a:pt x="904057" y="180380"/>
                  </a:lnTo>
                  <a:close/>
                  <a:moveTo>
                    <a:pt x="2649438" y="4242"/>
                  </a:moveTo>
                  <a:cubicBezTo>
                    <a:pt x="2681139" y="4242"/>
                    <a:pt x="2705919" y="15553"/>
                    <a:pt x="2723778" y="38175"/>
                  </a:cubicBezTo>
                  <a:cubicBezTo>
                    <a:pt x="2745060" y="64964"/>
                    <a:pt x="2755702" y="109389"/>
                    <a:pt x="2755702" y="171450"/>
                  </a:cubicBezTo>
                  <a:cubicBezTo>
                    <a:pt x="2755702" y="233363"/>
                    <a:pt x="2744986" y="277863"/>
                    <a:pt x="2723555" y="304949"/>
                  </a:cubicBezTo>
                  <a:cubicBezTo>
                    <a:pt x="2705844" y="327274"/>
                    <a:pt x="2681139" y="338436"/>
                    <a:pt x="2649438" y="338436"/>
                  </a:cubicBezTo>
                  <a:cubicBezTo>
                    <a:pt x="2617589" y="338436"/>
                    <a:pt x="2591916" y="326195"/>
                    <a:pt x="2572420" y="301712"/>
                  </a:cubicBezTo>
                  <a:cubicBezTo>
                    <a:pt x="2552923" y="277230"/>
                    <a:pt x="2543175" y="233586"/>
                    <a:pt x="2543175" y="170781"/>
                  </a:cubicBezTo>
                  <a:cubicBezTo>
                    <a:pt x="2543175" y="109166"/>
                    <a:pt x="2553891" y="64815"/>
                    <a:pt x="2575322" y="37728"/>
                  </a:cubicBezTo>
                  <a:cubicBezTo>
                    <a:pt x="2593032" y="15404"/>
                    <a:pt x="2617738" y="4242"/>
                    <a:pt x="2649438" y="4242"/>
                  </a:cubicBezTo>
                  <a:close/>
                  <a:moveTo>
                    <a:pt x="2014835" y="4242"/>
                  </a:moveTo>
                  <a:lnTo>
                    <a:pt x="2065734" y="4242"/>
                  </a:lnTo>
                  <a:lnTo>
                    <a:pt x="2065734" y="332855"/>
                  </a:lnTo>
                  <a:lnTo>
                    <a:pt x="2003003" y="332855"/>
                  </a:lnTo>
                  <a:lnTo>
                    <a:pt x="2003003" y="96441"/>
                  </a:lnTo>
                  <a:cubicBezTo>
                    <a:pt x="1980084" y="117872"/>
                    <a:pt x="1953072" y="133723"/>
                    <a:pt x="1921966" y="143992"/>
                  </a:cubicBezTo>
                  <a:lnTo>
                    <a:pt x="1921966" y="87065"/>
                  </a:lnTo>
                  <a:cubicBezTo>
                    <a:pt x="1938338" y="81707"/>
                    <a:pt x="1956123" y="71550"/>
                    <a:pt x="1975321" y="56592"/>
                  </a:cubicBezTo>
                  <a:cubicBezTo>
                    <a:pt x="1994520" y="41635"/>
                    <a:pt x="2007691" y="24185"/>
                    <a:pt x="2014835" y="4242"/>
                  </a:cubicBezTo>
                  <a:close/>
                  <a:moveTo>
                    <a:pt x="1754088" y="4242"/>
                  </a:moveTo>
                  <a:cubicBezTo>
                    <a:pt x="1785789" y="4242"/>
                    <a:pt x="1810569" y="15553"/>
                    <a:pt x="1828428" y="38175"/>
                  </a:cubicBezTo>
                  <a:cubicBezTo>
                    <a:pt x="1849710" y="64964"/>
                    <a:pt x="1860352" y="109389"/>
                    <a:pt x="1860352" y="171450"/>
                  </a:cubicBezTo>
                  <a:cubicBezTo>
                    <a:pt x="1860352" y="233363"/>
                    <a:pt x="1849636" y="277863"/>
                    <a:pt x="1828205" y="304949"/>
                  </a:cubicBezTo>
                  <a:cubicBezTo>
                    <a:pt x="1810494" y="327274"/>
                    <a:pt x="1785789" y="338436"/>
                    <a:pt x="1754088" y="338436"/>
                  </a:cubicBezTo>
                  <a:cubicBezTo>
                    <a:pt x="1722239" y="338436"/>
                    <a:pt x="1696566" y="326195"/>
                    <a:pt x="1677070" y="301712"/>
                  </a:cubicBezTo>
                  <a:cubicBezTo>
                    <a:pt x="1657573" y="277230"/>
                    <a:pt x="1647825" y="233586"/>
                    <a:pt x="1647825" y="170781"/>
                  </a:cubicBezTo>
                  <a:cubicBezTo>
                    <a:pt x="1647825" y="109166"/>
                    <a:pt x="1658541" y="64815"/>
                    <a:pt x="1679972" y="37728"/>
                  </a:cubicBezTo>
                  <a:cubicBezTo>
                    <a:pt x="1697682" y="15404"/>
                    <a:pt x="1722388" y="4242"/>
                    <a:pt x="1754088" y="4242"/>
                  </a:cubicBezTo>
                  <a:close/>
                  <a:moveTo>
                    <a:pt x="746448" y="4242"/>
                  </a:moveTo>
                  <a:cubicBezTo>
                    <a:pt x="778743" y="4242"/>
                    <a:pt x="804118" y="12949"/>
                    <a:pt x="822573" y="30361"/>
                  </a:cubicBezTo>
                  <a:cubicBezTo>
                    <a:pt x="841028" y="47774"/>
                    <a:pt x="850255" y="69429"/>
                    <a:pt x="850255" y="95325"/>
                  </a:cubicBezTo>
                  <a:cubicBezTo>
                    <a:pt x="850255" y="110059"/>
                    <a:pt x="847613" y="124086"/>
                    <a:pt x="842330" y="137406"/>
                  </a:cubicBezTo>
                  <a:cubicBezTo>
                    <a:pt x="837047" y="150726"/>
                    <a:pt x="828675" y="164679"/>
                    <a:pt x="817215" y="179264"/>
                  </a:cubicBezTo>
                  <a:cubicBezTo>
                    <a:pt x="809625" y="188938"/>
                    <a:pt x="795933" y="202853"/>
                    <a:pt x="776139" y="221010"/>
                  </a:cubicBezTo>
                  <a:cubicBezTo>
                    <a:pt x="756345" y="239167"/>
                    <a:pt x="743806" y="251222"/>
                    <a:pt x="738522" y="257175"/>
                  </a:cubicBezTo>
                  <a:cubicBezTo>
                    <a:pt x="733239" y="263129"/>
                    <a:pt x="728960" y="268933"/>
                    <a:pt x="725686" y="274588"/>
                  </a:cubicBezTo>
                  <a:lnTo>
                    <a:pt x="850255" y="274588"/>
                  </a:lnTo>
                  <a:lnTo>
                    <a:pt x="850255" y="332855"/>
                  </a:lnTo>
                  <a:lnTo>
                    <a:pt x="630362" y="332855"/>
                  </a:lnTo>
                  <a:cubicBezTo>
                    <a:pt x="632743" y="310828"/>
                    <a:pt x="639887" y="289955"/>
                    <a:pt x="651793" y="270235"/>
                  </a:cubicBezTo>
                  <a:cubicBezTo>
                    <a:pt x="663699" y="250515"/>
                    <a:pt x="687214" y="224359"/>
                    <a:pt x="722337" y="191766"/>
                  </a:cubicBezTo>
                  <a:cubicBezTo>
                    <a:pt x="750615" y="165423"/>
                    <a:pt x="767953" y="147564"/>
                    <a:pt x="774353" y="138187"/>
                  </a:cubicBezTo>
                  <a:cubicBezTo>
                    <a:pt x="782985" y="125239"/>
                    <a:pt x="787301" y="112440"/>
                    <a:pt x="787301" y="99790"/>
                  </a:cubicBezTo>
                  <a:cubicBezTo>
                    <a:pt x="787301" y="85800"/>
                    <a:pt x="783543" y="75047"/>
                    <a:pt x="776027" y="67531"/>
                  </a:cubicBezTo>
                  <a:cubicBezTo>
                    <a:pt x="768511" y="60015"/>
                    <a:pt x="758131" y="56257"/>
                    <a:pt x="744885" y="56257"/>
                  </a:cubicBezTo>
                  <a:cubicBezTo>
                    <a:pt x="731788" y="56257"/>
                    <a:pt x="721370" y="60201"/>
                    <a:pt x="713631" y="68089"/>
                  </a:cubicBezTo>
                  <a:cubicBezTo>
                    <a:pt x="705892" y="75977"/>
                    <a:pt x="701427" y="89074"/>
                    <a:pt x="700236" y="107380"/>
                  </a:cubicBezTo>
                  <a:lnTo>
                    <a:pt x="637729" y="101129"/>
                  </a:lnTo>
                  <a:cubicBezTo>
                    <a:pt x="641449" y="66601"/>
                    <a:pt x="653132" y="41821"/>
                    <a:pt x="672778" y="26790"/>
                  </a:cubicBezTo>
                  <a:cubicBezTo>
                    <a:pt x="692423" y="11758"/>
                    <a:pt x="716980" y="4242"/>
                    <a:pt x="746448" y="4242"/>
                  </a:cubicBezTo>
                  <a:close/>
                  <a:moveTo>
                    <a:pt x="367010" y="4242"/>
                  </a:moveTo>
                  <a:lnTo>
                    <a:pt x="417909" y="4242"/>
                  </a:lnTo>
                  <a:lnTo>
                    <a:pt x="417909" y="332855"/>
                  </a:lnTo>
                  <a:lnTo>
                    <a:pt x="355178" y="332855"/>
                  </a:lnTo>
                  <a:lnTo>
                    <a:pt x="355178" y="96441"/>
                  </a:lnTo>
                  <a:cubicBezTo>
                    <a:pt x="332259" y="117872"/>
                    <a:pt x="305247" y="133723"/>
                    <a:pt x="274141" y="143992"/>
                  </a:cubicBezTo>
                  <a:lnTo>
                    <a:pt x="274141" y="87065"/>
                  </a:lnTo>
                  <a:cubicBezTo>
                    <a:pt x="290513" y="81707"/>
                    <a:pt x="308298" y="71550"/>
                    <a:pt x="327496" y="56592"/>
                  </a:cubicBezTo>
                  <a:cubicBezTo>
                    <a:pt x="346695" y="41635"/>
                    <a:pt x="359866" y="24185"/>
                    <a:pt x="367010" y="4242"/>
                  </a:cubicBezTo>
                  <a:close/>
                  <a:moveTo>
                    <a:pt x="106263" y="4242"/>
                  </a:moveTo>
                  <a:cubicBezTo>
                    <a:pt x="137964" y="4242"/>
                    <a:pt x="162744" y="15553"/>
                    <a:pt x="180603" y="38175"/>
                  </a:cubicBezTo>
                  <a:cubicBezTo>
                    <a:pt x="201885" y="64964"/>
                    <a:pt x="212527" y="109389"/>
                    <a:pt x="212527" y="171450"/>
                  </a:cubicBezTo>
                  <a:cubicBezTo>
                    <a:pt x="212527" y="233363"/>
                    <a:pt x="201811" y="277863"/>
                    <a:pt x="180380" y="304949"/>
                  </a:cubicBezTo>
                  <a:cubicBezTo>
                    <a:pt x="162669" y="327274"/>
                    <a:pt x="137964" y="338436"/>
                    <a:pt x="106263" y="338436"/>
                  </a:cubicBezTo>
                  <a:cubicBezTo>
                    <a:pt x="74414" y="338436"/>
                    <a:pt x="48741" y="326195"/>
                    <a:pt x="29245" y="301712"/>
                  </a:cubicBezTo>
                  <a:cubicBezTo>
                    <a:pt x="9748" y="277230"/>
                    <a:pt x="0" y="233586"/>
                    <a:pt x="0" y="170781"/>
                  </a:cubicBezTo>
                  <a:cubicBezTo>
                    <a:pt x="0" y="109166"/>
                    <a:pt x="10716" y="64815"/>
                    <a:pt x="32147" y="37728"/>
                  </a:cubicBezTo>
                  <a:cubicBezTo>
                    <a:pt x="49858" y="15404"/>
                    <a:pt x="74563" y="4242"/>
                    <a:pt x="106263" y="4242"/>
                  </a:cubicBezTo>
                  <a:close/>
                  <a:moveTo>
                    <a:pt x="2223343" y="0"/>
                  </a:moveTo>
                  <a:lnTo>
                    <a:pt x="2270447" y="0"/>
                  </a:lnTo>
                  <a:lnTo>
                    <a:pt x="2188518" y="338436"/>
                  </a:lnTo>
                  <a:lnTo>
                    <a:pt x="2142306" y="338436"/>
                  </a:lnTo>
                  <a:close/>
                  <a:moveTo>
                    <a:pt x="575518" y="0"/>
                  </a:moveTo>
                  <a:lnTo>
                    <a:pt x="622622" y="0"/>
                  </a:lnTo>
                  <a:lnTo>
                    <a:pt x="540693" y="338436"/>
                  </a:lnTo>
                  <a:lnTo>
                    <a:pt x="494482" y="3384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1" name="Freeform: Shape 96">
              <a:extLst>
                <a:ext uri="{FF2B5EF4-FFF2-40B4-BE49-F238E27FC236}">
                  <a16:creationId xmlns:a16="http://schemas.microsoft.com/office/drawing/2014/main" id="{AD7A13D7-5DDD-4B57-92DE-9B2B8156C5E6}"/>
                </a:ext>
              </a:extLst>
            </p:cNvPr>
            <p:cNvSpPr/>
            <p:nvPr/>
          </p:nvSpPr>
          <p:spPr>
            <a:xfrm rot="16200000">
              <a:off x="8591003" y="4568400"/>
              <a:ext cx="1004565" cy="122787"/>
            </a:xfrm>
            <a:custGeom>
              <a:avLst/>
              <a:gdLst/>
              <a:ahLst/>
              <a:cxnLst/>
              <a:rect l="l" t="t" r="r" b="b"/>
              <a:pathLst>
                <a:path w="2768872" h="338436">
                  <a:moveTo>
                    <a:pt x="1943472" y="81930"/>
                  </a:moveTo>
                  <a:lnTo>
                    <a:pt x="1899270" y="203374"/>
                  </a:lnTo>
                  <a:lnTo>
                    <a:pt x="1988567" y="203374"/>
                  </a:lnTo>
                  <a:close/>
                  <a:moveTo>
                    <a:pt x="1100360" y="60946"/>
                  </a:moveTo>
                  <a:lnTo>
                    <a:pt x="1100360" y="143992"/>
                  </a:lnTo>
                  <a:lnTo>
                    <a:pt x="1149250" y="143992"/>
                  </a:lnTo>
                  <a:cubicBezTo>
                    <a:pt x="1180951" y="143992"/>
                    <a:pt x="1200745" y="142652"/>
                    <a:pt x="1208633" y="139973"/>
                  </a:cubicBezTo>
                  <a:cubicBezTo>
                    <a:pt x="1216521" y="137294"/>
                    <a:pt x="1222697" y="132681"/>
                    <a:pt x="1227162" y="126132"/>
                  </a:cubicBezTo>
                  <a:cubicBezTo>
                    <a:pt x="1231627" y="119584"/>
                    <a:pt x="1233859" y="111398"/>
                    <a:pt x="1233859" y="101576"/>
                  </a:cubicBezTo>
                  <a:cubicBezTo>
                    <a:pt x="1233859" y="90562"/>
                    <a:pt x="1230920" y="81670"/>
                    <a:pt x="1225041" y="74898"/>
                  </a:cubicBezTo>
                  <a:cubicBezTo>
                    <a:pt x="1219162" y="68127"/>
                    <a:pt x="1210865" y="63848"/>
                    <a:pt x="1200150" y="62062"/>
                  </a:cubicBezTo>
                  <a:cubicBezTo>
                    <a:pt x="1194792" y="61318"/>
                    <a:pt x="1178718" y="60946"/>
                    <a:pt x="1151929" y="60946"/>
                  </a:cubicBezTo>
                  <a:close/>
                  <a:moveTo>
                    <a:pt x="493811" y="56481"/>
                  </a:moveTo>
                  <a:cubicBezTo>
                    <a:pt x="466576" y="56481"/>
                    <a:pt x="444624" y="65820"/>
                    <a:pt x="427955" y="84498"/>
                  </a:cubicBezTo>
                  <a:cubicBezTo>
                    <a:pt x="411286" y="103176"/>
                    <a:pt x="402952" y="131341"/>
                    <a:pt x="402952" y="168995"/>
                  </a:cubicBezTo>
                  <a:cubicBezTo>
                    <a:pt x="402952" y="206053"/>
                    <a:pt x="411509" y="234144"/>
                    <a:pt x="428625" y="253269"/>
                  </a:cubicBezTo>
                  <a:cubicBezTo>
                    <a:pt x="445740" y="272393"/>
                    <a:pt x="467469" y="281955"/>
                    <a:pt x="493811" y="281955"/>
                  </a:cubicBezTo>
                  <a:cubicBezTo>
                    <a:pt x="520154" y="281955"/>
                    <a:pt x="541771" y="272468"/>
                    <a:pt x="558663" y="253492"/>
                  </a:cubicBezTo>
                  <a:cubicBezTo>
                    <a:pt x="575555" y="234516"/>
                    <a:pt x="584001" y="206053"/>
                    <a:pt x="584001" y="168102"/>
                  </a:cubicBezTo>
                  <a:cubicBezTo>
                    <a:pt x="584001" y="130597"/>
                    <a:pt x="575778" y="102617"/>
                    <a:pt x="559333" y="84163"/>
                  </a:cubicBezTo>
                  <a:cubicBezTo>
                    <a:pt x="542887" y="65708"/>
                    <a:pt x="521047" y="56481"/>
                    <a:pt x="493811" y="56481"/>
                  </a:cubicBezTo>
                  <a:close/>
                  <a:moveTo>
                    <a:pt x="2519957" y="5582"/>
                  </a:moveTo>
                  <a:lnTo>
                    <a:pt x="2762622" y="5582"/>
                  </a:lnTo>
                  <a:lnTo>
                    <a:pt x="2762622" y="60946"/>
                  </a:lnTo>
                  <a:lnTo>
                    <a:pt x="2586037" y="60946"/>
                  </a:lnTo>
                  <a:lnTo>
                    <a:pt x="2586037" y="133499"/>
                  </a:lnTo>
                  <a:lnTo>
                    <a:pt x="2750343" y="133499"/>
                  </a:lnTo>
                  <a:lnTo>
                    <a:pt x="2750343" y="188640"/>
                  </a:lnTo>
                  <a:lnTo>
                    <a:pt x="2586037" y="188640"/>
                  </a:lnTo>
                  <a:lnTo>
                    <a:pt x="2586037" y="277714"/>
                  </a:lnTo>
                  <a:lnTo>
                    <a:pt x="2768872" y="277714"/>
                  </a:lnTo>
                  <a:lnTo>
                    <a:pt x="2768872" y="332855"/>
                  </a:lnTo>
                  <a:lnTo>
                    <a:pt x="2519957" y="332855"/>
                  </a:lnTo>
                  <a:close/>
                  <a:moveTo>
                    <a:pt x="2128539" y="5582"/>
                  </a:moveTo>
                  <a:lnTo>
                    <a:pt x="2227436" y="5582"/>
                  </a:lnTo>
                  <a:lnTo>
                    <a:pt x="2286818" y="228824"/>
                  </a:lnTo>
                  <a:lnTo>
                    <a:pt x="2345531" y="5582"/>
                  </a:lnTo>
                  <a:lnTo>
                    <a:pt x="2444650" y="5582"/>
                  </a:lnTo>
                  <a:lnTo>
                    <a:pt x="2444650" y="332855"/>
                  </a:lnTo>
                  <a:lnTo>
                    <a:pt x="2383259" y="332855"/>
                  </a:lnTo>
                  <a:lnTo>
                    <a:pt x="2383259" y="75233"/>
                  </a:lnTo>
                  <a:lnTo>
                    <a:pt x="2318295" y="332855"/>
                  </a:lnTo>
                  <a:lnTo>
                    <a:pt x="2254671" y="332855"/>
                  </a:lnTo>
                  <a:lnTo>
                    <a:pt x="2189931" y="75233"/>
                  </a:lnTo>
                  <a:lnTo>
                    <a:pt x="2189931" y="332855"/>
                  </a:lnTo>
                  <a:lnTo>
                    <a:pt x="2128539" y="332855"/>
                  </a:lnTo>
                  <a:close/>
                  <a:moveTo>
                    <a:pt x="1909316" y="5582"/>
                  </a:moveTo>
                  <a:lnTo>
                    <a:pt x="1979190" y="5582"/>
                  </a:lnTo>
                  <a:lnTo>
                    <a:pt x="2110233" y="332855"/>
                  </a:lnTo>
                  <a:lnTo>
                    <a:pt x="2038349" y="332855"/>
                  </a:lnTo>
                  <a:lnTo>
                    <a:pt x="2009774" y="258515"/>
                  </a:lnTo>
                  <a:lnTo>
                    <a:pt x="1878955" y="258515"/>
                  </a:lnTo>
                  <a:lnTo>
                    <a:pt x="1851942" y="332855"/>
                  </a:lnTo>
                  <a:lnTo>
                    <a:pt x="1781844" y="332855"/>
                  </a:lnTo>
                  <a:close/>
                  <a:moveTo>
                    <a:pt x="1482402" y="5582"/>
                  </a:moveTo>
                  <a:lnTo>
                    <a:pt x="1546696" y="5582"/>
                  </a:lnTo>
                  <a:lnTo>
                    <a:pt x="1680641" y="224136"/>
                  </a:lnTo>
                  <a:lnTo>
                    <a:pt x="1680641" y="5582"/>
                  </a:lnTo>
                  <a:lnTo>
                    <a:pt x="1742033" y="5582"/>
                  </a:lnTo>
                  <a:lnTo>
                    <a:pt x="1742033" y="332855"/>
                  </a:lnTo>
                  <a:lnTo>
                    <a:pt x="1675730" y="332855"/>
                  </a:lnTo>
                  <a:lnTo>
                    <a:pt x="1543794" y="119435"/>
                  </a:lnTo>
                  <a:lnTo>
                    <a:pt x="1543794" y="332855"/>
                  </a:lnTo>
                  <a:lnTo>
                    <a:pt x="1482402" y="332855"/>
                  </a:lnTo>
                  <a:close/>
                  <a:moveTo>
                    <a:pt x="1034281" y="5582"/>
                  </a:moveTo>
                  <a:lnTo>
                    <a:pt x="1173360" y="5582"/>
                  </a:lnTo>
                  <a:cubicBezTo>
                    <a:pt x="1208335" y="5582"/>
                    <a:pt x="1233747" y="8521"/>
                    <a:pt x="1249598" y="14400"/>
                  </a:cubicBezTo>
                  <a:cubicBezTo>
                    <a:pt x="1265448" y="20278"/>
                    <a:pt x="1278135" y="30733"/>
                    <a:pt x="1287660" y="45765"/>
                  </a:cubicBezTo>
                  <a:cubicBezTo>
                    <a:pt x="1297185" y="60797"/>
                    <a:pt x="1301948" y="77986"/>
                    <a:pt x="1301948" y="97334"/>
                  </a:cubicBezTo>
                  <a:cubicBezTo>
                    <a:pt x="1301948" y="121891"/>
                    <a:pt x="1294730" y="142169"/>
                    <a:pt x="1280293" y="158168"/>
                  </a:cubicBezTo>
                  <a:cubicBezTo>
                    <a:pt x="1265857" y="174167"/>
                    <a:pt x="1244277" y="184250"/>
                    <a:pt x="1215553" y="188417"/>
                  </a:cubicBezTo>
                  <a:cubicBezTo>
                    <a:pt x="1229841" y="196751"/>
                    <a:pt x="1241635" y="205904"/>
                    <a:pt x="1250937" y="215876"/>
                  </a:cubicBezTo>
                  <a:cubicBezTo>
                    <a:pt x="1260239" y="225847"/>
                    <a:pt x="1272778" y="243558"/>
                    <a:pt x="1288553" y="269007"/>
                  </a:cubicBezTo>
                  <a:lnTo>
                    <a:pt x="1328514" y="332855"/>
                  </a:lnTo>
                  <a:lnTo>
                    <a:pt x="1249486" y="332855"/>
                  </a:lnTo>
                  <a:lnTo>
                    <a:pt x="1201712" y="261640"/>
                  </a:lnTo>
                  <a:cubicBezTo>
                    <a:pt x="1184746" y="236191"/>
                    <a:pt x="1173137" y="220154"/>
                    <a:pt x="1166886" y="213532"/>
                  </a:cubicBezTo>
                  <a:cubicBezTo>
                    <a:pt x="1160636" y="206909"/>
                    <a:pt x="1154013" y="202370"/>
                    <a:pt x="1147018" y="199914"/>
                  </a:cubicBezTo>
                  <a:cubicBezTo>
                    <a:pt x="1140023" y="197458"/>
                    <a:pt x="1128935" y="196230"/>
                    <a:pt x="1113755" y="196230"/>
                  </a:cubicBezTo>
                  <a:lnTo>
                    <a:pt x="1100360" y="196230"/>
                  </a:lnTo>
                  <a:lnTo>
                    <a:pt x="1100360" y="332855"/>
                  </a:lnTo>
                  <a:lnTo>
                    <a:pt x="1034281" y="332855"/>
                  </a:lnTo>
                  <a:close/>
                  <a:moveTo>
                    <a:pt x="700236" y="5582"/>
                  </a:moveTo>
                  <a:lnTo>
                    <a:pt x="766315" y="5582"/>
                  </a:lnTo>
                  <a:lnTo>
                    <a:pt x="766315" y="182836"/>
                  </a:lnTo>
                  <a:cubicBezTo>
                    <a:pt x="766315" y="210964"/>
                    <a:pt x="767134" y="229196"/>
                    <a:pt x="768771" y="237530"/>
                  </a:cubicBezTo>
                  <a:cubicBezTo>
                    <a:pt x="771599" y="250925"/>
                    <a:pt x="778333" y="261678"/>
                    <a:pt x="788975" y="269789"/>
                  </a:cubicBezTo>
                  <a:cubicBezTo>
                    <a:pt x="799616" y="277900"/>
                    <a:pt x="814164" y="281955"/>
                    <a:pt x="832618" y="281955"/>
                  </a:cubicBezTo>
                  <a:cubicBezTo>
                    <a:pt x="851371" y="281955"/>
                    <a:pt x="865510" y="278123"/>
                    <a:pt x="875034" y="270458"/>
                  </a:cubicBezTo>
                  <a:cubicBezTo>
                    <a:pt x="884560" y="262794"/>
                    <a:pt x="890289" y="253380"/>
                    <a:pt x="892224" y="242218"/>
                  </a:cubicBezTo>
                  <a:cubicBezTo>
                    <a:pt x="894159" y="231056"/>
                    <a:pt x="895126" y="212527"/>
                    <a:pt x="895126" y="186631"/>
                  </a:cubicBezTo>
                  <a:lnTo>
                    <a:pt x="895126" y="5582"/>
                  </a:lnTo>
                  <a:lnTo>
                    <a:pt x="961206" y="5582"/>
                  </a:lnTo>
                  <a:lnTo>
                    <a:pt x="961206" y="177478"/>
                  </a:lnTo>
                  <a:cubicBezTo>
                    <a:pt x="961206" y="216769"/>
                    <a:pt x="959420" y="244525"/>
                    <a:pt x="955848" y="260747"/>
                  </a:cubicBezTo>
                  <a:cubicBezTo>
                    <a:pt x="952276" y="276970"/>
                    <a:pt x="945691" y="290662"/>
                    <a:pt x="936091" y="301824"/>
                  </a:cubicBezTo>
                  <a:cubicBezTo>
                    <a:pt x="926492" y="312986"/>
                    <a:pt x="913655" y="321878"/>
                    <a:pt x="897582" y="328501"/>
                  </a:cubicBezTo>
                  <a:cubicBezTo>
                    <a:pt x="881508" y="335124"/>
                    <a:pt x="860524" y="338436"/>
                    <a:pt x="834628" y="338436"/>
                  </a:cubicBezTo>
                  <a:cubicBezTo>
                    <a:pt x="803374" y="338436"/>
                    <a:pt x="779673" y="334827"/>
                    <a:pt x="763525" y="327608"/>
                  </a:cubicBezTo>
                  <a:cubicBezTo>
                    <a:pt x="747377" y="320390"/>
                    <a:pt x="734615" y="311014"/>
                    <a:pt x="725239" y="299480"/>
                  </a:cubicBezTo>
                  <a:cubicBezTo>
                    <a:pt x="715863" y="287946"/>
                    <a:pt x="709686" y="275853"/>
                    <a:pt x="706710" y="263203"/>
                  </a:cubicBezTo>
                  <a:cubicBezTo>
                    <a:pt x="702394" y="244451"/>
                    <a:pt x="700236" y="216769"/>
                    <a:pt x="700236" y="180157"/>
                  </a:cubicBezTo>
                  <a:close/>
                  <a:moveTo>
                    <a:pt x="0" y="5582"/>
                  </a:moveTo>
                  <a:lnTo>
                    <a:pt x="77465" y="5582"/>
                  </a:lnTo>
                  <a:lnTo>
                    <a:pt x="154483" y="135062"/>
                  </a:lnTo>
                  <a:lnTo>
                    <a:pt x="229939" y="5582"/>
                  </a:lnTo>
                  <a:lnTo>
                    <a:pt x="306065" y="5582"/>
                  </a:lnTo>
                  <a:lnTo>
                    <a:pt x="185737" y="195561"/>
                  </a:lnTo>
                  <a:lnTo>
                    <a:pt x="185737" y="332855"/>
                  </a:lnTo>
                  <a:lnTo>
                    <a:pt x="119881" y="332855"/>
                  </a:lnTo>
                  <a:lnTo>
                    <a:pt x="119881" y="195114"/>
                  </a:lnTo>
                  <a:close/>
                  <a:moveTo>
                    <a:pt x="493142" y="0"/>
                  </a:moveTo>
                  <a:cubicBezTo>
                    <a:pt x="541362" y="0"/>
                    <a:pt x="579946" y="14958"/>
                    <a:pt x="608893" y="44872"/>
                  </a:cubicBezTo>
                  <a:cubicBezTo>
                    <a:pt x="637840" y="74787"/>
                    <a:pt x="652313" y="116384"/>
                    <a:pt x="652313" y="169665"/>
                  </a:cubicBezTo>
                  <a:cubicBezTo>
                    <a:pt x="652313" y="222499"/>
                    <a:pt x="637951" y="263836"/>
                    <a:pt x="609227" y="293676"/>
                  </a:cubicBezTo>
                  <a:cubicBezTo>
                    <a:pt x="580504" y="323516"/>
                    <a:pt x="542106" y="338436"/>
                    <a:pt x="494034" y="338436"/>
                  </a:cubicBezTo>
                  <a:cubicBezTo>
                    <a:pt x="445368" y="338436"/>
                    <a:pt x="406672" y="323590"/>
                    <a:pt x="377949" y="293899"/>
                  </a:cubicBezTo>
                  <a:cubicBezTo>
                    <a:pt x="349225" y="264208"/>
                    <a:pt x="334863" y="223317"/>
                    <a:pt x="334863" y="171227"/>
                  </a:cubicBezTo>
                  <a:cubicBezTo>
                    <a:pt x="334863" y="137890"/>
                    <a:pt x="339849" y="109910"/>
                    <a:pt x="349820" y="87288"/>
                  </a:cubicBezTo>
                  <a:cubicBezTo>
                    <a:pt x="357261" y="70619"/>
                    <a:pt x="367419" y="55662"/>
                    <a:pt x="380293" y="42416"/>
                  </a:cubicBezTo>
                  <a:cubicBezTo>
                    <a:pt x="393166" y="29171"/>
                    <a:pt x="407268" y="19348"/>
                    <a:pt x="422597" y="12949"/>
                  </a:cubicBezTo>
                  <a:cubicBezTo>
                    <a:pt x="442986" y="4316"/>
                    <a:pt x="466501" y="0"/>
                    <a:pt x="49314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82" name="TextBox 81">
            <a:extLst>
              <a:ext uri="{FF2B5EF4-FFF2-40B4-BE49-F238E27FC236}">
                <a16:creationId xmlns:a16="http://schemas.microsoft.com/office/drawing/2014/main" id="{ED6B7A05-D8E4-47C3-991A-8F8750455F4E}"/>
              </a:ext>
            </a:extLst>
          </p:cNvPr>
          <p:cNvSpPr txBox="1"/>
          <p:nvPr/>
        </p:nvSpPr>
        <p:spPr>
          <a:xfrm>
            <a:off x="3921603" y="1300763"/>
            <a:ext cx="7701514" cy="4524315"/>
          </a:xfrm>
          <a:prstGeom prst="rect">
            <a:avLst/>
          </a:prstGeom>
          <a:noFill/>
        </p:spPr>
        <p:txBody>
          <a:bodyPr wrap="square" rtlCol="0">
            <a:spAutoFit/>
          </a:bodyPr>
          <a:lstStyle/>
          <a:p>
            <a:pPr marL="285750" marR="0" lvl="0" indent="-285750" algn="just" defTabSz="9144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a-IR" altLang="ko-KR" b="0" i="0" u="none" strike="noStrike" kern="1200" cap="none" spc="0" normalizeH="0" baseline="0" noProof="0" dirty="0">
                <a:ln>
                  <a:noFill/>
                </a:ln>
                <a:effectLst/>
                <a:uLnTx/>
                <a:uFillTx/>
                <a:latin typeface="Arial"/>
                <a:cs typeface="B Mitra" panose="00000400000000000000" pitchFamily="2" charset="-78"/>
              </a:rPr>
              <a:t>رویکرد سوم که اخیراً توسط تعدادی از اقتصادهای بازارهای نوظهور در آسیا اتخاذ شده است، اعمال تدابیر محدودکننده بر معاملات بین‌المللی ارزهای داخلی است، تا تأثیر بازار ارز برون مرزی بر سیاست‌های پولی داخلی را به حداقل برساند یا از بین ببرد.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altLang="ko-KR" b="0" i="0" u="none" strike="noStrike" kern="1200" cap="none" spc="0" normalizeH="0" baseline="0" noProof="0" dirty="0">
                <a:ln>
                  <a:noFill/>
                </a:ln>
                <a:effectLst/>
                <a:uLnTx/>
                <a:uFillTx/>
                <a:latin typeface="Arial"/>
                <a:cs typeface="B Mitra" panose="00000400000000000000" pitchFamily="2" charset="-78"/>
              </a:rPr>
              <a:t>در حالی که این تلا‌ها برای محدود کردن سفته‌بازی است، چنین اقداماتی بر پرداخت‌ها و نقل و انتقالات بین‌المللی به ارز داخلی با یک فعالیت تجاری یا سرمایه‌گذاری اساسی (مانند پوشش ریسک نرخ ارز مرتبط با تجارت و سرمایه‌گذاری) اثر نامطلوبی خواهد داشت و بنابراین از نظر اقتصادی به‌عنوان سرمایه‌گذاری در نظر گرفته می‌شود.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altLang="ko-KR" b="0" i="0" u="none" strike="noStrike" kern="1200" cap="none" spc="0" normalizeH="0" baseline="0" noProof="0" dirty="0">
                <a:ln>
                  <a:noFill/>
                </a:ln>
                <a:effectLst/>
                <a:uLnTx/>
                <a:uFillTx/>
                <a:latin typeface="Arial"/>
                <a:cs typeface="B Mitra" panose="00000400000000000000" pitchFamily="2" charset="-78"/>
              </a:rPr>
              <a:t>علاوه بر این، بازارهای برون مرزی ممکن است همچنان در قالب یک بازار</a:t>
            </a:r>
            <a:r>
              <a:rPr kumimoji="0" lang="en-US" altLang="ko-KR" b="0" i="0" u="none" strike="noStrike" kern="1200" cap="none" spc="0" normalizeH="0" baseline="0" noProof="0" dirty="0">
                <a:ln>
                  <a:noFill/>
                </a:ln>
                <a:effectLst/>
                <a:uLnTx/>
                <a:uFillTx/>
                <a:latin typeface="Arial"/>
                <a:cs typeface="B Mitra" panose="00000400000000000000" pitchFamily="2" charset="-78"/>
              </a:rPr>
              <a:t>NDF</a:t>
            </a:r>
            <a:r>
              <a:rPr lang="fa-IR" altLang="ko-KR" dirty="0">
                <a:latin typeface="Arial"/>
                <a:cs typeface="B Mitra" panose="00000400000000000000" pitchFamily="2" charset="-78"/>
              </a:rPr>
              <a:t> ظ</a:t>
            </a:r>
            <a:r>
              <a:rPr kumimoji="0" lang="fa-IR" altLang="ko-KR" b="0" i="0" u="none" strike="noStrike" kern="1200" cap="none" spc="0" normalizeH="0" baseline="0" noProof="0" dirty="0">
                <a:ln>
                  <a:noFill/>
                </a:ln>
                <a:effectLst/>
                <a:uLnTx/>
                <a:uFillTx/>
                <a:latin typeface="Arial"/>
                <a:cs typeface="B Mitra" panose="00000400000000000000" pitchFamily="2" charset="-78"/>
              </a:rPr>
              <a:t>اهر شوند، مشروط بر اینکه سرمایه گذاری کافی و منافع سفته بازی در تجارت ارز وجود داشته باشد. با این حال، اهمیت چنین بازاری، به توانایی طرف‌های خارج از کشور برای یافتن طرف مقابل با انگیزه دور زدن محدودیت‌ها و وجود بازیگرانی که مایل به پذیرش ریسک مرتبط با فعالیت </a:t>
            </a:r>
            <a:r>
              <a:rPr kumimoji="0" lang="en-US" altLang="ko-KR" b="0" i="0" u="none" strike="noStrike" kern="1200" cap="none" spc="0" normalizeH="0" baseline="0" noProof="0" dirty="0">
                <a:ln>
                  <a:noFill/>
                </a:ln>
                <a:effectLst/>
                <a:uLnTx/>
                <a:uFillTx/>
                <a:latin typeface="Arial"/>
                <a:cs typeface="B Mitra" panose="00000400000000000000" pitchFamily="2" charset="-78"/>
              </a:rPr>
              <a:t>NDF</a:t>
            </a:r>
            <a:r>
              <a:rPr lang="fa-IR" altLang="ko-KR" dirty="0">
                <a:latin typeface="Arial"/>
                <a:cs typeface="B Mitra" panose="00000400000000000000" pitchFamily="2" charset="-78"/>
              </a:rPr>
              <a:t> ه</a:t>
            </a:r>
            <a:r>
              <a:rPr kumimoji="0" lang="fa-IR" altLang="ko-KR" b="0" i="0" u="none" strike="noStrike" kern="1200" cap="none" spc="0" normalizeH="0" baseline="0" noProof="0" dirty="0">
                <a:ln>
                  <a:noFill/>
                </a:ln>
                <a:effectLst/>
                <a:uLnTx/>
                <a:uFillTx/>
                <a:latin typeface="Arial"/>
                <a:cs typeface="B Mitra" panose="00000400000000000000" pitchFamily="2" charset="-78"/>
              </a:rPr>
              <a:t>ستند، بستگی دارد.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altLang="ko-KR" b="0" i="0" u="none" strike="noStrike" kern="1200" cap="none" spc="0" normalizeH="0" baseline="0" noProof="0" dirty="0">
              <a:ln>
                <a:noFill/>
              </a:ln>
              <a:effectLst/>
              <a:uLnTx/>
              <a:uFillTx/>
              <a:latin typeface="Arial"/>
              <a:cs typeface="B Mitra" panose="00000400000000000000" pitchFamily="2" charset="-78"/>
            </a:endParaRPr>
          </a:p>
          <a:p>
            <a:pPr marL="285750" marR="0" lvl="0" indent="-285750" algn="just" defTabSz="9144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a-IR" altLang="ko-KR" b="0" i="0" u="none" strike="noStrike" kern="1200" cap="none" spc="0" normalizeH="0" baseline="0" noProof="0" dirty="0">
                <a:ln>
                  <a:noFill/>
                </a:ln>
                <a:effectLst/>
                <a:uLnTx/>
                <a:uFillTx/>
                <a:latin typeface="Arial"/>
                <a:cs typeface="B Mitra" panose="00000400000000000000" pitchFamily="2" charset="-78"/>
              </a:rPr>
              <a:t>علاوه بر این  یک راه دیگر برای محدود کردن بازار ارز برون مرزی، اعمال کنترل‌های مستقیم یا غیرمستقیم بر معاملات درون و خارج از ترازنامه مؤسسات مالی است، که این راه حل رایج‌ترین کانال برای واسطه‌گری جریان‌های مالی است. در سمت بدهی ترازنامه بانک‌ها، ممکن است افراد غیر مقیم از نگهداری سپرده‌های ارزی داخلی نزد مؤسسات مالی داخل کشور منع شوند، مالیات یا محدودیت‌هایی بر درآمد بهره‌ای که توسط افراد غیر مقیم در این حساب‌ها به دست می‌آید اعمال شود، یا الزامات ذخیره بالاتری ممکن است برای بدهی‌ها اعمال شود.</a:t>
            </a:r>
          </a:p>
        </p:txBody>
      </p:sp>
      <p:sp>
        <p:nvSpPr>
          <p:cNvPr id="86" name="Up Arrow 3">
            <a:extLst>
              <a:ext uri="{FF2B5EF4-FFF2-40B4-BE49-F238E27FC236}">
                <a16:creationId xmlns:a16="http://schemas.microsoft.com/office/drawing/2014/main" id="{C687C503-5146-49FC-8B17-049458788875}"/>
              </a:ext>
            </a:extLst>
          </p:cNvPr>
          <p:cNvSpPr/>
          <p:nvPr/>
        </p:nvSpPr>
        <p:spPr>
          <a:xfrm>
            <a:off x="2274360" y="594231"/>
            <a:ext cx="1215499" cy="1562784"/>
          </a:xfrm>
          <a:prstGeom prst="upArrow">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sp>
        <p:nvSpPr>
          <p:cNvPr id="87" name="Up Arrow 4">
            <a:extLst>
              <a:ext uri="{FF2B5EF4-FFF2-40B4-BE49-F238E27FC236}">
                <a16:creationId xmlns:a16="http://schemas.microsoft.com/office/drawing/2014/main" id="{5D48B7B3-FD8B-4AC7-AC23-E8B403A4FEFA}"/>
              </a:ext>
            </a:extLst>
          </p:cNvPr>
          <p:cNvSpPr/>
          <p:nvPr/>
        </p:nvSpPr>
        <p:spPr>
          <a:xfrm rot="10800000">
            <a:off x="881403" y="263727"/>
            <a:ext cx="1215499" cy="1562784"/>
          </a:xfrm>
          <a:prstGeom prst="upArrow">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srgbClr val="3293CF"/>
              </a:solidFill>
              <a:effectLst/>
              <a:uLnTx/>
              <a:uFillTx/>
              <a:latin typeface="Arial"/>
              <a:cs typeface="+mn-cs"/>
            </a:endParaRPr>
          </a:p>
        </p:txBody>
      </p:sp>
      <p:pic>
        <p:nvPicPr>
          <p:cNvPr id="22" name="Picture 21">
            <a:extLst>
              <a:ext uri="{FF2B5EF4-FFF2-40B4-BE49-F238E27FC236}">
                <a16:creationId xmlns:a16="http://schemas.microsoft.com/office/drawing/2014/main" id="{912A6EA0-5B0B-0E96-0220-47B1CD533B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2" y="-146995"/>
            <a:ext cx="1427556" cy="1340388"/>
          </a:xfrm>
          <a:prstGeom prst="rect">
            <a:avLst/>
          </a:prstGeom>
        </p:spPr>
      </p:pic>
      <p:sp>
        <p:nvSpPr>
          <p:cNvPr id="2" name="TextBox 1">
            <a:extLst>
              <a:ext uri="{FF2B5EF4-FFF2-40B4-BE49-F238E27FC236}">
                <a16:creationId xmlns:a16="http://schemas.microsoft.com/office/drawing/2014/main" id="{898C6CB8-84AB-9AAE-B737-A21264E9A38E}"/>
              </a:ext>
            </a:extLst>
          </p:cNvPr>
          <p:cNvSpPr txBox="1"/>
          <p:nvPr/>
        </p:nvSpPr>
        <p:spPr>
          <a:xfrm>
            <a:off x="248396" y="6479274"/>
            <a:ext cx="2743200" cy="261610"/>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Source: IMF, 2001</a:t>
            </a:r>
          </a:p>
        </p:txBody>
      </p:sp>
    </p:spTree>
    <p:extLst>
      <p:ext uri="{BB962C8B-B14F-4D97-AF65-F5344CB8AC3E}">
        <p14:creationId xmlns:p14="http://schemas.microsoft.com/office/powerpoint/2010/main" val="624695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rtl="1"/>
            <a:r>
              <a:rPr lang="fa-IR" sz="3600" dirty="0">
                <a:cs typeface="B Titr" panose="00000700000000000000" pitchFamily="2" charset="-78"/>
              </a:rPr>
              <a:t>تجارب کشورها در محدود کردن استفاده از ارز </a:t>
            </a:r>
            <a:r>
              <a:rPr lang="en-US" sz="3200" dirty="0">
                <a:latin typeface="Times New Roman" panose="02020603050405020304" pitchFamily="18" charset="0"/>
                <a:cs typeface="Times New Roman" panose="02020603050405020304" pitchFamily="18" charset="0"/>
              </a:rPr>
              <a:t>OFFSHORE</a:t>
            </a:r>
            <a:endParaRPr lang="fa-IR" sz="3600" dirty="0">
              <a:latin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id="{A2BF3124-5BB8-42FF-A4D1-50674A996FBA}"/>
              </a:ext>
            </a:extLst>
          </p:cNvPr>
          <p:cNvSpPr/>
          <p:nvPr/>
        </p:nvSpPr>
        <p:spPr>
          <a:xfrm>
            <a:off x="6096000" y="1858620"/>
            <a:ext cx="5171173" cy="4104456"/>
          </a:xfrm>
          <a:prstGeom prst="rect">
            <a:avLst/>
          </a:prstGeom>
          <a:noFill/>
          <a:ln w="57150">
            <a:solidFill>
              <a:srgbClr val="BA8C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grpSp>
        <p:nvGrpSpPr>
          <p:cNvPr id="7" name="Group 15">
            <a:extLst>
              <a:ext uri="{FF2B5EF4-FFF2-40B4-BE49-F238E27FC236}">
                <a16:creationId xmlns:a16="http://schemas.microsoft.com/office/drawing/2014/main" id="{26E9FDB2-71C5-4208-B589-5F075AC68626}"/>
              </a:ext>
            </a:extLst>
          </p:cNvPr>
          <p:cNvGrpSpPr/>
          <p:nvPr/>
        </p:nvGrpSpPr>
        <p:grpSpPr>
          <a:xfrm>
            <a:off x="3714173" y="2010250"/>
            <a:ext cx="2124000" cy="3211244"/>
            <a:chOff x="3651644" y="919838"/>
            <a:chExt cx="1975714" cy="3211244"/>
          </a:xfrm>
        </p:grpSpPr>
        <p:sp>
          <p:nvSpPr>
            <p:cNvPr id="8" name="TextBox 7">
              <a:extLst>
                <a:ext uri="{FF2B5EF4-FFF2-40B4-BE49-F238E27FC236}">
                  <a16:creationId xmlns:a16="http://schemas.microsoft.com/office/drawing/2014/main" id="{F883428C-E0A5-4F55-9FE0-DFABBFB4925B}"/>
                </a:ext>
              </a:extLst>
            </p:cNvPr>
            <p:cNvSpPr txBox="1"/>
            <p:nvPr/>
          </p:nvSpPr>
          <p:spPr>
            <a:xfrm>
              <a:off x="3651644" y="919838"/>
              <a:ext cx="197571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Arial"/>
                  <a:cs typeface="Arial" pitchFamily="34" charset="0"/>
                </a:rPr>
                <a:t>Your Text Here</a:t>
              </a:r>
              <a:endParaRPr kumimoji="0" lang="ko-KR" altLang="en-US" sz="12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9" name="TextBox 8">
              <a:extLst>
                <a:ext uri="{FF2B5EF4-FFF2-40B4-BE49-F238E27FC236}">
                  <a16:creationId xmlns:a16="http://schemas.microsoft.com/office/drawing/2014/main" id="{170FB331-DAC6-44D7-81A0-021232152927}"/>
                </a:ext>
              </a:extLst>
            </p:cNvPr>
            <p:cNvSpPr txBox="1"/>
            <p:nvPr/>
          </p:nvSpPr>
          <p:spPr>
            <a:xfrm>
              <a:off x="3651644" y="1268760"/>
              <a:ext cx="1975714"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white"/>
                  </a:solidFill>
                  <a:effectLst/>
                  <a:uLnTx/>
                  <a:uFillTx/>
                  <a:latin typeface="Arial"/>
                  <a:cs typeface="Arial" pitchFamily="34" charset="0"/>
                </a:rPr>
                <a:t>You can simply impress your audience and add a unique zing and appeal to your Presentations. Easy to change colors, photos and Text. You can simply impress your audience and add a unique zing and appeal to your Presentations.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white"/>
                  </a:solidFill>
                  <a:effectLst/>
                  <a:uLnTx/>
                  <a:uFillTx/>
                  <a:latin typeface="Arial"/>
                  <a:cs typeface="Arial" pitchFamily="34" charset="0"/>
                </a:rPr>
                <a:t>Get a modern PowerPoint  Presentation that is beautifully designed. Get a modern PowerPoint  Presentation that is beautifully designed.  </a:t>
              </a:r>
            </a:p>
          </p:txBody>
        </p:sp>
      </p:grpSp>
      <p:sp>
        <p:nvSpPr>
          <p:cNvPr id="12" name="TextBox 11">
            <a:extLst>
              <a:ext uri="{FF2B5EF4-FFF2-40B4-BE49-F238E27FC236}">
                <a16:creationId xmlns:a16="http://schemas.microsoft.com/office/drawing/2014/main" id="{AC963BC8-C9AE-43BF-BC09-31C58A8C58CC}"/>
              </a:ext>
            </a:extLst>
          </p:cNvPr>
          <p:cNvSpPr txBox="1"/>
          <p:nvPr/>
        </p:nvSpPr>
        <p:spPr>
          <a:xfrm>
            <a:off x="6325727" y="2611832"/>
            <a:ext cx="4711717" cy="2308324"/>
          </a:xfrm>
          <a:prstGeom prst="rect">
            <a:avLst/>
          </a:prstGeom>
          <a:noFill/>
        </p:spPr>
        <p:txBody>
          <a:bodyPr wrap="square" rtlCol="0">
            <a:spAutoFit/>
          </a:bodyPr>
          <a:lstStyle/>
          <a:p>
            <a:pPr lvl="0" algn="just" rtl="1">
              <a:defRPr/>
            </a:pPr>
            <a:r>
              <a:rPr kumimoji="0" lang="fa-IR" altLang="ko-KR" b="0" i="0" u="none" strike="noStrike" kern="1200" cap="none" spc="0" normalizeH="0" baseline="0" noProof="0" dirty="0">
                <a:ln>
                  <a:noFill/>
                </a:ln>
                <a:effectLst/>
                <a:uLnTx/>
                <a:uFillTx/>
                <a:latin typeface="Arial"/>
                <a:cs typeface="B Mitra" panose="00000400000000000000" pitchFamily="2" charset="-78"/>
              </a:rPr>
              <a:t>به دنبال بحران‌های مالی در سال های 1997-1998ا تعدادی از اقتصادهای نوظهور محدودیت‌های گسترده ای را در استفاده از ارزهای خود در خارج از کشور اعمال می کنند تا بازارها</a:t>
            </a:r>
            <a:r>
              <a:rPr lang="fa-IR" altLang="ko-KR" dirty="0">
                <a:cs typeface="B Mitra" panose="00000400000000000000" pitchFamily="2" charset="-78"/>
              </a:rPr>
              <a:t>ی </a:t>
            </a:r>
            <a:r>
              <a:rPr kumimoji="0" lang="fa-IR" altLang="ko-KR" b="0" i="0" u="none" strike="noStrike" kern="1200" cap="none" spc="0" normalizeH="0" baseline="0" noProof="0" dirty="0">
                <a:ln>
                  <a:noFill/>
                </a:ln>
                <a:effectLst/>
                <a:uLnTx/>
                <a:uFillTx/>
                <a:latin typeface="Arial"/>
                <a:cs typeface="B Mitra" panose="00000400000000000000" pitchFamily="2" charset="-78"/>
              </a:rPr>
              <a:t>برون مرزی را که می تواند سفته بازی در</a:t>
            </a:r>
            <a:r>
              <a:rPr kumimoji="0" lang="en-US" altLang="ko-KR" b="0" i="0" u="none" strike="noStrike" kern="1200" cap="none" spc="0" normalizeH="0" baseline="0" noProof="0" dirty="0">
                <a:ln>
                  <a:noFill/>
                </a:ln>
                <a:effectLst/>
                <a:uLnTx/>
                <a:uFillTx/>
                <a:latin typeface="Arial"/>
                <a:cs typeface="B Mitra" panose="00000400000000000000" pitchFamily="2" charset="-78"/>
              </a:rPr>
              <a:t> </a:t>
            </a:r>
            <a:r>
              <a:rPr kumimoji="0" lang="fa-IR" altLang="ko-KR" b="0" i="0" u="none" strike="noStrike" kern="1200" cap="none" spc="0" normalizeH="0" baseline="0" noProof="0" dirty="0">
                <a:ln>
                  <a:noFill/>
                </a:ln>
                <a:effectLst/>
                <a:uLnTx/>
                <a:uFillTx/>
                <a:latin typeface="Arial"/>
                <a:cs typeface="B Mitra" panose="00000400000000000000" pitchFamily="2" charset="-78"/>
              </a:rPr>
              <a:t>برابر ارزهایشان را تسهیل کند، محدود یا کاهش دهند.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altLang="ko-KR" b="0" i="0" u="none" strike="noStrike" kern="1200" cap="none" spc="0" normalizeH="0" baseline="0" noProof="0" dirty="0">
                <a:ln>
                  <a:noFill/>
                </a:ln>
                <a:effectLst/>
                <a:uLnTx/>
                <a:uFillTx/>
                <a:latin typeface="Arial"/>
                <a:cs typeface="B Mitra" panose="00000400000000000000" pitchFamily="2" charset="-78"/>
              </a:rPr>
              <a:t>جداول بعدی بر تجربیات پنج اقتصاد نوظهور، از جمله اندونزی، کره، مالزی، سنگاپور و تایلند تمرکز</a:t>
            </a:r>
            <a:r>
              <a:rPr kumimoji="0" lang="en-US" altLang="ko-KR" b="0" i="0" u="none" strike="noStrike" kern="1200" cap="none" spc="0" normalizeH="0" baseline="0" noProof="0" dirty="0">
                <a:ln>
                  <a:noFill/>
                </a:ln>
                <a:effectLst/>
                <a:uLnTx/>
                <a:uFillTx/>
                <a:latin typeface="Arial"/>
                <a:cs typeface="B Mitra" panose="00000400000000000000" pitchFamily="2" charset="-78"/>
              </a:rPr>
              <a:t> </a:t>
            </a:r>
            <a:r>
              <a:rPr kumimoji="0" lang="fa-IR" altLang="ko-KR" b="0" i="0" u="none" strike="noStrike" kern="1200" cap="none" spc="0" normalizeH="0" baseline="0" noProof="0" dirty="0">
                <a:ln>
                  <a:noFill/>
                </a:ln>
                <a:effectLst/>
                <a:uLnTx/>
                <a:uFillTx/>
                <a:latin typeface="Arial"/>
                <a:cs typeface="B Mitra" panose="00000400000000000000" pitchFamily="2" charset="-78"/>
              </a:rPr>
              <a:t>دارند که همگی چنین اقداماتی را با هدف محدود کردن ارز </a:t>
            </a:r>
            <a:r>
              <a:rPr kumimoji="0" lang="en-US" altLang="ko-KR" b="0" i="0" u="none" strike="noStrike" kern="1200" cap="none" spc="0" normalizeH="0" baseline="0" noProof="0" dirty="0">
                <a:ln>
                  <a:noFill/>
                </a:ln>
                <a:effectLst/>
                <a:uLnTx/>
                <a:uFillTx/>
                <a:latin typeface="Arial"/>
                <a:cs typeface="B Mitra" panose="00000400000000000000" pitchFamily="2" charset="-78"/>
              </a:rPr>
              <a:t>offshore</a:t>
            </a:r>
            <a:r>
              <a:rPr kumimoji="0" lang="fa-IR" altLang="ko-KR" b="0" i="0" u="none" strike="noStrike" kern="1200" cap="none" spc="0" normalizeH="0" baseline="0" noProof="0" dirty="0">
                <a:ln>
                  <a:noFill/>
                </a:ln>
                <a:effectLst/>
                <a:uLnTx/>
                <a:uFillTx/>
                <a:latin typeface="Arial"/>
                <a:cs typeface="B Mitra" panose="00000400000000000000" pitchFamily="2" charset="-78"/>
              </a:rPr>
              <a:t> انجام داده‌اند.</a:t>
            </a:r>
          </a:p>
        </p:txBody>
      </p:sp>
      <p:pic>
        <p:nvPicPr>
          <p:cNvPr id="13" name="Content Placeholder 4">
            <a:extLst>
              <a:ext uri="{FF2B5EF4-FFF2-40B4-BE49-F238E27FC236}">
                <a16:creationId xmlns:a16="http://schemas.microsoft.com/office/drawing/2014/main" id="{E8CEB1C9-308F-90E8-82AB-02F0AD4617E0}"/>
              </a:ext>
            </a:extLst>
          </p:cNvPr>
          <p:cNvPicPr>
            <a:picLocks noChangeAspect="1"/>
          </p:cNvPicPr>
          <p:nvPr/>
        </p:nvPicPr>
        <p:blipFill>
          <a:blip r:embed="rId2"/>
          <a:stretch>
            <a:fillRect/>
          </a:stretch>
        </p:blipFill>
        <p:spPr>
          <a:xfrm>
            <a:off x="160541" y="1371826"/>
            <a:ext cx="5325859" cy="5019330"/>
          </a:xfrm>
          <a:prstGeom prst="rect">
            <a:avLst/>
          </a:prstGeom>
        </p:spPr>
      </p:pic>
      <p:pic>
        <p:nvPicPr>
          <p:cNvPr id="14" name="Picture 13">
            <a:extLst>
              <a:ext uri="{FF2B5EF4-FFF2-40B4-BE49-F238E27FC236}">
                <a16:creationId xmlns:a16="http://schemas.microsoft.com/office/drawing/2014/main" id="{E43D1E94-2968-87C5-759C-4AF43D3BB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2" y="-146995"/>
            <a:ext cx="1427556" cy="1340388"/>
          </a:xfrm>
          <a:prstGeom prst="rect">
            <a:avLst/>
          </a:prstGeom>
        </p:spPr>
      </p:pic>
      <p:sp>
        <p:nvSpPr>
          <p:cNvPr id="3" name="TextBox 2">
            <a:extLst>
              <a:ext uri="{FF2B5EF4-FFF2-40B4-BE49-F238E27FC236}">
                <a16:creationId xmlns:a16="http://schemas.microsoft.com/office/drawing/2014/main" id="{E2499654-3B0A-AAF2-9C0A-1A561409BC68}"/>
              </a:ext>
            </a:extLst>
          </p:cNvPr>
          <p:cNvSpPr txBox="1"/>
          <p:nvPr/>
        </p:nvSpPr>
        <p:spPr>
          <a:xfrm>
            <a:off x="160541" y="6569590"/>
            <a:ext cx="2743200" cy="261610"/>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Source: IMF, 2001</a:t>
            </a:r>
          </a:p>
        </p:txBody>
      </p:sp>
    </p:spTree>
    <p:extLst>
      <p:ext uri="{BB962C8B-B14F-4D97-AF65-F5344CB8AC3E}">
        <p14:creationId xmlns:p14="http://schemas.microsoft.com/office/powerpoint/2010/main" val="1693104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B9E4C6E-2549-000E-F472-D077B444E0A4}"/>
              </a:ext>
            </a:extLst>
          </p:cNvPr>
          <p:cNvGraphicFramePr>
            <a:graphicFrameLocks noGrp="1"/>
          </p:cNvGraphicFramePr>
          <p:nvPr>
            <p:extLst>
              <p:ext uri="{D42A27DB-BD31-4B8C-83A1-F6EECF244321}">
                <p14:modId xmlns:p14="http://schemas.microsoft.com/office/powerpoint/2010/main" val="647583278"/>
              </p:ext>
            </p:extLst>
          </p:nvPr>
        </p:nvGraphicFramePr>
        <p:xfrm>
          <a:off x="916830" y="238127"/>
          <a:ext cx="8449042" cy="6462268"/>
        </p:xfrm>
        <a:graphic>
          <a:graphicData uri="http://schemas.openxmlformats.org/drawingml/2006/table">
            <a:tbl>
              <a:tblPr rtl="1" firstRow="1" firstCol="1" bandRow="1"/>
              <a:tblGrid>
                <a:gridCol w="877368">
                  <a:extLst>
                    <a:ext uri="{9D8B030D-6E8A-4147-A177-3AD203B41FA5}">
                      <a16:colId xmlns:a16="http://schemas.microsoft.com/office/drawing/2014/main" val="3209874234"/>
                    </a:ext>
                  </a:extLst>
                </a:gridCol>
                <a:gridCol w="733496">
                  <a:extLst>
                    <a:ext uri="{9D8B030D-6E8A-4147-A177-3AD203B41FA5}">
                      <a16:colId xmlns:a16="http://schemas.microsoft.com/office/drawing/2014/main" val="2856357857"/>
                    </a:ext>
                  </a:extLst>
                </a:gridCol>
                <a:gridCol w="1431508">
                  <a:extLst>
                    <a:ext uri="{9D8B030D-6E8A-4147-A177-3AD203B41FA5}">
                      <a16:colId xmlns:a16="http://schemas.microsoft.com/office/drawing/2014/main" val="1132693416"/>
                    </a:ext>
                  </a:extLst>
                </a:gridCol>
                <a:gridCol w="1249490">
                  <a:extLst>
                    <a:ext uri="{9D8B030D-6E8A-4147-A177-3AD203B41FA5}">
                      <a16:colId xmlns:a16="http://schemas.microsoft.com/office/drawing/2014/main" val="909629418"/>
                    </a:ext>
                  </a:extLst>
                </a:gridCol>
                <a:gridCol w="1274761">
                  <a:extLst>
                    <a:ext uri="{9D8B030D-6E8A-4147-A177-3AD203B41FA5}">
                      <a16:colId xmlns:a16="http://schemas.microsoft.com/office/drawing/2014/main" val="1597176192"/>
                    </a:ext>
                  </a:extLst>
                </a:gridCol>
                <a:gridCol w="1692983">
                  <a:extLst>
                    <a:ext uri="{9D8B030D-6E8A-4147-A177-3AD203B41FA5}">
                      <a16:colId xmlns:a16="http://schemas.microsoft.com/office/drawing/2014/main" val="248620274"/>
                    </a:ext>
                  </a:extLst>
                </a:gridCol>
                <a:gridCol w="1189436">
                  <a:extLst>
                    <a:ext uri="{9D8B030D-6E8A-4147-A177-3AD203B41FA5}">
                      <a16:colId xmlns:a16="http://schemas.microsoft.com/office/drawing/2014/main" val="1503438459"/>
                    </a:ext>
                  </a:extLst>
                </a:gridCol>
              </a:tblGrid>
              <a:tr h="29640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ar-SA" sz="1050" b="1"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تایلند</a:t>
                      </a:r>
                      <a:endParaRPr lang="en-US" sz="1050" b="1"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b="1"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endParaRPr lang="en-US" sz="1050" b="1"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ar-SA" sz="1050" b="1"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سنگاپور</a:t>
                      </a:r>
                      <a:endParaRPr lang="en-US" sz="1050" b="1"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b="1"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endParaRPr lang="en-US" sz="1050" b="1"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ar-SA" sz="1050" b="1"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فیلیپین</a:t>
                      </a:r>
                      <a:endParaRPr lang="en-US" sz="1050" b="1"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b="1"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endParaRPr lang="en-US" sz="1050" b="1"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ar-SA" sz="1050" b="1"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مالزی</a:t>
                      </a:r>
                      <a:endParaRPr lang="en-US" sz="1050" b="1"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ar-SA" sz="1050" b="1"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کره</a:t>
                      </a:r>
                      <a:endParaRPr lang="en-US" sz="1050" b="1"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b="1"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endParaRPr lang="en-US" sz="1050" b="1"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ar-SA" sz="1050" b="1"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اندونزی</a:t>
                      </a:r>
                      <a:endParaRPr lang="en-US" sz="1050" b="1"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b="1"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endParaRPr lang="en-US" sz="1050" b="1"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ar-SA" sz="1050" b="1"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ماهیت معامله</a:t>
                      </a:r>
                      <a:endParaRPr lang="en-US" sz="1050" b="1"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b="1"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endParaRPr lang="en-US" sz="1050" b="1"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4084468"/>
                  </a:ext>
                </a:extLst>
              </a:tr>
              <a:tr h="90450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رایگان</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رایگان</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مجوز قبلی</a:t>
                      </a:r>
                      <a:r>
                        <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 &gt; </a:t>
                      </a: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رایگان</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10000</a:t>
                      </a:r>
                      <a:r>
                        <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 p </a:t>
                      </a: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در</a:t>
                      </a:r>
                      <a:r>
                        <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اسکناس، چک، سکه،</a:t>
                      </a:r>
                      <a:r>
                        <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حواله، سایر</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صرافی ها به</a:t>
                      </a:r>
                      <a:r>
                        <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پزو</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محدودیت 1000 رینگیت برای</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هر نفر برای مسافران به</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صورت یادداشت و چک مسافرتی</a:t>
                      </a:r>
                      <a:r>
                        <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a:t>
                      </a: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نیاز به تایید برای مبالغ بالاتر از این حد و از طریق دیگر</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0">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درخواست اظهارنامه</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0">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گمرکی بالاتر از</a:t>
                      </a:r>
                      <a:r>
                        <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 Rp 5</a:t>
                      </a: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میلیون.</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درخواست اظهارنامه</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گمرکی بالاتر از</a:t>
                      </a:r>
                      <a:r>
                        <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 Rp 5</a:t>
                      </a: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میلیون. اظهارنامه گمرکی و تاییدیه قبلی از</a:t>
                      </a:r>
                      <a:r>
                        <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 BI </a:t>
                      </a: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بالاتر</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از 10 میلیون</a:t>
                      </a:r>
                      <a:r>
                        <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 Rp.</a:t>
                      </a: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ar-SA" sz="1050" b="1"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واردات ارز داخلی</a:t>
                      </a:r>
                      <a:endParaRPr lang="en-US" sz="1050" b="1"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b="1"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endParaRPr lang="en-US" sz="1050" b="1"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0835558"/>
                  </a:ext>
                </a:extLst>
              </a:tr>
              <a:tr h="105653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محدودیت</a:t>
                      </a:r>
                      <a:r>
                        <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 B50,000 </a:t>
                      </a: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برای هر</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مسافر</a:t>
                      </a:r>
                      <a:r>
                        <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 (B500,000 </a:t>
                      </a: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برای ویتنام</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یا کشورهای هم مرز</a:t>
                      </a:r>
                      <a:r>
                        <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a:t>
                      </a: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رایگان</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مجوز قبلی</a:t>
                      </a:r>
                      <a:r>
                        <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 &gt;</a:t>
                      </a: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10000</a:t>
                      </a:r>
                      <a:r>
                        <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 p </a:t>
                      </a: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در</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اسکناس، چک، سکه،</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حواله، سایر</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صرافی ها به</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پزو</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محدودیت 1000 رینگیتی برای</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هر نفر برای مسافران به صورت</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یادداشت و چک مسافرتی</a:t>
                      </a:r>
                      <a:r>
                        <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a:t>
                      </a: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تایید قبلی برای صادرات</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بالاتر از این حد و از طرق دیگر</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درخواست اطلاع رسانی</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به گمرک برای واردات</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بالای 10000 دلار</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درخواست اظهارنامه</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گمرکی بالاتر از</a:t>
                      </a:r>
                      <a:r>
                        <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 Rp 5</a:t>
                      </a: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میلیون. اظهارنامه گمرکی و</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تاییدیه قبلی از</a:t>
                      </a:r>
                      <a:r>
                        <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 BI </a:t>
                      </a: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بالاتر</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از 10 میلیون</a:t>
                      </a:r>
                      <a:r>
                        <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 Rp.</a:t>
                      </a: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صادرات ارز داخلی</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899639"/>
                  </a:ext>
                </a:extLst>
              </a:tr>
              <a:tr h="136058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رایگان</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رایگان</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پرداخت قبوض</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صادراتی به</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استثنای صادرات به</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آسه آن ممنوع و عدم</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مداخله بانک</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مرکزی برای</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ترخیص</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ممنوع است</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0">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ممنوع است به</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0">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استثنای معاملات جاری</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0">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به شرطی که حواله ها</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به صورت ارزی انجام شود</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تا زمانی که حساب</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های روپیه شرکای تجاری در بانک های خشکی نگهداری می شود مجاز است</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استفاده از ارز داخلی در تسویه</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معاملات تجاری</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764747"/>
                  </a:ext>
                </a:extLst>
              </a:tr>
              <a:tr h="18166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تایید تبدیل برای وجوهی</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که از خارج منشأ نمی گیرند،</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از حساب های غیر مقیم</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دیگر منتقل نشده اند یا از</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بانک ها وام گرفته نشده اند</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رایگان</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برداشت رایگان</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است، اما تبدیل به ارز</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خارجی تا حدودی</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مجاز و مشروط به</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محدودیت‌های</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خاصی است</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تایید قبلی برای انتقال</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وجه بین حساب‌های رینگیت غیرمقیم در مالزی و استفاده از وجوهی غیر از</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اهداف مجاز. تبدیل و بازگرداندن وجوه رینگیت منوط</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به پرداخت مالیات برسود حاصل از سرمایه گذاری</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های پرتفوی است که کمتر از یک سال در کشور</a:t>
                      </a:r>
                      <a:r>
                        <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باقی مانده است</a:t>
                      </a:r>
                      <a:r>
                        <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a:t>
                      </a:r>
                    </a:p>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fa-IR"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rPr>
                        <a:t>رایگان</a:t>
                      </a:r>
                      <a:endParaRPr lang="en-US" sz="1050" kern="10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مجاز به افتتاح</a:t>
                      </a:r>
                      <a:r>
                        <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حساب روپیه در</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بانک های خشکی. انتقال</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روپیه از حساب های ساکنان یا غیرمقیم ها به ساکنان تا زمانی</a:t>
                      </a:r>
                      <a:r>
                        <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که حساب های</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روپیه در بانک های</a:t>
                      </a:r>
                      <a:r>
                        <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خشکی نگهداری می شود</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مجاز است. انتقال روپیه</a:t>
                      </a:r>
                      <a:r>
                        <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از حساب‌های</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ساکنان یا غیرمقیم‌ها به</a:t>
                      </a:r>
                      <a:r>
                        <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افراد غیرمقیم</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زمانی که حساب روپیه</a:t>
                      </a:r>
                      <a:r>
                        <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غیرمقیم در بانک‌های</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خارج از کشور</a:t>
                      </a:r>
                      <a:r>
                        <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(صرف‌نظر از تراکنش</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اصلی) باشد، یا در خشکی</a:t>
                      </a:r>
                      <a:r>
                        <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اما هیچ تراکنش اساسیوجود ندارد،</a:t>
                      </a:r>
                      <a:r>
                        <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ممنوع است.</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 </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نگهداری غیر مقیم</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یا انتقال بین/از حساب های ارز</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07000"/>
                        </a:lnSpc>
                        <a:spcBef>
                          <a:spcPts val="0"/>
                        </a:spcBef>
                        <a:spcAft>
                          <a:spcPts val="0"/>
                        </a:spcAft>
                      </a:pPr>
                      <a:r>
                        <a:rPr lang="ar-SA"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داخلی</a:t>
                      </a:r>
                      <a:endParaRPr lang="en-US" sz="1050" kern="100" dirty="0">
                        <a:solidFill>
                          <a:schemeClr val="bg1"/>
                        </a:solidFill>
                        <a:effectLst/>
                        <a:latin typeface="Calibri" panose="020F0502020204030204" pitchFamily="34" charset="0"/>
                        <a:ea typeface="Calibri" panose="020F0502020204030204" pitchFamily="34" charset="0"/>
                        <a:cs typeface="B Mitra" panose="00000400000000000000" pitchFamily="2" charset="-78"/>
                      </a:endParaRPr>
                    </a:p>
                  </a:txBody>
                  <a:tcPr marL="28459" marR="2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0696125"/>
                  </a:ext>
                </a:extLst>
              </a:tr>
            </a:tbl>
          </a:graphicData>
        </a:graphic>
      </p:graphicFrame>
      <p:sp>
        <p:nvSpPr>
          <p:cNvPr id="4" name="TextBox 3">
            <a:extLst>
              <a:ext uri="{FF2B5EF4-FFF2-40B4-BE49-F238E27FC236}">
                <a16:creationId xmlns:a16="http://schemas.microsoft.com/office/drawing/2014/main" id="{68B015A6-4F10-E2B1-E0F6-8497FA092375}"/>
              </a:ext>
            </a:extLst>
          </p:cNvPr>
          <p:cNvSpPr txBox="1"/>
          <p:nvPr/>
        </p:nvSpPr>
        <p:spPr>
          <a:xfrm>
            <a:off x="9724768" y="537882"/>
            <a:ext cx="2205463" cy="1015663"/>
          </a:xfrm>
          <a:prstGeom prst="rect">
            <a:avLst/>
          </a:prstGeom>
          <a:noFill/>
        </p:spPr>
        <p:txBody>
          <a:bodyPr wrap="square" rtlCol="0">
            <a:spAutoFit/>
          </a:bodyPr>
          <a:lstStyle/>
          <a:p>
            <a:pPr algn="just" rtl="1"/>
            <a:r>
              <a:rPr lang="fa-IR" sz="2000" dirty="0">
                <a:cs typeface="B Titr" panose="00000700000000000000" pitchFamily="2" charset="-78"/>
              </a:rPr>
              <a:t>خلاصه‌ای از مقررات موثر بر استفاده از نرخ ارز </a:t>
            </a:r>
            <a:r>
              <a:rPr lang="en-US" sz="2000" dirty="0">
                <a:latin typeface="Times New Roman" panose="02020603050405020304" pitchFamily="18" charset="0"/>
                <a:cs typeface="Times New Roman" panose="02020603050405020304" pitchFamily="18" charset="0"/>
              </a:rPr>
              <a:t>Offshore</a:t>
            </a:r>
          </a:p>
        </p:txBody>
      </p:sp>
      <p:sp>
        <p:nvSpPr>
          <p:cNvPr id="3" name="TextBox 2">
            <a:extLst>
              <a:ext uri="{FF2B5EF4-FFF2-40B4-BE49-F238E27FC236}">
                <a16:creationId xmlns:a16="http://schemas.microsoft.com/office/drawing/2014/main" id="{B997F15A-F0F4-2C49-D9B1-26F1DBE89076}"/>
              </a:ext>
            </a:extLst>
          </p:cNvPr>
          <p:cNvSpPr txBox="1"/>
          <p:nvPr/>
        </p:nvSpPr>
        <p:spPr>
          <a:xfrm>
            <a:off x="160541" y="6569590"/>
            <a:ext cx="2743200" cy="261610"/>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Source: IMF, 2001</a:t>
            </a:r>
          </a:p>
        </p:txBody>
      </p:sp>
    </p:spTree>
    <p:extLst>
      <p:ext uri="{BB962C8B-B14F-4D97-AF65-F5344CB8AC3E}">
        <p14:creationId xmlns:p14="http://schemas.microsoft.com/office/powerpoint/2010/main" val="4145774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1F95D574-F1F9-1F59-1855-CA0F000E9834}"/>
              </a:ext>
            </a:extLst>
          </p:cNvPr>
          <p:cNvPicPr>
            <a:picLocks noChangeAspect="1"/>
          </p:cNvPicPr>
          <p:nvPr/>
        </p:nvPicPr>
        <p:blipFill>
          <a:blip r:embed="rId2"/>
          <a:stretch>
            <a:fillRect/>
          </a:stretch>
        </p:blipFill>
        <p:spPr>
          <a:xfrm>
            <a:off x="1312433" y="470647"/>
            <a:ext cx="8954757" cy="5916706"/>
          </a:xfrm>
          <a:prstGeom prst="rect">
            <a:avLst/>
          </a:prstGeom>
        </p:spPr>
      </p:pic>
      <p:pic>
        <p:nvPicPr>
          <p:cNvPr id="3" name="Picture 2">
            <a:extLst>
              <a:ext uri="{FF2B5EF4-FFF2-40B4-BE49-F238E27FC236}">
                <a16:creationId xmlns:a16="http://schemas.microsoft.com/office/drawing/2014/main" id="{640C7038-00A2-33BA-9029-7F736A86F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2" y="-146995"/>
            <a:ext cx="1427556" cy="1340388"/>
          </a:xfrm>
          <a:prstGeom prst="rect">
            <a:avLst/>
          </a:prstGeom>
        </p:spPr>
      </p:pic>
      <p:sp>
        <p:nvSpPr>
          <p:cNvPr id="4" name="TextBox 3">
            <a:extLst>
              <a:ext uri="{FF2B5EF4-FFF2-40B4-BE49-F238E27FC236}">
                <a16:creationId xmlns:a16="http://schemas.microsoft.com/office/drawing/2014/main" id="{D13CEE34-A864-3DED-1C02-74630031A1D8}"/>
              </a:ext>
            </a:extLst>
          </p:cNvPr>
          <p:cNvSpPr txBox="1"/>
          <p:nvPr/>
        </p:nvSpPr>
        <p:spPr>
          <a:xfrm>
            <a:off x="160541" y="6569590"/>
            <a:ext cx="2743200" cy="261610"/>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Source: IMF, 2001</a:t>
            </a:r>
          </a:p>
        </p:txBody>
      </p:sp>
    </p:spTree>
    <p:extLst>
      <p:ext uri="{BB962C8B-B14F-4D97-AF65-F5344CB8AC3E}">
        <p14:creationId xmlns:p14="http://schemas.microsoft.com/office/powerpoint/2010/main" val="2672368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E5D314-F687-CF4A-2FA1-F70D02B64864}"/>
              </a:ext>
            </a:extLst>
          </p:cNvPr>
          <p:cNvPicPr>
            <a:picLocks noChangeAspect="1"/>
          </p:cNvPicPr>
          <p:nvPr/>
        </p:nvPicPr>
        <p:blipFill>
          <a:blip r:embed="rId2"/>
          <a:stretch>
            <a:fillRect/>
          </a:stretch>
        </p:blipFill>
        <p:spPr>
          <a:xfrm>
            <a:off x="8523308" y="2538805"/>
            <a:ext cx="3668692" cy="3834286"/>
          </a:xfrm>
          <a:prstGeom prst="rect">
            <a:avLst/>
          </a:prstGeom>
        </p:spPr>
      </p:pic>
      <p:pic>
        <p:nvPicPr>
          <p:cNvPr id="4" name="Content Placeholder 4">
            <a:extLst>
              <a:ext uri="{FF2B5EF4-FFF2-40B4-BE49-F238E27FC236}">
                <a16:creationId xmlns:a16="http://schemas.microsoft.com/office/drawing/2014/main" id="{50DB3822-6A59-B1ED-2A28-29D4198F1525}"/>
              </a:ext>
            </a:extLst>
          </p:cNvPr>
          <p:cNvPicPr>
            <a:picLocks noChangeAspect="1"/>
          </p:cNvPicPr>
          <p:nvPr/>
        </p:nvPicPr>
        <p:blipFill>
          <a:blip r:embed="rId3"/>
          <a:stretch>
            <a:fillRect/>
          </a:stretch>
        </p:blipFill>
        <p:spPr>
          <a:xfrm>
            <a:off x="691283" y="484909"/>
            <a:ext cx="8026792" cy="5563777"/>
          </a:xfrm>
          <a:prstGeom prst="rect">
            <a:avLst/>
          </a:prstGeom>
        </p:spPr>
      </p:pic>
      <p:pic>
        <p:nvPicPr>
          <p:cNvPr id="5" name="Picture 4">
            <a:extLst>
              <a:ext uri="{FF2B5EF4-FFF2-40B4-BE49-F238E27FC236}">
                <a16:creationId xmlns:a16="http://schemas.microsoft.com/office/drawing/2014/main" id="{5DEC4810-08D7-9C23-1231-B704497692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822" y="-146995"/>
            <a:ext cx="1427556" cy="1340388"/>
          </a:xfrm>
          <a:prstGeom prst="rect">
            <a:avLst/>
          </a:prstGeom>
        </p:spPr>
      </p:pic>
      <p:sp>
        <p:nvSpPr>
          <p:cNvPr id="2" name="TextBox 1">
            <a:extLst>
              <a:ext uri="{FF2B5EF4-FFF2-40B4-BE49-F238E27FC236}">
                <a16:creationId xmlns:a16="http://schemas.microsoft.com/office/drawing/2014/main" id="{3E3D3FFC-CCD0-B6E9-5524-762DE1040A17}"/>
              </a:ext>
            </a:extLst>
          </p:cNvPr>
          <p:cNvSpPr txBox="1"/>
          <p:nvPr/>
        </p:nvSpPr>
        <p:spPr>
          <a:xfrm>
            <a:off x="160541" y="6569590"/>
            <a:ext cx="2743200" cy="261610"/>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Source: IMF, 2001</a:t>
            </a:r>
          </a:p>
        </p:txBody>
      </p:sp>
    </p:spTree>
    <p:extLst>
      <p:ext uri="{BB962C8B-B14F-4D97-AF65-F5344CB8AC3E}">
        <p14:creationId xmlns:p14="http://schemas.microsoft.com/office/powerpoint/2010/main" val="2780831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805926A-9406-A1D5-DDC7-39E26ECF1E24}"/>
              </a:ext>
            </a:extLst>
          </p:cNvPr>
          <p:cNvPicPr>
            <a:picLocks noChangeAspect="1"/>
          </p:cNvPicPr>
          <p:nvPr/>
        </p:nvPicPr>
        <p:blipFill>
          <a:blip r:embed="rId2"/>
          <a:stretch>
            <a:fillRect/>
          </a:stretch>
        </p:blipFill>
        <p:spPr>
          <a:xfrm>
            <a:off x="841199" y="322584"/>
            <a:ext cx="8227498" cy="6212831"/>
          </a:xfrm>
          <a:prstGeom prst="rect">
            <a:avLst/>
          </a:prstGeom>
        </p:spPr>
      </p:pic>
      <p:pic>
        <p:nvPicPr>
          <p:cNvPr id="2" name="Picture 1">
            <a:extLst>
              <a:ext uri="{FF2B5EF4-FFF2-40B4-BE49-F238E27FC236}">
                <a16:creationId xmlns:a16="http://schemas.microsoft.com/office/drawing/2014/main" id="{ECF8C876-FD2A-C53D-DFE9-1BAD3C0BD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2" y="-146995"/>
            <a:ext cx="1427556" cy="1340388"/>
          </a:xfrm>
          <a:prstGeom prst="rect">
            <a:avLst/>
          </a:prstGeom>
        </p:spPr>
      </p:pic>
      <p:sp>
        <p:nvSpPr>
          <p:cNvPr id="3" name="TextBox 2">
            <a:extLst>
              <a:ext uri="{FF2B5EF4-FFF2-40B4-BE49-F238E27FC236}">
                <a16:creationId xmlns:a16="http://schemas.microsoft.com/office/drawing/2014/main" id="{8787A113-D65C-5BC7-6F03-40E84EAF0165}"/>
              </a:ext>
            </a:extLst>
          </p:cNvPr>
          <p:cNvSpPr txBox="1"/>
          <p:nvPr/>
        </p:nvSpPr>
        <p:spPr>
          <a:xfrm>
            <a:off x="160541" y="6569590"/>
            <a:ext cx="2743200" cy="261610"/>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Source: IMF, 2001</a:t>
            </a:r>
          </a:p>
        </p:txBody>
      </p:sp>
    </p:spTree>
    <p:extLst>
      <p:ext uri="{BB962C8B-B14F-4D97-AF65-F5344CB8AC3E}">
        <p14:creationId xmlns:p14="http://schemas.microsoft.com/office/powerpoint/2010/main" val="3947284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3">
            <a:extLst>
              <a:ext uri="{FF2B5EF4-FFF2-40B4-BE49-F238E27FC236}">
                <a16:creationId xmlns:a16="http://schemas.microsoft.com/office/drawing/2014/main" id="{F0C773A7-3C8D-4327-B4E2-7EDA8404EE0E}"/>
              </a:ext>
            </a:extLst>
          </p:cNvPr>
          <p:cNvGrpSpPr/>
          <p:nvPr/>
        </p:nvGrpSpPr>
        <p:grpSpPr>
          <a:xfrm>
            <a:off x="5080208" y="642796"/>
            <a:ext cx="6721278" cy="5572408"/>
            <a:chOff x="5080208" y="642796"/>
            <a:chExt cx="6721278" cy="5572408"/>
          </a:xfrm>
        </p:grpSpPr>
        <p:sp>
          <p:nvSpPr>
            <p:cNvPr id="4" name="Frame 3">
              <a:extLst>
                <a:ext uri="{FF2B5EF4-FFF2-40B4-BE49-F238E27FC236}">
                  <a16:creationId xmlns:a16="http://schemas.microsoft.com/office/drawing/2014/main" id="{B35B2905-52E4-4B81-815A-84ADA7460107}"/>
                </a:ext>
              </a:extLst>
            </p:cNvPr>
            <p:cNvSpPr/>
            <p:nvPr/>
          </p:nvSpPr>
          <p:spPr>
            <a:xfrm>
              <a:off x="5654642" y="642796"/>
              <a:ext cx="5572410" cy="5572408"/>
            </a:xfrm>
            <a:prstGeom prst="frame">
              <a:avLst>
                <a:gd name="adj1" fmla="val 8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8">
              <a:extLst>
                <a:ext uri="{FF2B5EF4-FFF2-40B4-BE49-F238E27FC236}">
                  <a16:creationId xmlns:a16="http://schemas.microsoft.com/office/drawing/2014/main" id="{034A54E0-03F8-464C-BD74-91462C0597E9}"/>
                </a:ext>
              </a:extLst>
            </p:cNvPr>
            <p:cNvGrpSpPr/>
            <p:nvPr/>
          </p:nvGrpSpPr>
          <p:grpSpPr>
            <a:xfrm>
              <a:off x="5080208" y="912892"/>
              <a:ext cx="1148868" cy="1050202"/>
              <a:chOff x="5080208" y="914399"/>
              <a:chExt cx="1148868" cy="1050202"/>
            </a:xfrm>
          </p:grpSpPr>
          <p:sp>
            <p:nvSpPr>
              <p:cNvPr id="9" name="Rectangle 7">
                <a:extLst>
                  <a:ext uri="{FF2B5EF4-FFF2-40B4-BE49-F238E27FC236}">
                    <a16:creationId xmlns:a16="http://schemas.microsoft.com/office/drawing/2014/main" id="{C961F6F9-4F7F-434C-8DDA-EA8A50CA7AE7}"/>
                  </a:ext>
                </a:extLst>
              </p:cNvPr>
              <p:cNvSpPr/>
              <p:nvPr/>
            </p:nvSpPr>
            <p:spPr>
              <a:xfrm>
                <a:off x="5080208" y="914399"/>
                <a:ext cx="1148868" cy="1050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6">
                <a:extLst>
                  <a:ext uri="{FF2B5EF4-FFF2-40B4-BE49-F238E27FC236}">
                    <a16:creationId xmlns:a16="http://schemas.microsoft.com/office/drawing/2014/main" id="{613FF450-E573-4586-8F19-7B315B41F031}"/>
                  </a:ext>
                </a:extLst>
              </p:cNvPr>
              <p:cNvSpPr/>
              <p:nvPr/>
            </p:nvSpPr>
            <p:spPr>
              <a:xfrm>
                <a:off x="5208178" y="1088336"/>
                <a:ext cx="892929" cy="702329"/>
              </a:xfrm>
              <a:custGeom>
                <a:avLst/>
                <a:gdLst/>
                <a:ahLst/>
                <a:cxnLst/>
                <a:rect l="l" t="t" r="r" b="b"/>
                <a:pathLst>
                  <a:path w="460177" h="361950">
                    <a:moveTo>
                      <a:pt x="427435" y="0"/>
                    </a:moveTo>
                    <a:lnTo>
                      <a:pt x="460177" y="69056"/>
                    </a:lnTo>
                    <a:cubicBezTo>
                      <a:pt x="426839" y="80169"/>
                      <a:pt x="402928" y="95647"/>
                      <a:pt x="388442" y="115491"/>
                    </a:cubicBezTo>
                    <a:cubicBezTo>
                      <a:pt x="373956" y="135335"/>
                      <a:pt x="366316" y="161727"/>
                      <a:pt x="365522" y="194667"/>
                    </a:cubicBezTo>
                    <a:lnTo>
                      <a:pt x="446485" y="194667"/>
                    </a:lnTo>
                    <a:lnTo>
                      <a:pt x="446485" y="361950"/>
                    </a:lnTo>
                    <a:lnTo>
                      <a:pt x="279202" y="361950"/>
                    </a:lnTo>
                    <a:lnTo>
                      <a:pt x="279202" y="242292"/>
                    </a:lnTo>
                    <a:cubicBezTo>
                      <a:pt x="279202" y="193477"/>
                      <a:pt x="283468" y="155178"/>
                      <a:pt x="292001" y="127397"/>
                    </a:cubicBezTo>
                    <a:cubicBezTo>
                      <a:pt x="300534" y="99616"/>
                      <a:pt x="316409" y="74613"/>
                      <a:pt x="339626" y="52388"/>
                    </a:cubicBezTo>
                    <a:cubicBezTo>
                      <a:pt x="362843" y="30163"/>
                      <a:pt x="392113" y="12700"/>
                      <a:pt x="427435" y="0"/>
                    </a:cubicBezTo>
                    <a:close/>
                    <a:moveTo>
                      <a:pt x="148233" y="0"/>
                    </a:moveTo>
                    <a:lnTo>
                      <a:pt x="180975" y="69056"/>
                    </a:lnTo>
                    <a:cubicBezTo>
                      <a:pt x="147638" y="80169"/>
                      <a:pt x="123726" y="95647"/>
                      <a:pt x="109240" y="115491"/>
                    </a:cubicBezTo>
                    <a:cubicBezTo>
                      <a:pt x="94754" y="135335"/>
                      <a:pt x="87114" y="161727"/>
                      <a:pt x="86321" y="194667"/>
                    </a:cubicBezTo>
                    <a:lnTo>
                      <a:pt x="167283" y="194667"/>
                    </a:lnTo>
                    <a:lnTo>
                      <a:pt x="167283" y="361950"/>
                    </a:lnTo>
                    <a:lnTo>
                      <a:pt x="0" y="361950"/>
                    </a:lnTo>
                    <a:lnTo>
                      <a:pt x="0" y="242292"/>
                    </a:lnTo>
                    <a:cubicBezTo>
                      <a:pt x="0" y="193874"/>
                      <a:pt x="4267" y="155674"/>
                      <a:pt x="12800" y="127695"/>
                    </a:cubicBezTo>
                    <a:cubicBezTo>
                      <a:pt x="21332" y="99715"/>
                      <a:pt x="37108" y="74613"/>
                      <a:pt x="60127" y="52388"/>
                    </a:cubicBezTo>
                    <a:cubicBezTo>
                      <a:pt x="83146" y="30163"/>
                      <a:pt x="112514" y="12700"/>
                      <a:pt x="14823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9">
              <a:extLst>
                <a:ext uri="{FF2B5EF4-FFF2-40B4-BE49-F238E27FC236}">
                  <a16:creationId xmlns:a16="http://schemas.microsoft.com/office/drawing/2014/main" id="{BDDCC840-081B-4359-8846-DEA66F50E5FB}"/>
                </a:ext>
              </a:extLst>
            </p:cNvPr>
            <p:cNvGrpSpPr/>
            <p:nvPr/>
          </p:nvGrpSpPr>
          <p:grpSpPr>
            <a:xfrm rot="10800000">
              <a:off x="10652618" y="4894907"/>
              <a:ext cx="1148868" cy="1050202"/>
              <a:chOff x="5080208" y="914399"/>
              <a:chExt cx="1148868" cy="1050202"/>
            </a:xfrm>
          </p:grpSpPr>
          <p:sp>
            <p:nvSpPr>
              <p:cNvPr id="7" name="Rectangle 10">
                <a:extLst>
                  <a:ext uri="{FF2B5EF4-FFF2-40B4-BE49-F238E27FC236}">
                    <a16:creationId xmlns:a16="http://schemas.microsoft.com/office/drawing/2014/main" id="{AA65DC73-67A2-48CE-A4AE-F1228958F96B}"/>
                  </a:ext>
                </a:extLst>
              </p:cNvPr>
              <p:cNvSpPr/>
              <p:nvPr/>
            </p:nvSpPr>
            <p:spPr>
              <a:xfrm>
                <a:off x="5080208" y="914399"/>
                <a:ext cx="1148868" cy="1050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11">
                <a:extLst>
                  <a:ext uri="{FF2B5EF4-FFF2-40B4-BE49-F238E27FC236}">
                    <a16:creationId xmlns:a16="http://schemas.microsoft.com/office/drawing/2014/main" id="{B742E6F3-83F7-4ADE-952B-2DDA87AA879E}"/>
                  </a:ext>
                </a:extLst>
              </p:cNvPr>
              <p:cNvSpPr/>
              <p:nvPr/>
            </p:nvSpPr>
            <p:spPr>
              <a:xfrm>
                <a:off x="5208178" y="1088336"/>
                <a:ext cx="892929" cy="702329"/>
              </a:xfrm>
              <a:custGeom>
                <a:avLst/>
                <a:gdLst/>
                <a:ahLst/>
                <a:cxnLst/>
                <a:rect l="l" t="t" r="r" b="b"/>
                <a:pathLst>
                  <a:path w="460177" h="361950">
                    <a:moveTo>
                      <a:pt x="427435" y="0"/>
                    </a:moveTo>
                    <a:lnTo>
                      <a:pt x="460177" y="69056"/>
                    </a:lnTo>
                    <a:cubicBezTo>
                      <a:pt x="426839" y="80169"/>
                      <a:pt x="402928" y="95647"/>
                      <a:pt x="388442" y="115491"/>
                    </a:cubicBezTo>
                    <a:cubicBezTo>
                      <a:pt x="373956" y="135335"/>
                      <a:pt x="366316" y="161727"/>
                      <a:pt x="365522" y="194667"/>
                    </a:cubicBezTo>
                    <a:lnTo>
                      <a:pt x="446485" y="194667"/>
                    </a:lnTo>
                    <a:lnTo>
                      <a:pt x="446485" y="361950"/>
                    </a:lnTo>
                    <a:lnTo>
                      <a:pt x="279202" y="361950"/>
                    </a:lnTo>
                    <a:lnTo>
                      <a:pt x="279202" y="242292"/>
                    </a:lnTo>
                    <a:cubicBezTo>
                      <a:pt x="279202" y="193477"/>
                      <a:pt x="283468" y="155178"/>
                      <a:pt x="292001" y="127397"/>
                    </a:cubicBezTo>
                    <a:cubicBezTo>
                      <a:pt x="300534" y="99616"/>
                      <a:pt x="316409" y="74613"/>
                      <a:pt x="339626" y="52388"/>
                    </a:cubicBezTo>
                    <a:cubicBezTo>
                      <a:pt x="362843" y="30163"/>
                      <a:pt x="392113" y="12700"/>
                      <a:pt x="427435" y="0"/>
                    </a:cubicBezTo>
                    <a:close/>
                    <a:moveTo>
                      <a:pt x="148233" y="0"/>
                    </a:moveTo>
                    <a:lnTo>
                      <a:pt x="180975" y="69056"/>
                    </a:lnTo>
                    <a:cubicBezTo>
                      <a:pt x="147638" y="80169"/>
                      <a:pt x="123726" y="95647"/>
                      <a:pt x="109240" y="115491"/>
                    </a:cubicBezTo>
                    <a:cubicBezTo>
                      <a:pt x="94754" y="135335"/>
                      <a:pt x="87114" y="161727"/>
                      <a:pt x="86321" y="194667"/>
                    </a:cubicBezTo>
                    <a:lnTo>
                      <a:pt x="167283" y="194667"/>
                    </a:lnTo>
                    <a:lnTo>
                      <a:pt x="167283" y="361950"/>
                    </a:lnTo>
                    <a:lnTo>
                      <a:pt x="0" y="361950"/>
                    </a:lnTo>
                    <a:lnTo>
                      <a:pt x="0" y="242292"/>
                    </a:lnTo>
                    <a:cubicBezTo>
                      <a:pt x="0" y="193874"/>
                      <a:pt x="4267" y="155674"/>
                      <a:pt x="12800" y="127695"/>
                    </a:cubicBezTo>
                    <a:cubicBezTo>
                      <a:pt x="21332" y="99715"/>
                      <a:pt x="37108" y="74613"/>
                      <a:pt x="60127" y="52388"/>
                    </a:cubicBezTo>
                    <a:cubicBezTo>
                      <a:pt x="83146" y="30163"/>
                      <a:pt x="112514" y="12700"/>
                      <a:pt x="14823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0">
            <a:extLst>
              <a:ext uri="{FF2B5EF4-FFF2-40B4-BE49-F238E27FC236}">
                <a16:creationId xmlns:a16="http://schemas.microsoft.com/office/drawing/2014/main" id="{E51B7204-E336-4B5A-98CA-626051BA7106}"/>
              </a:ext>
            </a:extLst>
          </p:cNvPr>
          <p:cNvSpPr txBox="1"/>
          <p:nvPr/>
        </p:nvSpPr>
        <p:spPr>
          <a:xfrm>
            <a:off x="6096000" y="872773"/>
            <a:ext cx="3310877" cy="707886"/>
          </a:xfrm>
          <a:prstGeom prst="rect">
            <a:avLst/>
          </a:prstGeom>
          <a:noFill/>
        </p:spPr>
        <p:txBody>
          <a:bodyPr wrap="square" rtlCol="0" anchor="ctr">
            <a:spAutoFit/>
          </a:bodyPr>
          <a:lstStyle/>
          <a:p>
            <a:pPr algn="r" rtl="1"/>
            <a:r>
              <a:rPr lang="fa-IR" altLang="ko-KR" sz="4000" dirty="0">
                <a:solidFill>
                  <a:schemeClr val="accent1"/>
                </a:solidFill>
                <a:cs typeface="B Titr" panose="00000700000000000000" pitchFamily="2" charset="-78"/>
              </a:rPr>
              <a:t>جمع‌بندی</a:t>
            </a:r>
            <a:endParaRPr lang="ko-KR" altLang="en-US" sz="4000" dirty="0">
              <a:cs typeface="B Titr" panose="00000700000000000000" pitchFamily="2" charset="-78"/>
            </a:endParaRPr>
          </a:p>
        </p:txBody>
      </p:sp>
      <p:sp>
        <p:nvSpPr>
          <p:cNvPr id="2" name="TextBox 1">
            <a:extLst>
              <a:ext uri="{FF2B5EF4-FFF2-40B4-BE49-F238E27FC236}">
                <a16:creationId xmlns:a16="http://schemas.microsoft.com/office/drawing/2014/main" id="{B4C1D3CA-A7C8-E6F0-1A54-4A81F92C14F6}"/>
              </a:ext>
            </a:extLst>
          </p:cNvPr>
          <p:cNvSpPr txBox="1"/>
          <p:nvPr/>
        </p:nvSpPr>
        <p:spPr>
          <a:xfrm>
            <a:off x="6096000" y="1791730"/>
            <a:ext cx="4827373" cy="3416320"/>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b="0" i="0" u="none" strike="noStrike" kern="0" cap="none" spc="0" normalizeH="0" baseline="0" noProof="0" dirty="0">
                <a:ln>
                  <a:noFill/>
                </a:ln>
                <a:solidFill>
                  <a:prstClr val="black"/>
                </a:solidFill>
                <a:effectLst/>
                <a:uLnTx/>
                <a:uFillTx/>
                <a:cs typeface="B Mitra" panose="00000400000000000000" pitchFamily="2" charset="-78"/>
              </a:rPr>
              <a:t>به طور کلی، اثربخشی اقدامات در محدود کردن تجارت ارز در خارج از کشور در بین کشورها</a:t>
            </a:r>
            <a:r>
              <a:rPr kumimoji="0" lang="en-US" b="0" i="0" u="none" strike="noStrike" kern="0" cap="none" spc="0" normalizeH="0" baseline="0" noProof="0" dirty="0">
                <a:ln>
                  <a:noFill/>
                </a:ln>
                <a:solidFill>
                  <a:prstClr val="black"/>
                </a:solidFill>
                <a:effectLst/>
                <a:uLnTx/>
                <a:uFillTx/>
                <a:cs typeface="B Mitra" panose="00000400000000000000" pitchFamily="2" charset="-78"/>
              </a:rPr>
              <a:t> </a:t>
            </a:r>
            <a:r>
              <a:rPr kumimoji="0" lang="fa-IR" b="0" i="0" u="none" strike="noStrike" kern="0" cap="none" spc="0" normalizeH="0" baseline="0" noProof="0" dirty="0">
                <a:ln>
                  <a:noFill/>
                </a:ln>
                <a:solidFill>
                  <a:prstClr val="black"/>
                </a:solidFill>
                <a:effectLst/>
                <a:uLnTx/>
                <a:uFillTx/>
                <a:cs typeface="B Mitra" panose="00000400000000000000" pitchFamily="2" charset="-78"/>
              </a:rPr>
              <a:t>متفاوت بوده است. در حالی که برخی از کشورها به سرعت فشارهای سفته بازی را مهار کردند، برخی دیگر با حملات سفته بازی بیشتری مواجه شدند و متعاقباً پس از یک دوره کوتاه موفق شدند.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b="0" i="0" u="none" strike="noStrike" kern="0" cap="none" spc="0" normalizeH="0" baseline="0" noProof="0" dirty="0">
                <a:ln>
                  <a:noFill/>
                </a:ln>
                <a:solidFill>
                  <a:prstClr val="black"/>
                </a:solidFill>
                <a:effectLst/>
                <a:uLnTx/>
                <a:uFillTx/>
                <a:cs typeface="B Mitra" panose="00000400000000000000" pitchFamily="2" charset="-78"/>
              </a:rPr>
              <a:t> به نظر می‌رسد اثربخشی اقدامات عمدتاً به دو عامل بستگی دارد: انگیزه‌های بازار برای سفته‌بازی و هزینه دور زدن محدودیت‌ها.</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b="0" i="0" u="none" strike="noStrike" kern="0" cap="none" spc="0" normalizeH="0" baseline="0" noProof="0" dirty="0">
                <a:ln>
                  <a:noFill/>
                </a:ln>
                <a:solidFill>
                  <a:prstClr val="black"/>
                </a:solidFill>
                <a:effectLst/>
                <a:uLnTx/>
                <a:uFillTx/>
                <a:cs typeface="B Mitra" panose="00000400000000000000" pitchFamily="2" charset="-78"/>
              </a:rPr>
              <a:t>تجارب کشورها حاکی از آن است که هرچه مقررات جامع‌تر و ظرفیت</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b="0" i="0" u="none" strike="noStrike" kern="0" cap="none" spc="0" normalizeH="0" baseline="0" noProof="0" dirty="0">
                <a:ln>
                  <a:noFill/>
                </a:ln>
                <a:solidFill>
                  <a:prstClr val="black"/>
                </a:solidFill>
                <a:effectLst/>
                <a:uLnTx/>
                <a:uFillTx/>
                <a:cs typeface="B Mitra" panose="00000400000000000000" pitchFamily="2" charset="-78"/>
              </a:rPr>
              <a:t>اجرایی مقامات قوی‌تر باشد، احتمالاً مقررات در حذف یا محدود کردن سفته‌بازی ارزهای خارج از کشور مؤثرتر خواهند بود. علاوه بر این، اثربخشی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b="0" i="0" u="none" strike="noStrike" kern="0" cap="none" spc="0" normalizeH="0" baseline="0" noProof="0" dirty="0">
                <a:ln>
                  <a:noFill/>
                </a:ln>
                <a:solidFill>
                  <a:prstClr val="black"/>
                </a:solidFill>
                <a:effectLst/>
                <a:uLnTx/>
                <a:uFillTx/>
                <a:cs typeface="B Mitra" panose="00000400000000000000" pitchFamily="2" charset="-78"/>
              </a:rPr>
              <a:t>اقدامات در محدود کردن ارزها با کنترل‌ بیشتر بر خروج سرمایه توسط افراد داخل و خارج از کشور، افزایش می‌یابد.</a:t>
            </a:r>
            <a:endParaRPr kumimoji="0" lang="en-US" b="0" i="0" u="none" strike="noStrike" kern="0" cap="none" spc="0" normalizeH="0" baseline="0" noProof="0" dirty="0">
              <a:ln>
                <a:noFill/>
              </a:ln>
              <a:solidFill>
                <a:prstClr val="black"/>
              </a:solidFill>
              <a:effectLst/>
              <a:uLnTx/>
              <a:uFillTx/>
              <a:cs typeface="B Mitra" panose="00000400000000000000" pitchFamily="2" charset="-78"/>
            </a:endParaRPr>
          </a:p>
        </p:txBody>
      </p:sp>
      <p:pic>
        <p:nvPicPr>
          <p:cNvPr id="19" name="Picture Placeholder 18">
            <a:extLst>
              <a:ext uri="{FF2B5EF4-FFF2-40B4-BE49-F238E27FC236}">
                <a16:creationId xmlns:a16="http://schemas.microsoft.com/office/drawing/2014/main" id="{4799017D-2992-5A89-A53F-DD56108C76AF}"/>
              </a:ext>
            </a:extLst>
          </p:cNvPr>
          <p:cNvPicPr>
            <a:picLocks noGrp="1" noChangeAspect="1"/>
          </p:cNvPicPr>
          <p:nvPr>
            <p:ph type="pic" sz="quarter" idx="41"/>
          </p:nvPr>
        </p:nvPicPr>
        <p:blipFill>
          <a:blip r:embed="rId2"/>
          <a:srcRect l="30415" r="30415"/>
          <a:stretch/>
        </p:blipFill>
        <p:spPr>
          <a:xfrm>
            <a:off x="0" y="0"/>
            <a:ext cx="4689695" cy="6858000"/>
          </a:xfrm>
        </p:spPr>
      </p:pic>
    </p:spTree>
    <p:extLst>
      <p:ext uri="{BB962C8B-B14F-4D97-AF65-F5344CB8AC3E}">
        <p14:creationId xmlns:p14="http://schemas.microsoft.com/office/powerpoint/2010/main" val="2473585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3">
            <a:extLst>
              <a:ext uri="{FF2B5EF4-FFF2-40B4-BE49-F238E27FC236}">
                <a16:creationId xmlns:a16="http://schemas.microsoft.com/office/drawing/2014/main" id="{F0C773A7-3C8D-4327-B4E2-7EDA8404EE0E}"/>
              </a:ext>
            </a:extLst>
          </p:cNvPr>
          <p:cNvGrpSpPr/>
          <p:nvPr/>
        </p:nvGrpSpPr>
        <p:grpSpPr>
          <a:xfrm>
            <a:off x="243068" y="642796"/>
            <a:ext cx="11118288" cy="5572408"/>
            <a:chOff x="5080208" y="642796"/>
            <a:chExt cx="6465340" cy="5572408"/>
          </a:xfrm>
        </p:grpSpPr>
        <p:sp>
          <p:nvSpPr>
            <p:cNvPr id="4" name="Frame 3">
              <a:extLst>
                <a:ext uri="{FF2B5EF4-FFF2-40B4-BE49-F238E27FC236}">
                  <a16:creationId xmlns:a16="http://schemas.microsoft.com/office/drawing/2014/main" id="{B35B2905-52E4-4B81-815A-84ADA7460107}"/>
                </a:ext>
              </a:extLst>
            </p:cNvPr>
            <p:cNvSpPr/>
            <p:nvPr/>
          </p:nvSpPr>
          <p:spPr>
            <a:xfrm>
              <a:off x="5654642" y="642796"/>
              <a:ext cx="5572410" cy="5572408"/>
            </a:xfrm>
            <a:prstGeom prst="frame">
              <a:avLst>
                <a:gd name="adj1" fmla="val 8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nvGrpSpPr>
            <p:cNvPr id="5" name="Group 8">
              <a:extLst>
                <a:ext uri="{FF2B5EF4-FFF2-40B4-BE49-F238E27FC236}">
                  <a16:creationId xmlns:a16="http://schemas.microsoft.com/office/drawing/2014/main" id="{034A54E0-03F8-464C-BD74-91462C0597E9}"/>
                </a:ext>
              </a:extLst>
            </p:cNvPr>
            <p:cNvGrpSpPr/>
            <p:nvPr/>
          </p:nvGrpSpPr>
          <p:grpSpPr>
            <a:xfrm>
              <a:off x="5080208" y="912892"/>
              <a:ext cx="1148868" cy="1050202"/>
              <a:chOff x="5080208" y="914399"/>
              <a:chExt cx="1148868" cy="1050202"/>
            </a:xfrm>
          </p:grpSpPr>
          <p:sp>
            <p:nvSpPr>
              <p:cNvPr id="9" name="Rectangle 7">
                <a:extLst>
                  <a:ext uri="{FF2B5EF4-FFF2-40B4-BE49-F238E27FC236}">
                    <a16:creationId xmlns:a16="http://schemas.microsoft.com/office/drawing/2014/main" id="{C961F6F9-4F7F-434C-8DDA-EA8A50CA7AE7}"/>
                  </a:ext>
                </a:extLst>
              </p:cNvPr>
              <p:cNvSpPr/>
              <p:nvPr/>
            </p:nvSpPr>
            <p:spPr>
              <a:xfrm>
                <a:off x="5080208" y="914399"/>
                <a:ext cx="1148868" cy="1050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0" name="Freeform: Shape 6">
                <a:extLst>
                  <a:ext uri="{FF2B5EF4-FFF2-40B4-BE49-F238E27FC236}">
                    <a16:creationId xmlns:a16="http://schemas.microsoft.com/office/drawing/2014/main" id="{613FF450-E573-4586-8F19-7B315B41F031}"/>
                  </a:ext>
                </a:extLst>
              </p:cNvPr>
              <p:cNvSpPr/>
              <p:nvPr/>
            </p:nvSpPr>
            <p:spPr>
              <a:xfrm>
                <a:off x="5355167" y="1101101"/>
                <a:ext cx="598950" cy="562242"/>
              </a:xfrm>
              <a:custGeom>
                <a:avLst/>
                <a:gdLst/>
                <a:ahLst/>
                <a:cxnLst/>
                <a:rect l="l" t="t" r="r" b="b"/>
                <a:pathLst>
                  <a:path w="460177" h="361950">
                    <a:moveTo>
                      <a:pt x="427435" y="0"/>
                    </a:moveTo>
                    <a:lnTo>
                      <a:pt x="460177" y="69056"/>
                    </a:lnTo>
                    <a:cubicBezTo>
                      <a:pt x="426839" y="80169"/>
                      <a:pt x="402928" y="95647"/>
                      <a:pt x="388442" y="115491"/>
                    </a:cubicBezTo>
                    <a:cubicBezTo>
                      <a:pt x="373956" y="135335"/>
                      <a:pt x="366316" y="161727"/>
                      <a:pt x="365522" y="194667"/>
                    </a:cubicBezTo>
                    <a:lnTo>
                      <a:pt x="446485" y="194667"/>
                    </a:lnTo>
                    <a:lnTo>
                      <a:pt x="446485" y="361950"/>
                    </a:lnTo>
                    <a:lnTo>
                      <a:pt x="279202" y="361950"/>
                    </a:lnTo>
                    <a:lnTo>
                      <a:pt x="279202" y="242292"/>
                    </a:lnTo>
                    <a:cubicBezTo>
                      <a:pt x="279202" y="193477"/>
                      <a:pt x="283468" y="155178"/>
                      <a:pt x="292001" y="127397"/>
                    </a:cubicBezTo>
                    <a:cubicBezTo>
                      <a:pt x="300534" y="99616"/>
                      <a:pt x="316409" y="74613"/>
                      <a:pt x="339626" y="52388"/>
                    </a:cubicBezTo>
                    <a:cubicBezTo>
                      <a:pt x="362843" y="30163"/>
                      <a:pt x="392113" y="12700"/>
                      <a:pt x="427435" y="0"/>
                    </a:cubicBezTo>
                    <a:close/>
                    <a:moveTo>
                      <a:pt x="148233" y="0"/>
                    </a:moveTo>
                    <a:lnTo>
                      <a:pt x="180975" y="69056"/>
                    </a:lnTo>
                    <a:cubicBezTo>
                      <a:pt x="147638" y="80169"/>
                      <a:pt x="123726" y="95647"/>
                      <a:pt x="109240" y="115491"/>
                    </a:cubicBezTo>
                    <a:cubicBezTo>
                      <a:pt x="94754" y="135335"/>
                      <a:pt x="87114" y="161727"/>
                      <a:pt x="86321" y="194667"/>
                    </a:cubicBezTo>
                    <a:lnTo>
                      <a:pt x="167283" y="194667"/>
                    </a:lnTo>
                    <a:lnTo>
                      <a:pt x="167283" y="361950"/>
                    </a:lnTo>
                    <a:lnTo>
                      <a:pt x="0" y="361950"/>
                    </a:lnTo>
                    <a:lnTo>
                      <a:pt x="0" y="242292"/>
                    </a:lnTo>
                    <a:cubicBezTo>
                      <a:pt x="0" y="193874"/>
                      <a:pt x="4267" y="155674"/>
                      <a:pt x="12800" y="127695"/>
                    </a:cubicBezTo>
                    <a:cubicBezTo>
                      <a:pt x="21332" y="99715"/>
                      <a:pt x="37108" y="74613"/>
                      <a:pt x="60127" y="52388"/>
                    </a:cubicBezTo>
                    <a:cubicBezTo>
                      <a:pt x="83146" y="30163"/>
                      <a:pt x="112514" y="12700"/>
                      <a:pt x="14823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6" name="Group 9">
              <a:extLst>
                <a:ext uri="{FF2B5EF4-FFF2-40B4-BE49-F238E27FC236}">
                  <a16:creationId xmlns:a16="http://schemas.microsoft.com/office/drawing/2014/main" id="{BDDCC840-081B-4359-8846-DEA66F50E5FB}"/>
                </a:ext>
              </a:extLst>
            </p:cNvPr>
            <p:cNvGrpSpPr/>
            <p:nvPr/>
          </p:nvGrpSpPr>
          <p:grpSpPr>
            <a:xfrm rot="10800000">
              <a:off x="10652618" y="5242779"/>
              <a:ext cx="892930" cy="702330"/>
              <a:chOff x="5336146" y="914399"/>
              <a:chExt cx="892930" cy="702330"/>
            </a:xfrm>
          </p:grpSpPr>
          <p:sp>
            <p:nvSpPr>
              <p:cNvPr id="7" name="Rectangle 10">
                <a:extLst>
                  <a:ext uri="{FF2B5EF4-FFF2-40B4-BE49-F238E27FC236}">
                    <a16:creationId xmlns:a16="http://schemas.microsoft.com/office/drawing/2014/main" id="{AA65DC73-67A2-48CE-A4AE-F1228958F96B}"/>
                  </a:ext>
                </a:extLst>
              </p:cNvPr>
              <p:cNvSpPr/>
              <p:nvPr/>
            </p:nvSpPr>
            <p:spPr>
              <a:xfrm>
                <a:off x="5336146" y="914399"/>
                <a:ext cx="892930" cy="702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8" name="Freeform: Shape 11">
                <a:extLst>
                  <a:ext uri="{FF2B5EF4-FFF2-40B4-BE49-F238E27FC236}">
                    <a16:creationId xmlns:a16="http://schemas.microsoft.com/office/drawing/2014/main" id="{B742E6F3-83F7-4ADE-952B-2DDA87AA879E}"/>
                  </a:ext>
                </a:extLst>
              </p:cNvPr>
              <p:cNvSpPr/>
              <p:nvPr/>
            </p:nvSpPr>
            <p:spPr>
              <a:xfrm>
                <a:off x="5373358" y="969976"/>
                <a:ext cx="562568" cy="591177"/>
              </a:xfrm>
              <a:custGeom>
                <a:avLst/>
                <a:gdLst/>
                <a:ahLst/>
                <a:cxnLst/>
                <a:rect l="l" t="t" r="r" b="b"/>
                <a:pathLst>
                  <a:path w="460177" h="361950">
                    <a:moveTo>
                      <a:pt x="427435" y="0"/>
                    </a:moveTo>
                    <a:lnTo>
                      <a:pt x="460177" y="69056"/>
                    </a:lnTo>
                    <a:cubicBezTo>
                      <a:pt x="426839" y="80169"/>
                      <a:pt x="402928" y="95647"/>
                      <a:pt x="388442" y="115491"/>
                    </a:cubicBezTo>
                    <a:cubicBezTo>
                      <a:pt x="373956" y="135335"/>
                      <a:pt x="366316" y="161727"/>
                      <a:pt x="365522" y="194667"/>
                    </a:cubicBezTo>
                    <a:lnTo>
                      <a:pt x="446485" y="194667"/>
                    </a:lnTo>
                    <a:lnTo>
                      <a:pt x="446485" y="361950"/>
                    </a:lnTo>
                    <a:lnTo>
                      <a:pt x="279202" y="361950"/>
                    </a:lnTo>
                    <a:lnTo>
                      <a:pt x="279202" y="242292"/>
                    </a:lnTo>
                    <a:cubicBezTo>
                      <a:pt x="279202" y="193477"/>
                      <a:pt x="283468" y="155178"/>
                      <a:pt x="292001" y="127397"/>
                    </a:cubicBezTo>
                    <a:cubicBezTo>
                      <a:pt x="300534" y="99616"/>
                      <a:pt x="316409" y="74613"/>
                      <a:pt x="339626" y="52388"/>
                    </a:cubicBezTo>
                    <a:cubicBezTo>
                      <a:pt x="362843" y="30163"/>
                      <a:pt x="392113" y="12700"/>
                      <a:pt x="427435" y="0"/>
                    </a:cubicBezTo>
                    <a:close/>
                    <a:moveTo>
                      <a:pt x="148233" y="0"/>
                    </a:moveTo>
                    <a:lnTo>
                      <a:pt x="180975" y="69056"/>
                    </a:lnTo>
                    <a:cubicBezTo>
                      <a:pt x="147638" y="80169"/>
                      <a:pt x="123726" y="95647"/>
                      <a:pt x="109240" y="115491"/>
                    </a:cubicBezTo>
                    <a:cubicBezTo>
                      <a:pt x="94754" y="135335"/>
                      <a:pt x="87114" y="161727"/>
                      <a:pt x="86321" y="194667"/>
                    </a:cubicBezTo>
                    <a:lnTo>
                      <a:pt x="167283" y="194667"/>
                    </a:lnTo>
                    <a:lnTo>
                      <a:pt x="167283" y="361950"/>
                    </a:lnTo>
                    <a:lnTo>
                      <a:pt x="0" y="361950"/>
                    </a:lnTo>
                    <a:lnTo>
                      <a:pt x="0" y="242292"/>
                    </a:lnTo>
                    <a:cubicBezTo>
                      <a:pt x="0" y="193874"/>
                      <a:pt x="4267" y="155674"/>
                      <a:pt x="12800" y="127695"/>
                    </a:cubicBezTo>
                    <a:cubicBezTo>
                      <a:pt x="21332" y="99715"/>
                      <a:pt x="37108" y="74613"/>
                      <a:pt x="60127" y="52388"/>
                    </a:cubicBezTo>
                    <a:cubicBezTo>
                      <a:pt x="83146" y="30163"/>
                      <a:pt x="112514" y="12700"/>
                      <a:pt x="14823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sp>
        <p:nvSpPr>
          <p:cNvPr id="11" name="TextBox 10">
            <a:extLst>
              <a:ext uri="{FF2B5EF4-FFF2-40B4-BE49-F238E27FC236}">
                <a16:creationId xmlns:a16="http://schemas.microsoft.com/office/drawing/2014/main" id="{E51B7204-E336-4B5A-98CA-626051BA7106}"/>
              </a:ext>
            </a:extLst>
          </p:cNvPr>
          <p:cNvSpPr txBox="1"/>
          <p:nvPr/>
        </p:nvSpPr>
        <p:spPr>
          <a:xfrm>
            <a:off x="6096000" y="872773"/>
            <a:ext cx="3310877" cy="707886"/>
          </a:xfrm>
          <a:prstGeom prst="rect">
            <a:avLst/>
          </a:prstGeom>
          <a:noFill/>
        </p:spPr>
        <p:txBody>
          <a:bodyPr wrap="square" rtlCol="0" anchor="ctr">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altLang="ko-KR" sz="4000" dirty="0">
                <a:solidFill>
                  <a:prstClr val="black"/>
                </a:solidFill>
                <a:latin typeface="Arial"/>
                <a:cs typeface="B Titr" panose="00000700000000000000" pitchFamily="2" charset="-78"/>
              </a:rPr>
              <a:t>منابع</a:t>
            </a:r>
            <a:endParaRPr kumimoji="0" lang="ko-KR" altLang="en-US" sz="4000" b="0" i="0" u="none" strike="noStrike" kern="1200" cap="none" spc="0" normalizeH="0" baseline="0" noProof="0" dirty="0">
              <a:ln>
                <a:noFill/>
              </a:ln>
              <a:solidFill>
                <a:prstClr val="black"/>
              </a:solidFill>
              <a:effectLst/>
              <a:uLnTx/>
              <a:uFillTx/>
              <a:latin typeface="Arial"/>
              <a:cs typeface="B Titr" panose="00000700000000000000" pitchFamily="2" charset="-78"/>
            </a:endParaRPr>
          </a:p>
        </p:txBody>
      </p:sp>
      <p:sp>
        <p:nvSpPr>
          <p:cNvPr id="2" name="TextBox 1">
            <a:extLst>
              <a:ext uri="{FF2B5EF4-FFF2-40B4-BE49-F238E27FC236}">
                <a16:creationId xmlns:a16="http://schemas.microsoft.com/office/drawing/2014/main" id="{B4C1D3CA-A7C8-E6F0-1A54-4A81F92C14F6}"/>
              </a:ext>
            </a:extLst>
          </p:cNvPr>
          <p:cNvSpPr txBox="1"/>
          <p:nvPr/>
        </p:nvSpPr>
        <p:spPr>
          <a:xfrm>
            <a:off x="1998683" y="2021918"/>
            <a:ext cx="7827123" cy="1200329"/>
          </a:xfrm>
          <a:prstGeom prst="rect">
            <a:avLst/>
          </a:prstGeom>
          <a:noFill/>
        </p:spPr>
        <p:txBody>
          <a:bodyPr wrap="square">
            <a:spAutoFit/>
          </a:bodyPr>
          <a:lstStyle/>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IMF (2001). “Measures to limit the offshore use of currencies: pros and cons</a:t>
            </a:r>
            <a:r>
              <a:rPr kumimoji="0" lang="en-US" sz="1800" b="0" i="0" u="sng"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69A020"/>
                </a:solidFill>
                <a:effectLst/>
                <a:uLnTx/>
                <a:uFillTx/>
                <a:latin typeface="Times New Roman" panose="02020603050405020304" pitchFamily="18" charset="0"/>
                <a:cs typeface="Times New Roman" panose="02020603050405020304" pitchFamily="18" charset="0"/>
              </a:rPr>
              <a:t>https://www.investopedia.com/terms/o/offshore-banking-unit.asp</a:t>
            </a:r>
            <a:endParaRPr kumimoji="0" lang="fa-IR"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hlinkClick r:id="rId2"/>
              </a:rPr>
              <a:t>https://www.desfran.com/benefits-of-offshore-banking/</a:t>
            </a:r>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0" dirty="0">
                <a:solidFill>
                  <a:prstClr val="black"/>
                </a:solidFill>
                <a:latin typeface="Times New Roman" panose="02020603050405020304" pitchFamily="18" charset="0"/>
                <a:cs typeface="Times New Roman" panose="02020603050405020304" pitchFamily="18" charset="0"/>
              </a:rPr>
              <a:t>https://donya-e-eqtesad.com</a:t>
            </a:r>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3385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8" name="그룹 237">
            <a:extLst>
              <a:ext uri="{FF2B5EF4-FFF2-40B4-BE49-F238E27FC236}">
                <a16:creationId xmlns:a16="http://schemas.microsoft.com/office/drawing/2014/main" id="{2FF3B1E1-2E23-4768-90E1-FA75DB469FDB}"/>
              </a:ext>
            </a:extLst>
          </p:cNvPr>
          <p:cNvGrpSpPr/>
          <p:nvPr/>
        </p:nvGrpSpPr>
        <p:grpSpPr>
          <a:xfrm>
            <a:off x="6430874" y="4818113"/>
            <a:ext cx="2137208" cy="1213963"/>
            <a:chOff x="5946737" y="4443179"/>
            <a:chExt cx="2721959" cy="1546109"/>
          </a:xfrm>
        </p:grpSpPr>
        <p:grpSp>
          <p:nvGrpSpPr>
            <p:cNvPr id="135" name="그룹 134">
              <a:extLst>
                <a:ext uri="{FF2B5EF4-FFF2-40B4-BE49-F238E27FC236}">
                  <a16:creationId xmlns:a16="http://schemas.microsoft.com/office/drawing/2014/main" id="{E5470A1D-4C5F-48B3-AE8D-992A25D8B0A9}"/>
                </a:ext>
              </a:extLst>
            </p:cNvPr>
            <p:cNvGrpSpPr/>
            <p:nvPr/>
          </p:nvGrpSpPr>
          <p:grpSpPr>
            <a:xfrm>
              <a:off x="6121671" y="4443179"/>
              <a:ext cx="2469865" cy="430894"/>
              <a:chOff x="604803" y="4307877"/>
              <a:chExt cx="3805401" cy="663892"/>
            </a:xfrm>
          </p:grpSpPr>
          <p:sp>
            <p:nvSpPr>
              <p:cNvPr id="136" name="자유형: 도형 135">
                <a:extLst>
                  <a:ext uri="{FF2B5EF4-FFF2-40B4-BE49-F238E27FC236}">
                    <a16:creationId xmlns:a16="http://schemas.microsoft.com/office/drawing/2014/main" id="{B02EAD93-1D4B-4095-AB85-8D9D8DBE8EE3}"/>
                  </a:ext>
                </a:extLst>
              </p:cNvPr>
              <p:cNvSpPr/>
              <p:nvPr/>
            </p:nvSpPr>
            <p:spPr>
              <a:xfrm>
                <a:off x="604803" y="4307877"/>
                <a:ext cx="3805401" cy="663892"/>
              </a:xfrm>
              <a:custGeom>
                <a:avLst/>
                <a:gdLst>
                  <a:gd name="connsiteX0" fmla="*/ 0 w 5295900"/>
                  <a:gd name="connsiteY0" fmla="*/ 0 h 923925"/>
                  <a:gd name="connsiteX1" fmla="*/ 5295900 w 5295900"/>
                  <a:gd name="connsiteY1" fmla="*/ 0 h 923925"/>
                  <a:gd name="connsiteX2" fmla="*/ 5295900 w 5295900"/>
                  <a:gd name="connsiteY2" fmla="*/ 923925 h 923925"/>
                  <a:gd name="connsiteX3" fmla="*/ 0 w 5295900"/>
                  <a:gd name="connsiteY3" fmla="*/ 923925 h 923925"/>
                </a:gdLst>
                <a:ahLst/>
                <a:cxnLst>
                  <a:cxn ang="0">
                    <a:pos x="connsiteX0" y="connsiteY0"/>
                  </a:cxn>
                  <a:cxn ang="0">
                    <a:pos x="connsiteX1" y="connsiteY1"/>
                  </a:cxn>
                  <a:cxn ang="0">
                    <a:pos x="connsiteX2" y="connsiteY2"/>
                  </a:cxn>
                  <a:cxn ang="0">
                    <a:pos x="connsiteX3" y="connsiteY3"/>
                  </a:cxn>
                </a:cxnLst>
                <a:rect l="l" t="t" r="r" b="b"/>
                <a:pathLst>
                  <a:path w="5295900" h="923925">
                    <a:moveTo>
                      <a:pt x="0" y="0"/>
                    </a:moveTo>
                    <a:lnTo>
                      <a:pt x="5295900" y="0"/>
                    </a:lnTo>
                    <a:lnTo>
                      <a:pt x="5295900" y="923925"/>
                    </a:lnTo>
                    <a:lnTo>
                      <a:pt x="0" y="923925"/>
                    </a:lnTo>
                    <a:close/>
                  </a:path>
                </a:pathLst>
              </a:custGeom>
              <a:solidFill>
                <a:srgbClr val="3B9D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37" name="자유형: 도형 136">
                <a:extLst>
                  <a:ext uri="{FF2B5EF4-FFF2-40B4-BE49-F238E27FC236}">
                    <a16:creationId xmlns:a16="http://schemas.microsoft.com/office/drawing/2014/main" id="{D7701204-A860-4971-96F4-E3D759667728}"/>
                  </a:ext>
                </a:extLst>
              </p:cNvPr>
              <p:cNvSpPr/>
              <p:nvPr/>
            </p:nvSpPr>
            <p:spPr>
              <a:xfrm>
                <a:off x="604803" y="4451606"/>
                <a:ext cx="3805401" cy="191639"/>
              </a:xfrm>
              <a:custGeom>
                <a:avLst/>
                <a:gdLst>
                  <a:gd name="connsiteX0" fmla="*/ 0 w 5295900"/>
                  <a:gd name="connsiteY0" fmla="*/ 0 h 266700"/>
                  <a:gd name="connsiteX1" fmla="*/ 5295900 w 5295900"/>
                  <a:gd name="connsiteY1" fmla="*/ 0 h 266700"/>
                  <a:gd name="connsiteX2" fmla="*/ 5295900 w 5295900"/>
                  <a:gd name="connsiteY2" fmla="*/ 266700 h 266700"/>
                  <a:gd name="connsiteX3" fmla="*/ 0 w 5295900"/>
                  <a:gd name="connsiteY3" fmla="*/ 266700 h 266700"/>
                </a:gdLst>
                <a:ahLst/>
                <a:cxnLst>
                  <a:cxn ang="0">
                    <a:pos x="connsiteX0" y="connsiteY0"/>
                  </a:cxn>
                  <a:cxn ang="0">
                    <a:pos x="connsiteX1" y="connsiteY1"/>
                  </a:cxn>
                  <a:cxn ang="0">
                    <a:pos x="connsiteX2" y="connsiteY2"/>
                  </a:cxn>
                  <a:cxn ang="0">
                    <a:pos x="connsiteX3" y="connsiteY3"/>
                  </a:cxn>
                </a:cxnLst>
                <a:rect l="l" t="t" r="r" b="b"/>
                <a:pathLst>
                  <a:path w="5295900" h="266700">
                    <a:moveTo>
                      <a:pt x="0" y="0"/>
                    </a:moveTo>
                    <a:lnTo>
                      <a:pt x="5295900" y="0"/>
                    </a:lnTo>
                    <a:lnTo>
                      <a:pt x="5295900" y="266700"/>
                    </a:lnTo>
                    <a:lnTo>
                      <a:pt x="0" y="266700"/>
                    </a:lnTo>
                    <a:close/>
                  </a:path>
                </a:pathLst>
              </a:custGeom>
              <a:solidFill>
                <a:srgbClr val="318A3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38" name="자유형: 도형 137">
                <a:extLst>
                  <a:ext uri="{FF2B5EF4-FFF2-40B4-BE49-F238E27FC236}">
                    <a16:creationId xmlns:a16="http://schemas.microsoft.com/office/drawing/2014/main" id="{308E40E8-BC28-4B2D-8BAF-EF2AC0632F2D}"/>
                  </a:ext>
                </a:extLst>
              </p:cNvPr>
              <p:cNvSpPr/>
              <p:nvPr/>
            </p:nvSpPr>
            <p:spPr>
              <a:xfrm>
                <a:off x="604803" y="4780130"/>
                <a:ext cx="3805401" cy="191639"/>
              </a:xfrm>
              <a:custGeom>
                <a:avLst/>
                <a:gdLst>
                  <a:gd name="connsiteX0" fmla="*/ 0 w 5295900"/>
                  <a:gd name="connsiteY0" fmla="*/ 0 h 266700"/>
                  <a:gd name="connsiteX1" fmla="*/ 5295900 w 5295900"/>
                  <a:gd name="connsiteY1" fmla="*/ 0 h 266700"/>
                  <a:gd name="connsiteX2" fmla="*/ 5295900 w 5295900"/>
                  <a:gd name="connsiteY2" fmla="*/ 266700 h 266700"/>
                  <a:gd name="connsiteX3" fmla="*/ 0 w 5295900"/>
                  <a:gd name="connsiteY3" fmla="*/ 266700 h 266700"/>
                </a:gdLst>
                <a:ahLst/>
                <a:cxnLst>
                  <a:cxn ang="0">
                    <a:pos x="connsiteX0" y="connsiteY0"/>
                  </a:cxn>
                  <a:cxn ang="0">
                    <a:pos x="connsiteX1" y="connsiteY1"/>
                  </a:cxn>
                  <a:cxn ang="0">
                    <a:pos x="connsiteX2" y="connsiteY2"/>
                  </a:cxn>
                  <a:cxn ang="0">
                    <a:pos x="connsiteX3" y="connsiteY3"/>
                  </a:cxn>
                </a:cxnLst>
                <a:rect l="l" t="t" r="r" b="b"/>
                <a:pathLst>
                  <a:path w="5295900" h="266700">
                    <a:moveTo>
                      <a:pt x="0" y="0"/>
                    </a:moveTo>
                    <a:lnTo>
                      <a:pt x="5295900" y="0"/>
                    </a:lnTo>
                    <a:lnTo>
                      <a:pt x="5295900" y="266700"/>
                    </a:lnTo>
                    <a:lnTo>
                      <a:pt x="0" y="266700"/>
                    </a:lnTo>
                    <a:close/>
                  </a:path>
                </a:pathLst>
              </a:custGeom>
              <a:solidFill>
                <a:srgbClr val="318A3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39" name="자유형: 도형 138">
                <a:extLst>
                  <a:ext uri="{FF2B5EF4-FFF2-40B4-BE49-F238E27FC236}">
                    <a16:creationId xmlns:a16="http://schemas.microsoft.com/office/drawing/2014/main" id="{C11F43E3-92D9-47C3-81E2-515A707FE250}"/>
                  </a:ext>
                </a:extLst>
              </p:cNvPr>
              <p:cNvSpPr/>
              <p:nvPr/>
            </p:nvSpPr>
            <p:spPr>
              <a:xfrm>
                <a:off x="1936009" y="4307877"/>
                <a:ext cx="1142989" cy="663892"/>
              </a:xfrm>
              <a:custGeom>
                <a:avLst/>
                <a:gdLst>
                  <a:gd name="connsiteX0" fmla="*/ 0 w 1590675"/>
                  <a:gd name="connsiteY0" fmla="*/ 0 h 923925"/>
                  <a:gd name="connsiteX1" fmla="*/ 1590675 w 1590675"/>
                  <a:gd name="connsiteY1" fmla="*/ 0 h 923925"/>
                  <a:gd name="connsiteX2" fmla="*/ 1590675 w 1590675"/>
                  <a:gd name="connsiteY2" fmla="*/ 923925 h 923925"/>
                  <a:gd name="connsiteX3" fmla="*/ 0 w 1590675"/>
                  <a:gd name="connsiteY3" fmla="*/ 923925 h 923925"/>
                </a:gdLst>
                <a:ahLst/>
                <a:cxnLst>
                  <a:cxn ang="0">
                    <a:pos x="connsiteX0" y="connsiteY0"/>
                  </a:cxn>
                  <a:cxn ang="0">
                    <a:pos x="connsiteX1" y="connsiteY1"/>
                  </a:cxn>
                  <a:cxn ang="0">
                    <a:pos x="connsiteX2" y="connsiteY2"/>
                  </a:cxn>
                  <a:cxn ang="0">
                    <a:pos x="connsiteX3" y="connsiteY3"/>
                  </a:cxn>
                </a:cxnLst>
                <a:rect l="l" t="t" r="r" b="b"/>
                <a:pathLst>
                  <a:path w="1590675" h="923925">
                    <a:moveTo>
                      <a:pt x="0" y="0"/>
                    </a:moveTo>
                    <a:lnTo>
                      <a:pt x="1590675" y="0"/>
                    </a:lnTo>
                    <a:lnTo>
                      <a:pt x="1590675" y="923925"/>
                    </a:lnTo>
                    <a:lnTo>
                      <a:pt x="0" y="923925"/>
                    </a:lnTo>
                    <a:close/>
                  </a:path>
                </a:pathLst>
              </a:custGeom>
              <a:solidFill>
                <a:srgbClr val="B5C2B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40" name="자유형: 도형 139">
                <a:extLst>
                  <a:ext uri="{FF2B5EF4-FFF2-40B4-BE49-F238E27FC236}">
                    <a16:creationId xmlns:a16="http://schemas.microsoft.com/office/drawing/2014/main" id="{640085AA-7046-4427-A72E-0FADD349C7C5}"/>
                  </a:ext>
                </a:extLst>
              </p:cNvPr>
              <p:cNvSpPr/>
              <p:nvPr/>
            </p:nvSpPr>
            <p:spPr>
              <a:xfrm>
                <a:off x="2380209" y="4438328"/>
                <a:ext cx="254485" cy="466579"/>
              </a:xfrm>
              <a:custGeom>
                <a:avLst/>
                <a:gdLst>
                  <a:gd name="connsiteX0" fmla="*/ 340888 w 354162"/>
                  <a:gd name="connsiteY0" fmla="*/ 353473 h 649328"/>
                  <a:gd name="connsiteX1" fmla="*/ 218967 w 354162"/>
                  <a:gd name="connsiteY1" fmla="*/ 247460 h 649328"/>
                  <a:gd name="connsiteX2" fmla="*/ 174009 w 354162"/>
                  <a:gd name="connsiteY2" fmla="*/ 244031 h 649328"/>
                  <a:gd name="connsiteX3" fmla="*/ 147530 w 354162"/>
                  <a:gd name="connsiteY3" fmla="*/ 225933 h 649328"/>
                  <a:gd name="connsiteX4" fmla="*/ 147435 w 354162"/>
                  <a:gd name="connsiteY4" fmla="*/ 205645 h 649328"/>
                  <a:gd name="connsiteX5" fmla="*/ 172295 w 354162"/>
                  <a:gd name="connsiteY5" fmla="*/ 185833 h 649328"/>
                  <a:gd name="connsiteX6" fmla="*/ 201441 w 354162"/>
                  <a:gd name="connsiteY6" fmla="*/ 204978 h 649328"/>
                  <a:gd name="connsiteX7" fmla="*/ 205823 w 354162"/>
                  <a:gd name="connsiteY7" fmla="*/ 215932 h 649328"/>
                  <a:gd name="connsiteX8" fmla="*/ 226397 w 354162"/>
                  <a:gd name="connsiteY8" fmla="*/ 218218 h 649328"/>
                  <a:gd name="connsiteX9" fmla="*/ 346412 w 354162"/>
                  <a:gd name="connsiteY9" fmla="*/ 214693 h 649328"/>
                  <a:gd name="connsiteX10" fmla="*/ 348317 w 354162"/>
                  <a:gd name="connsiteY10" fmla="*/ 203644 h 649328"/>
                  <a:gd name="connsiteX11" fmla="*/ 341173 w 354162"/>
                  <a:gd name="connsiteY11" fmla="*/ 163259 h 649328"/>
                  <a:gd name="connsiteX12" fmla="*/ 259544 w 354162"/>
                  <a:gd name="connsiteY12" fmla="*/ 62484 h 649328"/>
                  <a:gd name="connsiteX13" fmla="*/ 252496 w 354162"/>
                  <a:gd name="connsiteY13" fmla="*/ 50768 h 649328"/>
                  <a:gd name="connsiteX14" fmla="*/ 251353 w 354162"/>
                  <a:gd name="connsiteY14" fmla="*/ 10478 h 649328"/>
                  <a:gd name="connsiteX15" fmla="*/ 250781 w 354162"/>
                  <a:gd name="connsiteY15" fmla="*/ 0 h 649328"/>
                  <a:gd name="connsiteX16" fmla="*/ 104191 w 354162"/>
                  <a:gd name="connsiteY16" fmla="*/ 0 h 649328"/>
                  <a:gd name="connsiteX17" fmla="*/ 103715 w 354162"/>
                  <a:gd name="connsiteY17" fmla="*/ 4286 h 649328"/>
                  <a:gd name="connsiteX18" fmla="*/ 103810 w 354162"/>
                  <a:gd name="connsiteY18" fmla="*/ 55150 h 649328"/>
                  <a:gd name="connsiteX19" fmla="*/ 99048 w 354162"/>
                  <a:gd name="connsiteY19" fmla="*/ 57245 h 649328"/>
                  <a:gd name="connsiteX20" fmla="*/ 1131 w 354162"/>
                  <a:gd name="connsiteY20" fmla="*/ 196501 h 649328"/>
                  <a:gd name="connsiteX21" fmla="*/ 68377 w 354162"/>
                  <a:gd name="connsiteY21" fmla="*/ 353568 h 649328"/>
                  <a:gd name="connsiteX22" fmla="*/ 177915 w 354162"/>
                  <a:gd name="connsiteY22" fmla="*/ 390525 h 649328"/>
                  <a:gd name="connsiteX23" fmla="*/ 201251 w 354162"/>
                  <a:gd name="connsiteY23" fmla="*/ 397764 h 649328"/>
                  <a:gd name="connsiteX24" fmla="*/ 206585 w 354162"/>
                  <a:gd name="connsiteY24" fmla="*/ 431387 h 649328"/>
                  <a:gd name="connsiteX25" fmla="*/ 200775 w 354162"/>
                  <a:gd name="connsiteY25" fmla="*/ 440627 h 649328"/>
                  <a:gd name="connsiteX26" fmla="*/ 179534 w 354162"/>
                  <a:gd name="connsiteY26" fmla="*/ 448818 h 649328"/>
                  <a:gd name="connsiteX27" fmla="*/ 154579 w 354162"/>
                  <a:gd name="connsiteY27" fmla="*/ 430054 h 649328"/>
                  <a:gd name="connsiteX28" fmla="*/ 136576 w 354162"/>
                  <a:gd name="connsiteY28" fmla="*/ 420148 h 649328"/>
                  <a:gd name="connsiteX29" fmla="*/ 14942 w 354162"/>
                  <a:gd name="connsiteY29" fmla="*/ 422910 h 649328"/>
                  <a:gd name="connsiteX30" fmla="*/ 1131 w 354162"/>
                  <a:gd name="connsiteY30" fmla="*/ 427863 h 649328"/>
                  <a:gd name="connsiteX31" fmla="*/ 9417 w 354162"/>
                  <a:gd name="connsiteY31" fmla="*/ 461677 h 649328"/>
                  <a:gd name="connsiteX32" fmla="*/ 41136 w 354162"/>
                  <a:gd name="connsiteY32" fmla="*/ 525971 h 649328"/>
                  <a:gd name="connsiteX33" fmla="*/ 117431 w 354162"/>
                  <a:gd name="connsiteY33" fmla="*/ 582168 h 649328"/>
                  <a:gd name="connsiteX34" fmla="*/ 118669 w 354162"/>
                  <a:gd name="connsiteY34" fmla="*/ 640556 h 649328"/>
                  <a:gd name="connsiteX35" fmla="*/ 119907 w 354162"/>
                  <a:gd name="connsiteY35" fmla="*/ 649319 h 649328"/>
                  <a:gd name="connsiteX36" fmla="*/ 260782 w 354162"/>
                  <a:gd name="connsiteY36" fmla="*/ 646176 h 649328"/>
                  <a:gd name="connsiteX37" fmla="*/ 267164 w 354162"/>
                  <a:gd name="connsiteY37" fmla="*/ 633317 h 649328"/>
                  <a:gd name="connsiteX38" fmla="*/ 265831 w 354162"/>
                  <a:gd name="connsiteY38" fmla="*/ 572262 h 649328"/>
                  <a:gd name="connsiteX39" fmla="*/ 318123 w 354162"/>
                  <a:gd name="connsiteY39" fmla="*/ 525113 h 649328"/>
                  <a:gd name="connsiteX40" fmla="*/ 353080 w 354162"/>
                  <a:gd name="connsiteY40" fmla="*/ 400336 h 649328"/>
                  <a:gd name="connsiteX41" fmla="*/ 340888 w 354162"/>
                  <a:gd name="connsiteY41" fmla="*/ 353473 h 6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54162" h="649328">
                    <a:moveTo>
                      <a:pt x="340888" y="353473"/>
                    </a:moveTo>
                    <a:cubicBezTo>
                      <a:pt x="316980" y="296704"/>
                      <a:pt x="277832" y="261176"/>
                      <a:pt x="218967" y="247460"/>
                    </a:cubicBezTo>
                    <a:cubicBezTo>
                      <a:pt x="208014" y="244507"/>
                      <a:pt x="186106" y="243078"/>
                      <a:pt x="174009" y="244031"/>
                    </a:cubicBezTo>
                    <a:cubicBezTo>
                      <a:pt x="161151" y="244507"/>
                      <a:pt x="151816" y="238125"/>
                      <a:pt x="147530" y="225933"/>
                    </a:cubicBezTo>
                    <a:cubicBezTo>
                      <a:pt x="146006" y="220694"/>
                      <a:pt x="146197" y="210122"/>
                      <a:pt x="147435" y="205645"/>
                    </a:cubicBezTo>
                    <a:cubicBezTo>
                      <a:pt x="151054" y="193643"/>
                      <a:pt x="160103" y="186404"/>
                      <a:pt x="172295" y="185833"/>
                    </a:cubicBezTo>
                    <a:cubicBezTo>
                      <a:pt x="184773" y="185261"/>
                      <a:pt x="196393" y="193072"/>
                      <a:pt x="201441" y="204978"/>
                    </a:cubicBezTo>
                    <a:cubicBezTo>
                      <a:pt x="202966" y="208598"/>
                      <a:pt x="202584" y="212979"/>
                      <a:pt x="205823" y="215932"/>
                    </a:cubicBezTo>
                    <a:cubicBezTo>
                      <a:pt x="209442" y="219075"/>
                      <a:pt x="222397" y="218218"/>
                      <a:pt x="226397" y="218218"/>
                    </a:cubicBezTo>
                    <a:cubicBezTo>
                      <a:pt x="250495" y="218123"/>
                      <a:pt x="312979" y="217075"/>
                      <a:pt x="346412" y="214693"/>
                    </a:cubicBezTo>
                    <a:cubicBezTo>
                      <a:pt x="349555" y="212408"/>
                      <a:pt x="348412" y="206597"/>
                      <a:pt x="348317" y="203644"/>
                    </a:cubicBezTo>
                    <a:cubicBezTo>
                      <a:pt x="347936" y="189833"/>
                      <a:pt x="345364" y="176403"/>
                      <a:pt x="341173" y="163259"/>
                    </a:cubicBezTo>
                    <a:cubicBezTo>
                      <a:pt x="326981" y="119158"/>
                      <a:pt x="299930" y="85344"/>
                      <a:pt x="259544" y="62484"/>
                    </a:cubicBezTo>
                    <a:cubicBezTo>
                      <a:pt x="254591" y="59722"/>
                      <a:pt x="252496" y="56579"/>
                      <a:pt x="252496" y="50768"/>
                    </a:cubicBezTo>
                    <a:cubicBezTo>
                      <a:pt x="252496" y="37338"/>
                      <a:pt x="251733" y="23908"/>
                      <a:pt x="251353" y="10478"/>
                    </a:cubicBezTo>
                    <a:cubicBezTo>
                      <a:pt x="251257" y="5524"/>
                      <a:pt x="251162" y="2286"/>
                      <a:pt x="250781" y="0"/>
                    </a:cubicBezTo>
                    <a:lnTo>
                      <a:pt x="104191" y="0"/>
                    </a:lnTo>
                    <a:cubicBezTo>
                      <a:pt x="104001" y="1143"/>
                      <a:pt x="103810" y="2572"/>
                      <a:pt x="103715" y="4286"/>
                    </a:cubicBezTo>
                    <a:cubicBezTo>
                      <a:pt x="104191" y="20288"/>
                      <a:pt x="103524" y="40386"/>
                      <a:pt x="103810" y="55150"/>
                    </a:cubicBezTo>
                    <a:cubicBezTo>
                      <a:pt x="102572" y="56007"/>
                      <a:pt x="100381" y="56579"/>
                      <a:pt x="99048" y="57245"/>
                    </a:cubicBezTo>
                    <a:cubicBezTo>
                      <a:pt x="42946" y="87059"/>
                      <a:pt x="7893" y="132016"/>
                      <a:pt x="1131" y="196501"/>
                    </a:cubicBezTo>
                    <a:cubicBezTo>
                      <a:pt x="-5632" y="261176"/>
                      <a:pt x="18085" y="313468"/>
                      <a:pt x="68377" y="353568"/>
                    </a:cubicBezTo>
                    <a:cubicBezTo>
                      <a:pt x="100096" y="378905"/>
                      <a:pt x="136957" y="391192"/>
                      <a:pt x="177915" y="390525"/>
                    </a:cubicBezTo>
                    <a:cubicBezTo>
                      <a:pt x="185725" y="390430"/>
                      <a:pt x="195441" y="392049"/>
                      <a:pt x="201251" y="397764"/>
                    </a:cubicBezTo>
                    <a:cubicBezTo>
                      <a:pt x="208490" y="404717"/>
                      <a:pt x="211157" y="422148"/>
                      <a:pt x="206585" y="431387"/>
                    </a:cubicBezTo>
                    <a:cubicBezTo>
                      <a:pt x="205347" y="433959"/>
                      <a:pt x="202870" y="438626"/>
                      <a:pt x="200775" y="440627"/>
                    </a:cubicBezTo>
                    <a:cubicBezTo>
                      <a:pt x="194869" y="446151"/>
                      <a:pt x="187725" y="448437"/>
                      <a:pt x="179534" y="448818"/>
                    </a:cubicBezTo>
                    <a:cubicBezTo>
                      <a:pt x="168866" y="449294"/>
                      <a:pt x="157817" y="440055"/>
                      <a:pt x="154579" y="430054"/>
                    </a:cubicBezTo>
                    <a:cubicBezTo>
                      <a:pt x="151149" y="419386"/>
                      <a:pt x="149530" y="420243"/>
                      <a:pt x="136576" y="420148"/>
                    </a:cubicBezTo>
                    <a:cubicBezTo>
                      <a:pt x="96000" y="421100"/>
                      <a:pt x="55423" y="421958"/>
                      <a:pt x="14942" y="422910"/>
                    </a:cubicBezTo>
                    <a:cubicBezTo>
                      <a:pt x="11608" y="423005"/>
                      <a:pt x="178" y="421577"/>
                      <a:pt x="1131" y="427863"/>
                    </a:cubicBezTo>
                    <a:cubicBezTo>
                      <a:pt x="3131" y="443294"/>
                      <a:pt x="4750" y="449580"/>
                      <a:pt x="9417" y="461677"/>
                    </a:cubicBezTo>
                    <a:cubicBezTo>
                      <a:pt x="16942" y="484632"/>
                      <a:pt x="26372" y="506540"/>
                      <a:pt x="41136" y="525971"/>
                    </a:cubicBezTo>
                    <a:cubicBezTo>
                      <a:pt x="61138" y="552164"/>
                      <a:pt x="85713" y="571976"/>
                      <a:pt x="117431" y="582168"/>
                    </a:cubicBezTo>
                    <a:cubicBezTo>
                      <a:pt x="117526" y="582740"/>
                      <a:pt x="118955" y="623888"/>
                      <a:pt x="118669" y="640556"/>
                    </a:cubicBezTo>
                    <a:cubicBezTo>
                      <a:pt x="118669" y="643414"/>
                      <a:pt x="117336" y="646748"/>
                      <a:pt x="119907" y="649319"/>
                    </a:cubicBezTo>
                    <a:cubicBezTo>
                      <a:pt x="138481" y="649510"/>
                      <a:pt x="254591" y="646843"/>
                      <a:pt x="260782" y="646176"/>
                    </a:cubicBezTo>
                    <a:cubicBezTo>
                      <a:pt x="266116" y="646367"/>
                      <a:pt x="266878" y="642366"/>
                      <a:pt x="267164" y="633317"/>
                    </a:cubicBezTo>
                    <a:cubicBezTo>
                      <a:pt x="267164" y="615506"/>
                      <a:pt x="266783" y="589598"/>
                      <a:pt x="265831" y="572262"/>
                    </a:cubicBezTo>
                    <a:cubicBezTo>
                      <a:pt x="286024" y="565976"/>
                      <a:pt x="305074" y="542068"/>
                      <a:pt x="318123" y="525113"/>
                    </a:cubicBezTo>
                    <a:cubicBezTo>
                      <a:pt x="345936" y="489014"/>
                      <a:pt x="358033" y="444151"/>
                      <a:pt x="353080" y="400336"/>
                    </a:cubicBezTo>
                    <a:cubicBezTo>
                      <a:pt x="351460" y="384620"/>
                      <a:pt x="347365" y="368808"/>
                      <a:pt x="340888" y="353473"/>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grpSp>
        <p:grpSp>
          <p:nvGrpSpPr>
            <p:cNvPr id="141" name="그룹 140">
              <a:extLst>
                <a:ext uri="{FF2B5EF4-FFF2-40B4-BE49-F238E27FC236}">
                  <a16:creationId xmlns:a16="http://schemas.microsoft.com/office/drawing/2014/main" id="{8339B9C9-0B3E-4BA8-B174-C11DECD0D21B}"/>
                </a:ext>
              </a:extLst>
            </p:cNvPr>
            <p:cNvGrpSpPr/>
            <p:nvPr/>
          </p:nvGrpSpPr>
          <p:grpSpPr>
            <a:xfrm>
              <a:off x="5946737" y="4875184"/>
              <a:ext cx="2469865" cy="430894"/>
              <a:chOff x="335277" y="4973480"/>
              <a:chExt cx="3805401" cy="663892"/>
            </a:xfrm>
          </p:grpSpPr>
          <p:sp>
            <p:nvSpPr>
              <p:cNvPr id="142" name="자유형: 도형 141">
                <a:extLst>
                  <a:ext uri="{FF2B5EF4-FFF2-40B4-BE49-F238E27FC236}">
                    <a16:creationId xmlns:a16="http://schemas.microsoft.com/office/drawing/2014/main" id="{601E432C-05E6-4D04-AB48-274DA549CC40}"/>
                  </a:ext>
                </a:extLst>
              </p:cNvPr>
              <p:cNvSpPr/>
              <p:nvPr/>
            </p:nvSpPr>
            <p:spPr>
              <a:xfrm>
                <a:off x="335277" y="4973480"/>
                <a:ext cx="3805401" cy="663892"/>
              </a:xfrm>
              <a:custGeom>
                <a:avLst/>
                <a:gdLst>
                  <a:gd name="connsiteX0" fmla="*/ 0 w 5295900"/>
                  <a:gd name="connsiteY0" fmla="*/ 0 h 923925"/>
                  <a:gd name="connsiteX1" fmla="*/ 5295900 w 5295900"/>
                  <a:gd name="connsiteY1" fmla="*/ 0 h 923925"/>
                  <a:gd name="connsiteX2" fmla="*/ 5295900 w 5295900"/>
                  <a:gd name="connsiteY2" fmla="*/ 923925 h 923925"/>
                  <a:gd name="connsiteX3" fmla="*/ 0 w 5295900"/>
                  <a:gd name="connsiteY3" fmla="*/ 923925 h 923925"/>
                </a:gdLst>
                <a:ahLst/>
                <a:cxnLst>
                  <a:cxn ang="0">
                    <a:pos x="connsiteX0" y="connsiteY0"/>
                  </a:cxn>
                  <a:cxn ang="0">
                    <a:pos x="connsiteX1" y="connsiteY1"/>
                  </a:cxn>
                  <a:cxn ang="0">
                    <a:pos x="connsiteX2" y="connsiteY2"/>
                  </a:cxn>
                  <a:cxn ang="0">
                    <a:pos x="connsiteX3" y="connsiteY3"/>
                  </a:cxn>
                </a:cxnLst>
                <a:rect l="l" t="t" r="r" b="b"/>
                <a:pathLst>
                  <a:path w="5295900" h="923925">
                    <a:moveTo>
                      <a:pt x="0" y="0"/>
                    </a:moveTo>
                    <a:lnTo>
                      <a:pt x="5295900" y="0"/>
                    </a:lnTo>
                    <a:lnTo>
                      <a:pt x="5295900" y="923925"/>
                    </a:lnTo>
                    <a:lnTo>
                      <a:pt x="0" y="923925"/>
                    </a:lnTo>
                    <a:close/>
                  </a:path>
                </a:pathLst>
              </a:custGeom>
              <a:solidFill>
                <a:srgbClr val="3B9D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43" name="자유형: 도형 142">
                <a:extLst>
                  <a:ext uri="{FF2B5EF4-FFF2-40B4-BE49-F238E27FC236}">
                    <a16:creationId xmlns:a16="http://schemas.microsoft.com/office/drawing/2014/main" id="{5E951951-04EA-47EA-9E2A-88E9532ED2F7}"/>
                  </a:ext>
                </a:extLst>
              </p:cNvPr>
              <p:cNvSpPr/>
              <p:nvPr/>
            </p:nvSpPr>
            <p:spPr>
              <a:xfrm>
                <a:off x="335277" y="5117209"/>
                <a:ext cx="3805401" cy="191639"/>
              </a:xfrm>
              <a:custGeom>
                <a:avLst/>
                <a:gdLst>
                  <a:gd name="connsiteX0" fmla="*/ 0 w 5295900"/>
                  <a:gd name="connsiteY0" fmla="*/ 0 h 266700"/>
                  <a:gd name="connsiteX1" fmla="*/ 5295900 w 5295900"/>
                  <a:gd name="connsiteY1" fmla="*/ 0 h 266700"/>
                  <a:gd name="connsiteX2" fmla="*/ 5295900 w 5295900"/>
                  <a:gd name="connsiteY2" fmla="*/ 266700 h 266700"/>
                  <a:gd name="connsiteX3" fmla="*/ 0 w 5295900"/>
                  <a:gd name="connsiteY3" fmla="*/ 266700 h 266700"/>
                </a:gdLst>
                <a:ahLst/>
                <a:cxnLst>
                  <a:cxn ang="0">
                    <a:pos x="connsiteX0" y="connsiteY0"/>
                  </a:cxn>
                  <a:cxn ang="0">
                    <a:pos x="connsiteX1" y="connsiteY1"/>
                  </a:cxn>
                  <a:cxn ang="0">
                    <a:pos x="connsiteX2" y="connsiteY2"/>
                  </a:cxn>
                  <a:cxn ang="0">
                    <a:pos x="connsiteX3" y="connsiteY3"/>
                  </a:cxn>
                </a:cxnLst>
                <a:rect l="l" t="t" r="r" b="b"/>
                <a:pathLst>
                  <a:path w="5295900" h="266700">
                    <a:moveTo>
                      <a:pt x="0" y="0"/>
                    </a:moveTo>
                    <a:lnTo>
                      <a:pt x="5295900" y="0"/>
                    </a:lnTo>
                    <a:lnTo>
                      <a:pt x="5295900" y="266700"/>
                    </a:lnTo>
                    <a:lnTo>
                      <a:pt x="0" y="266700"/>
                    </a:lnTo>
                    <a:close/>
                  </a:path>
                </a:pathLst>
              </a:custGeom>
              <a:solidFill>
                <a:srgbClr val="318A3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44" name="자유형: 도형 143">
                <a:extLst>
                  <a:ext uri="{FF2B5EF4-FFF2-40B4-BE49-F238E27FC236}">
                    <a16:creationId xmlns:a16="http://schemas.microsoft.com/office/drawing/2014/main" id="{24FF7A08-DC1B-4C0F-8F42-D58A5E8C3311}"/>
                  </a:ext>
                </a:extLst>
              </p:cNvPr>
              <p:cNvSpPr/>
              <p:nvPr/>
            </p:nvSpPr>
            <p:spPr>
              <a:xfrm>
                <a:off x="335277" y="5445733"/>
                <a:ext cx="3805401" cy="191639"/>
              </a:xfrm>
              <a:custGeom>
                <a:avLst/>
                <a:gdLst>
                  <a:gd name="connsiteX0" fmla="*/ 0 w 5295900"/>
                  <a:gd name="connsiteY0" fmla="*/ 0 h 266700"/>
                  <a:gd name="connsiteX1" fmla="*/ 5295900 w 5295900"/>
                  <a:gd name="connsiteY1" fmla="*/ 0 h 266700"/>
                  <a:gd name="connsiteX2" fmla="*/ 5295900 w 5295900"/>
                  <a:gd name="connsiteY2" fmla="*/ 266700 h 266700"/>
                  <a:gd name="connsiteX3" fmla="*/ 0 w 5295900"/>
                  <a:gd name="connsiteY3" fmla="*/ 266700 h 266700"/>
                </a:gdLst>
                <a:ahLst/>
                <a:cxnLst>
                  <a:cxn ang="0">
                    <a:pos x="connsiteX0" y="connsiteY0"/>
                  </a:cxn>
                  <a:cxn ang="0">
                    <a:pos x="connsiteX1" y="connsiteY1"/>
                  </a:cxn>
                  <a:cxn ang="0">
                    <a:pos x="connsiteX2" y="connsiteY2"/>
                  </a:cxn>
                  <a:cxn ang="0">
                    <a:pos x="connsiteX3" y="connsiteY3"/>
                  </a:cxn>
                </a:cxnLst>
                <a:rect l="l" t="t" r="r" b="b"/>
                <a:pathLst>
                  <a:path w="5295900" h="266700">
                    <a:moveTo>
                      <a:pt x="0" y="0"/>
                    </a:moveTo>
                    <a:lnTo>
                      <a:pt x="5295900" y="0"/>
                    </a:lnTo>
                    <a:lnTo>
                      <a:pt x="5295900" y="266700"/>
                    </a:lnTo>
                    <a:lnTo>
                      <a:pt x="0" y="266700"/>
                    </a:lnTo>
                    <a:close/>
                  </a:path>
                </a:pathLst>
              </a:custGeom>
              <a:solidFill>
                <a:srgbClr val="318A3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45" name="자유형: 도형 144">
                <a:extLst>
                  <a:ext uri="{FF2B5EF4-FFF2-40B4-BE49-F238E27FC236}">
                    <a16:creationId xmlns:a16="http://schemas.microsoft.com/office/drawing/2014/main" id="{FDFD80A8-0212-4E02-A408-A6E9A5A1E569}"/>
                  </a:ext>
                </a:extLst>
              </p:cNvPr>
              <p:cNvSpPr/>
              <p:nvPr/>
            </p:nvSpPr>
            <p:spPr>
              <a:xfrm>
                <a:off x="1666482" y="4973480"/>
                <a:ext cx="1142989" cy="663892"/>
              </a:xfrm>
              <a:custGeom>
                <a:avLst/>
                <a:gdLst>
                  <a:gd name="connsiteX0" fmla="*/ 0 w 1590675"/>
                  <a:gd name="connsiteY0" fmla="*/ 0 h 923925"/>
                  <a:gd name="connsiteX1" fmla="*/ 1590675 w 1590675"/>
                  <a:gd name="connsiteY1" fmla="*/ 0 h 923925"/>
                  <a:gd name="connsiteX2" fmla="*/ 1590675 w 1590675"/>
                  <a:gd name="connsiteY2" fmla="*/ 923925 h 923925"/>
                  <a:gd name="connsiteX3" fmla="*/ 0 w 1590675"/>
                  <a:gd name="connsiteY3" fmla="*/ 923925 h 923925"/>
                </a:gdLst>
                <a:ahLst/>
                <a:cxnLst>
                  <a:cxn ang="0">
                    <a:pos x="connsiteX0" y="connsiteY0"/>
                  </a:cxn>
                  <a:cxn ang="0">
                    <a:pos x="connsiteX1" y="connsiteY1"/>
                  </a:cxn>
                  <a:cxn ang="0">
                    <a:pos x="connsiteX2" y="connsiteY2"/>
                  </a:cxn>
                  <a:cxn ang="0">
                    <a:pos x="connsiteX3" y="connsiteY3"/>
                  </a:cxn>
                </a:cxnLst>
                <a:rect l="l" t="t" r="r" b="b"/>
                <a:pathLst>
                  <a:path w="1590675" h="923925">
                    <a:moveTo>
                      <a:pt x="0" y="0"/>
                    </a:moveTo>
                    <a:lnTo>
                      <a:pt x="1590675" y="0"/>
                    </a:lnTo>
                    <a:lnTo>
                      <a:pt x="1590675" y="923925"/>
                    </a:lnTo>
                    <a:lnTo>
                      <a:pt x="0" y="923925"/>
                    </a:lnTo>
                    <a:close/>
                  </a:path>
                </a:pathLst>
              </a:custGeom>
              <a:solidFill>
                <a:srgbClr val="B5C2B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46" name="자유형: 도형 145">
                <a:extLst>
                  <a:ext uri="{FF2B5EF4-FFF2-40B4-BE49-F238E27FC236}">
                    <a16:creationId xmlns:a16="http://schemas.microsoft.com/office/drawing/2014/main" id="{A284119F-733A-4B29-8179-4A9B58D07990}"/>
                  </a:ext>
                </a:extLst>
              </p:cNvPr>
              <p:cNvSpPr/>
              <p:nvPr/>
            </p:nvSpPr>
            <p:spPr>
              <a:xfrm>
                <a:off x="2110683" y="5103931"/>
                <a:ext cx="254485" cy="466579"/>
              </a:xfrm>
              <a:custGeom>
                <a:avLst/>
                <a:gdLst>
                  <a:gd name="connsiteX0" fmla="*/ 340888 w 354162"/>
                  <a:gd name="connsiteY0" fmla="*/ 353473 h 649328"/>
                  <a:gd name="connsiteX1" fmla="*/ 218968 w 354162"/>
                  <a:gd name="connsiteY1" fmla="*/ 247459 h 649328"/>
                  <a:gd name="connsiteX2" fmla="*/ 174010 w 354162"/>
                  <a:gd name="connsiteY2" fmla="*/ 244030 h 649328"/>
                  <a:gd name="connsiteX3" fmla="*/ 147530 w 354162"/>
                  <a:gd name="connsiteY3" fmla="*/ 225933 h 649328"/>
                  <a:gd name="connsiteX4" fmla="*/ 147435 w 354162"/>
                  <a:gd name="connsiteY4" fmla="*/ 205645 h 649328"/>
                  <a:gd name="connsiteX5" fmla="*/ 172295 w 354162"/>
                  <a:gd name="connsiteY5" fmla="*/ 185833 h 649328"/>
                  <a:gd name="connsiteX6" fmla="*/ 201441 w 354162"/>
                  <a:gd name="connsiteY6" fmla="*/ 204978 h 649328"/>
                  <a:gd name="connsiteX7" fmla="*/ 205823 w 354162"/>
                  <a:gd name="connsiteY7" fmla="*/ 215932 h 649328"/>
                  <a:gd name="connsiteX8" fmla="*/ 226397 w 354162"/>
                  <a:gd name="connsiteY8" fmla="*/ 218218 h 649328"/>
                  <a:gd name="connsiteX9" fmla="*/ 346412 w 354162"/>
                  <a:gd name="connsiteY9" fmla="*/ 214694 h 649328"/>
                  <a:gd name="connsiteX10" fmla="*/ 348317 w 354162"/>
                  <a:gd name="connsiteY10" fmla="*/ 203645 h 649328"/>
                  <a:gd name="connsiteX11" fmla="*/ 341173 w 354162"/>
                  <a:gd name="connsiteY11" fmla="*/ 163259 h 649328"/>
                  <a:gd name="connsiteX12" fmla="*/ 259544 w 354162"/>
                  <a:gd name="connsiteY12" fmla="*/ 62484 h 649328"/>
                  <a:gd name="connsiteX13" fmla="*/ 252496 w 354162"/>
                  <a:gd name="connsiteY13" fmla="*/ 50768 h 649328"/>
                  <a:gd name="connsiteX14" fmla="*/ 251353 w 354162"/>
                  <a:gd name="connsiteY14" fmla="*/ 10478 h 649328"/>
                  <a:gd name="connsiteX15" fmla="*/ 250781 w 354162"/>
                  <a:gd name="connsiteY15" fmla="*/ 0 h 649328"/>
                  <a:gd name="connsiteX16" fmla="*/ 104191 w 354162"/>
                  <a:gd name="connsiteY16" fmla="*/ 0 h 649328"/>
                  <a:gd name="connsiteX17" fmla="*/ 103715 w 354162"/>
                  <a:gd name="connsiteY17" fmla="*/ 4286 h 649328"/>
                  <a:gd name="connsiteX18" fmla="*/ 103810 w 354162"/>
                  <a:gd name="connsiteY18" fmla="*/ 55150 h 649328"/>
                  <a:gd name="connsiteX19" fmla="*/ 99048 w 354162"/>
                  <a:gd name="connsiteY19" fmla="*/ 57245 h 649328"/>
                  <a:gd name="connsiteX20" fmla="*/ 1131 w 354162"/>
                  <a:gd name="connsiteY20" fmla="*/ 196501 h 649328"/>
                  <a:gd name="connsiteX21" fmla="*/ 68377 w 354162"/>
                  <a:gd name="connsiteY21" fmla="*/ 353568 h 649328"/>
                  <a:gd name="connsiteX22" fmla="*/ 177915 w 354162"/>
                  <a:gd name="connsiteY22" fmla="*/ 390525 h 649328"/>
                  <a:gd name="connsiteX23" fmla="*/ 201251 w 354162"/>
                  <a:gd name="connsiteY23" fmla="*/ 397764 h 649328"/>
                  <a:gd name="connsiteX24" fmla="*/ 206585 w 354162"/>
                  <a:gd name="connsiteY24" fmla="*/ 431387 h 649328"/>
                  <a:gd name="connsiteX25" fmla="*/ 200775 w 354162"/>
                  <a:gd name="connsiteY25" fmla="*/ 440627 h 649328"/>
                  <a:gd name="connsiteX26" fmla="*/ 179534 w 354162"/>
                  <a:gd name="connsiteY26" fmla="*/ 448818 h 649328"/>
                  <a:gd name="connsiteX27" fmla="*/ 154579 w 354162"/>
                  <a:gd name="connsiteY27" fmla="*/ 430054 h 649328"/>
                  <a:gd name="connsiteX28" fmla="*/ 136576 w 354162"/>
                  <a:gd name="connsiteY28" fmla="*/ 420148 h 649328"/>
                  <a:gd name="connsiteX29" fmla="*/ 14942 w 354162"/>
                  <a:gd name="connsiteY29" fmla="*/ 422910 h 649328"/>
                  <a:gd name="connsiteX30" fmla="*/ 1131 w 354162"/>
                  <a:gd name="connsiteY30" fmla="*/ 427863 h 649328"/>
                  <a:gd name="connsiteX31" fmla="*/ 9418 w 354162"/>
                  <a:gd name="connsiteY31" fmla="*/ 461677 h 649328"/>
                  <a:gd name="connsiteX32" fmla="*/ 41136 w 354162"/>
                  <a:gd name="connsiteY32" fmla="*/ 525971 h 649328"/>
                  <a:gd name="connsiteX33" fmla="*/ 117431 w 354162"/>
                  <a:gd name="connsiteY33" fmla="*/ 582168 h 649328"/>
                  <a:gd name="connsiteX34" fmla="*/ 118669 w 354162"/>
                  <a:gd name="connsiteY34" fmla="*/ 640556 h 649328"/>
                  <a:gd name="connsiteX35" fmla="*/ 119907 w 354162"/>
                  <a:gd name="connsiteY35" fmla="*/ 649319 h 649328"/>
                  <a:gd name="connsiteX36" fmla="*/ 260782 w 354162"/>
                  <a:gd name="connsiteY36" fmla="*/ 646176 h 649328"/>
                  <a:gd name="connsiteX37" fmla="*/ 267164 w 354162"/>
                  <a:gd name="connsiteY37" fmla="*/ 633317 h 649328"/>
                  <a:gd name="connsiteX38" fmla="*/ 265831 w 354162"/>
                  <a:gd name="connsiteY38" fmla="*/ 572262 h 649328"/>
                  <a:gd name="connsiteX39" fmla="*/ 318123 w 354162"/>
                  <a:gd name="connsiteY39" fmla="*/ 525113 h 649328"/>
                  <a:gd name="connsiteX40" fmla="*/ 353080 w 354162"/>
                  <a:gd name="connsiteY40" fmla="*/ 400336 h 649328"/>
                  <a:gd name="connsiteX41" fmla="*/ 340888 w 354162"/>
                  <a:gd name="connsiteY41" fmla="*/ 353473 h 6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54162" h="649328">
                    <a:moveTo>
                      <a:pt x="340888" y="353473"/>
                    </a:moveTo>
                    <a:cubicBezTo>
                      <a:pt x="316980" y="296704"/>
                      <a:pt x="277832" y="261175"/>
                      <a:pt x="218968" y="247459"/>
                    </a:cubicBezTo>
                    <a:cubicBezTo>
                      <a:pt x="208014" y="244507"/>
                      <a:pt x="186106" y="243078"/>
                      <a:pt x="174010" y="244030"/>
                    </a:cubicBezTo>
                    <a:cubicBezTo>
                      <a:pt x="161151" y="244507"/>
                      <a:pt x="151816" y="238125"/>
                      <a:pt x="147530" y="225933"/>
                    </a:cubicBezTo>
                    <a:cubicBezTo>
                      <a:pt x="146006" y="220694"/>
                      <a:pt x="146197" y="210121"/>
                      <a:pt x="147435" y="205645"/>
                    </a:cubicBezTo>
                    <a:cubicBezTo>
                      <a:pt x="151054" y="193643"/>
                      <a:pt x="160103" y="186404"/>
                      <a:pt x="172295" y="185833"/>
                    </a:cubicBezTo>
                    <a:cubicBezTo>
                      <a:pt x="184773" y="185261"/>
                      <a:pt x="196393" y="193072"/>
                      <a:pt x="201441" y="204978"/>
                    </a:cubicBezTo>
                    <a:cubicBezTo>
                      <a:pt x="202966" y="208598"/>
                      <a:pt x="202585" y="212979"/>
                      <a:pt x="205823" y="215932"/>
                    </a:cubicBezTo>
                    <a:cubicBezTo>
                      <a:pt x="209443" y="219075"/>
                      <a:pt x="222397" y="218218"/>
                      <a:pt x="226397" y="218218"/>
                    </a:cubicBezTo>
                    <a:cubicBezTo>
                      <a:pt x="250495" y="218123"/>
                      <a:pt x="312979" y="217075"/>
                      <a:pt x="346412" y="214694"/>
                    </a:cubicBezTo>
                    <a:cubicBezTo>
                      <a:pt x="349555" y="212408"/>
                      <a:pt x="348412" y="206597"/>
                      <a:pt x="348317" y="203645"/>
                    </a:cubicBezTo>
                    <a:cubicBezTo>
                      <a:pt x="347936" y="189833"/>
                      <a:pt x="345364" y="176403"/>
                      <a:pt x="341173" y="163259"/>
                    </a:cubicBezTo>
                    <a:cubicBezTo>
                      <a:pt x="326981" y="119158"/>
                      <a:pt x="299930" y="85344"/>
                      <a:pt x="259544" y="62484"/>
                    </a:cubicBezTo>
                    <a:cubicBezTo>
                      <a:pt x="254591" y="59722"/>
                      <a:pt x="252496" y="56579"/>
                      <a:pt x="252496" y="50768"/>
                    </a:cubicBezTo>
                    <a:cubicBezTo>
                      <a:pt x="252496" y="37338"/>
                      <a:pt x="251733" y="23908"/>
                      <a:pt x="251353" y="10478"/>
                    </a:cubicBezTo>
                    <a:cubicBezTo>
                      <a:pt x="251257" y="5525"/>
                      <a:pt x="251162" y="2286"/>
                      <a:pt x="250781" y="0"/>
                    </a:cubicBezTo>
                    <a:lnTo>
                      <a:pt x="104191" y="0"/>
                    </a:lnTo>
                    <a:cubicBezTo>
                      <a:pt x="104001" y="1143"/>
                      <a:pt x="103810" y="2572"/>
                      <a:pt x="103715" y="4286"/>
                    </a:cubicBezTo>
                    <a:cubicBezTo>
                      <a:pt x="104191" y="20288"/>
                      <a:pt x="103524" y="40386"/>
                      <a:pt x="103810" y="55150"/>
                    </a:cubicBezTo>
                    <a:cubicBezTo>
                      <a:pt x="102572" y="56007"/>
                      <a:pt x="100381" y="56579"/>
                      <a:pt x="99048" y="57245"/>
                    </a:cubicBezTo>
                    <a:cubicBezTo>
                      <a:pt x="42946" y="87058"/>
                      <a:pt x="7894" y="132017"/>
                      <a:pt x="1131" y="196501"/>
                    </a:cubicBezTo>
                    <a:cubicBezTo>
                      <a:pt x="-5632" y="261175"/>
                      <a:pt x="18085" y="313468"/>
                      <a:pt x="68377" y="353568"/>
                    </a:cubicBezTo>
                    <a:cubicBezTo>
                      <a:pt x="100096" y="378905"/>
                      <a:pt x="136957" y="391192"/>
                      <a:pt x="177915" y="390525"/>
                    </a:cubicBezTo>
                    <a:cubicBezTo>
                      <a:pt x="185725" y="390430"/>
                      <a:pt x="195441" y="392049"/>
                      <a:pt x="201251" y="397764"/>
                    </a:cubicBezTo>
                    <a:cubicBezTo>
                      <a:pt x="208490" y="404717"/>
                      <a:pt x="211157" y="422148"/>
                      <a:pt x="206585" y="431387"/>
                    </a:cubicBezTo>
                    <a:cubicBezTo>
                      <a:pt x="205347" y="433959"/>
                      <a:pt x="202870" y="438626"/>
                      <a:pt x="200775" y="440627"/>
                    </a:cubicBezTo>
                    <a:cubicBezTo>
                      <a:pt x="194869" y="446151"/>
                      <a:pt x="187725" y="448437"/>
                      <a:pt x="179534" y="448818"/>
                    </a:cubicBezTo>
                    <a:cubicBezTo>
                      <a:pt x="168866" y="449294"/>
                      <a:pt x="157817" y="440055"/>
                      <a:pt x="154579" y="430054"/>
                    </a:cubicBezTo>
                    <a:cubicBezTo>
                      <a:pt x="151149" y="419386"/>
                      <a:pt x="149530" y="420243"/>
                      <a:pt x="136576" y="420148"/>
                    </a:cubicBezTo>
                    <a:cubicBezTo>
                      <a:pt x="96000" y="421100"/>
                      <a:pt x="55423" y="421958"/>
                      <a:pt x="14942" y="422910"/>
                    </a:cubicBezTo>
                    <a:cubicBezTo>
                      <a:pt x="11608" y="423005"/>
                      <a:pt x="178" y="421577"/>
                      <a:pt x="1131" y="427863"/>
                    </a:cubicBezTo>
                    <a:cubicBezTo>
                      <a:pt x="3131" y="443294"/>
                      <a:pt x="4750" y="449580"/>
                      <a:pt x="9418" y="461677"/>
                    </a:cubicBezTo>
                    <a:cubicBezTo>
                      <a:pt x="16942" y="484632"/>
                      <a:pt x="26372" y="506540"/>
                      <a:pt x="41136" y="525971"/>
                    </a:cubicBezTo>
                    <a:cubicBezTo>
                      <a:pt x="61138" y="552164"/>
                      <a:pt x="85713" y="571976"/>
                      <a:pt x="117431" y="582168"/>
                    </a:cubicBezTo>
                    <a:cubicBezTo>
                      <a:pt x="117526" y="582740"/>
                      <a:pt x="118955" y="623888"/>
                      <a:pt x="118669" y="640556"/>
                    </a:cubicBezTo>
                    <a:cubicBezTo>
                      <a:pt x="118669" y="643414"/>
                      <a:pt x="117336" y="646748"/>
                      <a:pt x="119907" y="649319"/>
                    </a:cubicBezTo>
                    <a:cubicBezTo>
                      <a:pt x="138481" y="649510"/>
                      <a:pt x="254591" y="646843"/>
                      <a:pt x="260782" y="646176"/>
                    </a:cubicBezTo>
                    <a:cubicBezTo>
                      <a:pt x="266116" y="646367"/>
                      <a:pt x="266878" y="642366"/>
                      <a:pt x="267164" y="633317"/>
                    </a:cubicBezTo>
                    <a:cubicBezTo>
                      <a:pt x="267164" y="615505"/>
                      <a:pt x="266783" y="589598"/>
                      <a:pt x="265831" y="572262"/>
                    </a:cubicBezTo>
                    <a:cubicBezTo>
                      <a:pt x="286024" y="565976"/>
                      <a:pt x="305074" y="542068"/>
                      <a:pt x="318123" y="525113"/>
                    </a:cubicBezTo>
                    <a:cubicBezTo>
                      <a:pt x="345936" y="489013"/>
                      <a:pt x="358033" y="444151"/>
                      <a:pt x="353080" y="400336"/>
                    </a:cubicBezTo>
                    <a:cubicBezTo>
                      <a:pt x="351460" y="384620"/>
                      <a:pt x="347365" y="368808"/>
                      <a:pt x="340888" y="353473"/>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grpSp>
        <p:grpSp>
          <p:nvGrpSpPr>
            <p:cNvPr id="147" name="그룹 146">
              <a:extLst>
                <a:ext uri="{FF2B5EF4-FFF2-40B4-BE49-F238E27FC236}">
                  <a16:creationId xmlns:a16="http://schemas.microsoft.com/office/drawing/2014/main" id="{16E4244C-9CEB-4EC2-B4E9-17BEF338DB12}"/>
                </a:ext>
              </a:extLst>
            </p:cNvPr>
            <p:cNvGrpSpPr/>
            <p:nvPr/>
          </p:nvGrpSpPr>
          <p:grpSpPr>
            <a:xfrm>
              <a:off x="6084446" y="5306077"/>
              <a:ext cx="2469865" cy="430894"/>
              <a:chOff x="547449" y="5637372"/>
              <a:chExt cx="3805401" cy="663892"/>
            </a:xfrm>
          </p:grpSpPr>
          <p:sp>
            <p:nvSpPr>
              <p:cNvPr id="148" name="자유형: 도형 147">
                <a:extLst>
                  <a:ext uri="{FF2B5EF4-FFF2-40B4-BE49-F238E27FC236}">
                    <a16:creationId xmlns:a16="http://schemas.microsoft.com/office/drawing/2014/main" id="{3E516E33-56A7-45CB-8DFE-E8A16184D391}"/>
                  </a:ext>
                </a:extLst>
              </p:cNvPr>
              <p:cNvSpPr/>
              <p:nvPr/>
            </p:nvSpPr>
            <p:spPr>
              <a:xfrm>
                <a:off x="547449" y="5637372"/>
                <a:ext cx="3805401" cy="663892"/>
              </a:xfrm>
              <a:custGeom>
                <a:avLst/>
                <a:gdLst>
                  <a:gd name="connsiteX0" fmla="*/ 0 w 5295900"/>
                  <a:gd name="connsiteY0" fmla="*/ 0 h 923925"/>
                  <a:gd name="connsiteX1" fmla="*/ 5295900 w 5295900"/>
                  <a:gd name="connsiteY1" fmla="*/ 0 h 923925"/>
                  <a:gd name="connsiteX2" fmla="*/ 5295900 w 5295900"/>
                  <a:gd name="connsiteY2" fmla="*/ 923925 h 923925"/>
                  <a:gd name="connsiteX3" fmla="*/ 0 w 5295900"/>
                  <a:gd name="connsiteY3" fmla="*/ 923925 h 923925"/>
                </a:gdLst>
                <a:ahLst/>
                <a:cxnLst>
                  <a:cxn ang="0">
                    <a:pos x="connsiteX0" y="connsiteY0"/>
                  </a:cxn>
                  <a:cxn ang="0">
                    <a:pos x="connsiteX1" y="connsiteY1"/>
                  </a:cxn>
                  <a:cxn ang="0">
                    <a:pos x="connsiteX2" y="connsiteY2"/>
                  </a:cxn>
                  <a:cxn ang="0">
                    <a:pos x="connsiteX3" y="connsiteY3"/>
                  </a:cxn>
                </a:cxnLst>
                <a:rect l="l" t="t" r="r" b="b"/>
                <a:pathLst>
                  <a:path w="5295900" h="923925">
                    <a:moveTo>
                      <a:pt x="0" y="0"/>
                    </a:moveTo>
                    <a:lnTo>
                      <a:pt x="5295900" y="0"/>
                    </a:lnTo>
                    <a:lnTo>
                      <a:pt x="5295900" y="923925"/>
                    </a:lnTo>
                    <a:lnTo>
                      <a:pt x="0" y="923925"/>
                    </a:lnTo>
                    <a:close/>
                  </a:path>
                </a:pathLst>
              </a:custGeom>
              <a:solidFill>
                <a:srgbClr val="3B9D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49" name="자유형: 도형 148">
                <a:extLst>
                  <a:ext uri="{FF2B5EF4-FFF2-40B4-BE49-F238E27FC236}">
                    <a16:creationId xmlns:a16="http://schemas.microsoft.com/office/drawing/2014/main" id="{3A04ACFD-878B-4A8C-9BCD-3ACE105AB486}"/>
                  </a:ext>
                </a:extLst>
              </p:cNvPr>
              <p:cNvSpPr/>
              <p:nvPr/>
            </p:nvSpPr>
            <p:spPr>
              <a:xfrm>
                <a:off x="547449" y="5781101"/>
                <a:ext cx="3805401" cy="191639"/>
              </a:xfrm>
              <a:custGeom>
                <a:avLst/>
                <a:gdLst>
                  <a:gd name="connsiteX0" fmla="*/ 0 w 5295900"/>
                  <a:gd name="connsiteY0" fmla="*/ 0 h 266700"/>
                  <a:gd name="connsiteX1" fmla="*/ 5295900 w 5295900"/>
                  <a:gd name="connsiteY1" fmla="*/ 0 h 266700"/>
                  <a:gd name="connsiteX2" fmla="*/ 5295900 w 5295900"/>
                  <a:gd name="connsiteY2" fmla="*/ 266700 h 266700"/>
                  <a:gd name="connsiteX3" fmla="*/ 0 w 5295900"/>
                  <a:gd name="connsiteY3" fmla="*/ 266700 h 266700"/>
                </a:gdLst>
                <a:ahLst/>
                <a:cxnLst>
                  <a:cxn ang="0">
                    <a:pos x="connsiteX0" y="connsiteY0"/>
                  </a:cxn>
                  <a:cxn ang="0">
                    <a:pos x="connsiteX1" y="connsiteY1"/>
                  </a:cxn>
                  <a:cxn ang="0">
                    <a:pos x="connsiteX2" y="connsiteY2"/>
                  </a:cxn>
                  <a:cxn ang="0">
                    <a:pos x="connsiteX3" y="connsiteY3"/>
                  </a:cxn>
                </a:cxnLst>
                <a:rect l="l" t="t" r="r" b="b"/>
                <a:pathLst>
                  <a:path w="5295900" h="266700">
                    <a:moveTo>
                      <a:pt x="0" y="0"/>
                    </a:moveTo>
                    <a:lnTo>
                      <a:pt x="5295900" y="0"/>
                    </a:lnTo>
                    <a:lnTo>
                      <a:pt x="5295900" y="266700"/>
                    </a:lnTo>
                    <a:lnTo>
                      <a:pt x="0" y="266700"/>
                    </a:lnTo>
                    <a:close/>
                  </a:path>
                </a:pathLst>
              </a:custGeom>
              <a:solidFill>
                <a:srgbClr val="318A3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50" name="자유형: 도형 149">
                <a:extLst>
                  <a:ext uri="{FF2B5EF4-FFF2-40B4-BE49-F238E27FC236}">
                    <a16:creationId xmlns:a16="http://schemas.microsoft.com/office/drawing/2014/main" id="{6E21145F-FC2E-4D5A-A274-85C3607431B5}"/>
                  </a:ext>
                </a:extLst>
              </p:cNvPr>
              <p:cNvSpPr/>
              <p:nvPr/>
            </p:nvSpPr>
            <p:spPr>
              <a:xfrm>
                <a:off x="547449" y="6109625"/>
                <a:ext cx="3805401" cy="191639"/>
              </a:xfrm>
              <a:custGeom>
                <a:avLst/>
                <a:gdLst>
                  <a:gd name="connsiteX0" fmla="*/ 0 w 5295900"/>
                  <a:gd name="connsiteY0" fmla="*/ 0 h 266700"/>
                  <a:gd name="connsiteX1" fmla="*/ 5295900 w 5295900"/>
                  <a:gd name="connsiteY1" fmla="*/ 0 h 266700"/>
                  <a:gd name="connsiteX2" fmla="*/ 5295900 w 5295900"/>
                  <a:gd name="connsiteY2" fmla="*/ 266700 h 266700"/>
                  <a:gd name="connsiteX3" fmla="*/ 0 w 5295900"/>
                  <a:gd name="connsiteY3" fmla="*/ 266700 h 266700"/>
                </a:gdLst>
                <a:ahLst/>
                <a:cxnLst>
                  <a:cxn ang="0">
                    <a:pos x="connsiteX0" y="connsiteY0"/>
                  </a:cxn>
                  <a:cxn ang="0">
                    <a:pos x="connsiteX1" y="connsiteY1"/>
                  </a:cxn>
                  <a:cxn ang="0">
                    <a:pos x="connsiteX2" y="connsiteY2"/>
                  </a:cxn>
                  <a:cxn ang="0">
                    <a:pos x="connsiteX3" y="connsiteY3"/>
                  </a:cxn>
                </a:cxnLst>
                <a:rect l="l" t="t" r="r" b="b"/>
                <a:pathLst>
                  <a:path w="5295900" h="266700">
                    <a:moveTo>
                      <a:pt x="0" y="0"/>
                    </a:moveTo>
                    <a:lnTo>
                      <a:pt x="5295900" y="0"/>
                    </a:lnTo>
                    <a:lnTo>
                      <a:pt x="5295900" y="266700"/>
                    </a:lnTo>
                    <a:lnTo>
                      <a:pt x="0" y="266700"/>
                    </a:lnTo>
                    <a:close/>
                  </a:path>
                </a:pathLst>
              </a:custGeom>
              <a:solidFill>
                <a:srgbClr val="318A3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51" name="자유형: 도형 150">
                <a:extLst>
                  <a:ext uri="{FF2B5EF4-FFF2-40B4-BE49-F238E27FC236}">
                    <a16:creationId xmlns:a16="http://schemas.microsoft.com/office/drawing/2014/main" id="{C90087B9-27C2-4444-8DCC-0A6110D60451}"/>
                  </a:ext>
                </a:extLst>
              </p:cNvPr>
              <p:cNvSpPr/>
              <p:nvPr/>
            </p:nvSpPr>
            <p:spPr>
              <a:xfrm>
                <a:off x="1878654" y="5637372"/>
                <a:ext cx="1142989" cy="663892"/>
              </a:xfrm>
              <a:custGeom>
                <a:avLst/>
                <a:gdLst>
                  <a:gd name="connsiteX0" fmla="*/ 0 w 1590675"/>
                  <a:gd name="connsiteY0" fmla="*/ 0 h 923925"/>
                  <a:gd name="connsiteX1" fmla="*/ 1590675 w 1590675"/>
                  <a:gd name="connsiteY1" fmla="*/ 0 h 923925"/>
                  <a:gd name="connsiteX2" fmla="*/ 1590675 w 1590675"/>
                  <a:gd name="connsiteY2" fmla="*/ 923925 h 923925"/>
                  <a:gd name="connsiteX3" fmla="*/ 0 w 1590675"/>
                  <a:gd name="connsiteY3" fmla="*/ 923925 h 923925"/>
                </a:gdLst>
                <a:ahLst/>
                <a:cxnLst>
                  <a:cxn ang="0">
                    <a:pos x="connsiteX0" y="connsiteY0"/>
                  </a:cxn>
                  <a:cxn ang="0">
                    <a:pos x="connsiteX1" y="connsiteY1"/>
                  </a:cxn>
                  <a:cxn ang="0">
                    <a:pos x="connsiteX2" y="connsiteY2"/>
                  </a:cxn>
                  <a:cxn ang="0">
                    <a:pos x="connsiteX3" y="connsiteY3"/>
                  </a:cxn>
                </a:cxnLst>
                <a:rect l="l" t="t" r="r" b="b"/>
                <a:pathLst>
                  <a:path w="1590675" h="923925">
                    <a:moveTo>
                      <a:pt x="0" y="0"/>
                    </a:moveTo>
                    <a:lnTo>
                      <a:pt x="1590675" y="0"/>
                    </a:lnTo>
                    <a:lnTo>
                      <a:pt x="1590675" y="923925"/>
                    </a:lnTo>
                    <a:lnTo>
                      <a:pt x="0" y="923925"/>
                    </a:lnTo>
                    <a:close/>
                  </a:path>
                </a:pathLst>
              </a:custGeom>
              <a:solidFill>
                <a:srgbClr val="B5C2B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52" name="자유형: 도형 151">
                <a:extLst>
                  <a:ext uri="{FF2B5EF4-FFF2-40B4-BE49-F238E27FC236}">
                    <a16:creationId xmlns:a16="http://schemas.microsoft.com/office/drawing/2014/main" id="{BEC12FE6-FB41-4A3E-9A61-32253AD28BCA}"/>
                  </a:ext>
                </a:extLst>
              </p:cNvPr>
              <p:cNvSpPr/>
              <p:nvPr/>
            </p:nvSpPr>
            <p:spPr>
              <a:xfrm>
                <a:off x="2322855" y="5767823"/>
                <a:ext cx="254485" cy="466579"/>
              </a:xfrm>
              <a:custGeom>
                <a:avLst/>
                <a:gdLst>
                  <a:gd name="connsiteX0" fmla="*/ 340888 w 354162"/>
                  <a:gd name="connsiteY0" fmla="*/ 353473 h 649329"/>
                  <a:gd name="connsiteX1" fmla="*/ 218968 w 354162"/>
                  <a:gd name="connsiteY1" fmla="*/ 247459 h 649329"/>
                  <a:gd name="connsiteX2" fmla="*/ 174010 w 354162"/>
                  <a:gd name="connsiteY2" fmla="*/ 244030 h 649329"/>
                  <a:gd name="connsiteX3" fmla="*/ 147530 w 354162"/>
                  <a:gd name="connsiteY3" fmla="*/ 225933 h 649329"/>
                  <a:gd name="connsiteX4" fmla="*/ 147435 w 354162"/>
                  <a:gd name="connsiteY4" fmla="*/ 205645 h 649329"/>
                  <a:gd name="connsiteX5" fmla="*/ 172295 w 354162"/>
                  <a:gd name="connsiteY5" fmla="*/ 185833 h 649329"/>
                  <a:gd name="connsiteX6" fmla="*/ 201441 w 354162"/>
                  <a:gd name="connsiteY6" fmla="*/ 204978 h 649329"/>
                  <a:gd name="connsiteX7" fmla="*/ 205823 w 354162"/>
                  <a:gd name="connsiteY7" fmla="*/ 215932 h 649329"/>
                  <a:gd name="connsiteX8" fmla="*/ 226397 w 354162"/>
                  <a:gd name="connsiteY8" fmla="*/ 218218 h 649329"/>
                  <a:gd name="connsiteX9" fmla="*/ 346412 w 354162"/>
                  <a:gd name="connsiteY9" fmla="*/ 214694 h 649329"/>
                  <a:gd name="connsiteX10" fmla="*/ 348317 w 354162"/>
                  <a:gd name="connsiteY10" fmla="*/ 203645 h 649329"/>
                  <a:gd name="connsiteX11" fmla="*/ 341173 w 354162"/>
                  <a:gd name="connsiteY11" fmla="*/ 163259 h 649329"/>
                  <a:gd name="connsiteX12" fmla="*/ 259544 w 354162"/>
                  <a:gd name="connsiteY12" fmla="*/ 62484 h 649329"/>
                  <a:gd name="connsiteX13" fmla="*/ 252496 w 354162"/>
                  <a:gd name="connsiteY13" fmla="*/ 50768 h 649329"/>
                  <a:gd name="connsiteX14" fmla="*/ 251353 w 354162"/>
                  <a:gd name="connsiteY14" fmla="*/ 10478 h 649329"/>
                  <a:gd name="connsiteX15" fmla="*/ 250781 w 354162"/>
                  <a:gd name="connsiteY15" fmla="*/ 0 h 649329"/>
                  <a:gd name="connsiteX16" fmla="*/ 104191 w 354162"/>
                  <a:gd name="connsiteY16" fmla="*/ 0 h 649329"/>
                  <a:gd name="connsiteX17" fmla="*/ 103715 w 354162"/>
                  <a:gd name="connsiteY17" fmla="*/ 4286 h 649329"/>
                  <a:gd name="connsiteX18" fmla="*/ 103810 w 354162"/>
                  <a:gd name="connsiteY18" fmla="*/ 55150 h 649329"/>
                  <a:gd name="connsiteX19" fmla="*/ 99048 w 354162"/>
                  <a:gd name="connsiteY19" fmla="*/ 57245 h 649329"/>
                  <a:gd name="connsiteX20" fmla="*/ 1131 w 354162"/>
                  <a:gd name="connsiteY20" fmla="*/ 196501 h 649329"/>
                  <a:gd name="connsiteX21" fmla="*/ 68377 w 354162"/>
                  <a:gd name="connsiteY21" fmla="*/ 353568 h 649329"/>
                  <a:gd name="connsiteX22" fmla="*/ 177915 w 354162"/>
                  <a:gd name="connsiteY22" fmla="*/ 390525 h 649329"/>
                  <a:gd name="connsiteX23" fmla="*/ 201251 w 354162"/>
                  <a:gd name="connsiteY23" fmla="*/ 397764 h 649329"/>
                  <a:gd name="connsiteX24" fmla="*/ 206585 w 354162"/>
                  <a:gd name="connsiteY24" fmla="*/ 431387 h 649329"/>
                  <a:gd name="connsiteX25" fmla="*/ 200775 w 354162"/>
                  <a:gd name="connsiteY25" fmla="*/ 440627 h 649329"/>
                  <a:gd name="connsiteX26" fmla="*/ 179534 w 354162"/>
                  <a:gd name="connsiteY26" fmla="*/ 448818 h 649329"/>
                  <a:gd name="connsiteX27" fmla="*/ 154579 w 354162"/>
                  <a:gd name="connsiteY27" fmla="*/ 430054 h 649329"/>
                  <a:gd name="connsiteX28" fmla="*/ 136576 w 354162"/>
                  <a:gd name="connsiteY28" fmla="*/ 420148 h 649329"/>
                  <a:gd name="connsiteX29" fmla="*/ 14942 w 354162"/>
                  <a:gd name="connsiteY29" fmla="*/ 422910 h 649329"/>
                  <a:gd name="connsiteX30" fmla="*/ 1131 w 354162"/>
                  <a:gd name="connsiteY30" fmla="*/ 427863 h 649329"/>
                  <a:gd name="connsiteX31" fmla="*/ 9418 w 354162"/>
                  <a:gd name="connsiteY31" fmla="*/ 461677 h 649329"/>
                  <a:gd name="connsiteX32" fmla="*/ 41136 w 354162"/>
                  <a:gd name="connsiteY32" fmla="*/ 525971 h 649329"/>
                  <a:gd name="connsiteX33" fmla="*/ 117431 w 354162"/>
                  <a:gd name="connsiteY33" fmla="*/ 582168 h 649329"/>
                  <a:gd name="connsiteX34" fmla="*/ 118669 w 354162"/>
                  <a:gd name="connsiteY34" fmla="*/ 640556 h 649329"/>
                  <a:gd name="connsiteX35" fmla="*/ 119907 w 354162"/>
                  <a:gd name="connsiteY35" fmla="*/ 649319 h 649329"/>
                  <a:gd name="connsiteX36" fmla="*/ 260782 w 354162"/>
                  <a:gd name="connsiteY36" fmla="*/ 646176 h 649329"/>
                  <a:gd name="connsiteX37" fmla="*/ 267164 w 354162"/>
                  <a:gd name="connsiteY37" fmla="*/ 633317 h 649329"/>
                  <a:gd name="connsiteX38" fmla="*/ 265831 w 354162"/>
                  <a:gd name="connsiteY38" fmla="*/ 572262 h 649329"/>
                  <a:gd name="connsiteX39" fmla="*/ 318123 w 354162"/>
                  <a:gd name="connsiteY39" fmla="*/ 525113 h 649329"/>
                  <a:gd name="connsiteX40" fmla="*/ 353080 w 354162"/>
                  <a:gd name="connsiteY40" fmla="*/ 400336 h 649329"/>
                  <a:gd name="connsiteX41" fmla="*/ 340888 w 354162"/>
                  <a:gd name="connsiteY41" fmla="*/ 353473 h 649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54162" h="649329">
                    <a:moveTo>
                      <a:pt x="340888" y="353473"/>
                    </a:moveTo>
                    <a:cubicBezTo>
                      <a:pt x="316980" y="296704"/>
                      <a:pt x="277832" y="261175"/>
                      <a:pt x="218968" y="247459"/>
                    </a:cubicBezTo>
                    <a:cubicBezTo>
                      <a:pt x="208014" y="244507"/>
                      <a:pt x="186106" y="243078"/>
                      <a:pt x="174010" y="244030"/>
                    </a:cubicBezTo>
                    <a:cubicBezTo>
                      <a:pt x="161151" y="244507"/>
                      <a:pt x="151816" y="238125"/>
                      <a:pt x="147530" y="225933"/>
                    </a:cubicBezTo>
                    <a:cubicBezTo>
                      <a:pt x="146006" y="220694"/>
                      <a:pt x="146197" y="210121"/>
                      <a:pt x="147435" y="205645"/>
                    </a:cubicBezTo>
                    <a:cubicBezTo>
                      <a:pt x="151054" y="193643"/>
                      <a:pt x="160103" y="186404"/>
                      <a:pt x="172295" y="185833"/>
                    </a:cubicBezTo>
                    <a:cubicBezTo>
                      <a:pt x="184773" y="185261"/>
                      <a:pt x="196393" y="193072"/>
                      <a:pt x="201441" y="204978"/>
                    </a:cubicBezTo>
                    <a:cubicBezTo>
                      <a:pt x="202966" y="208598"/>
                      <a:pt x="202585" y="212979"/>
                      <a:pt x="205823" y="215932"/>
                    </a:cubicBezTo>
                    <a:cubicBezTo>
                      <a:pt x="209443" y="219075"/>
                      <a:pt x="222397" y="218218"/>
                      <a:pt x="226397" y="218218"/>
                    </a:cubicBezTo>
                    <a:cubicBezTo>
                      <a:pt x="250495" y="218123"/>
                      <a:pt x="312979" y="217075"/>
                      <a:pt x="346412" y="214694"/>
                    </a:cubicBezTo>
                    <a:cubicBezTo>
                      <a:pt x="349555" y="212408"/>
                      <a:pt x="348412" y="206597"/>
                      <a:pt x="348317" y="203645"/>
                    </a:cubicBezTo>
                    <a:cubicBezTo>
                      <a:pt x="347936" y="189833"/>
                      <a:pt x="345364" y="176403"/>
                      <a:pt x="341173" y="163259"/>
                    </a:cubicBezTo>
                    <a:cubicBezTo>
                      <a:pt x="326981" y="119158"/>
                      <a:pt x="299930" y="85344"/>
                      <a:pt x="259544" y="62484"/>
                    </a:cubicBezTo>
                    <a:cubicBezTo>
                      <a:pt x="254591" y="59722"/>
                      <a:pt x="252496" y="56579"/>
                      <a:pt x="252496" y="50768"/>
                    </a:cubicBezTo>
                    <a:cubicBezTo>
                      <a:pt x="252496" y="37338"/>
                      <a:pt x="251733" y="23908"/>
                      <a:pt x="251353" y="10478"/>
                    </a:cubicBezTo>
                    <a:cubicBezTo>
                      <a:pt x="251257" y="5525"/>
                      <a:pt x="251162" y="2286"/>
                      <a:pt x="250781" y="0"/>
                    </a:cubicBezTo>
                    <a:lnTo>
                      <a:pt x="104191" y="0"/>
                    </a:lnTo>
                    <a:cubicBezTo>
                      <a:pt x="104001" y="1143"/>
                      <a:pt x="103810" y="2572"/>
                      <a:pt x="103715" y="4286"/>
                    </a:cubicBezTo>
                    <a:cubicBezTo>
                      <a:pt x="104191" y="20288"/>
                      <a:pt x="103524" y="40386"/>
                      <a:pt x="103810" y="55150"/>
                    </a:cubicBezTo>
                    <a:cubicBezTo>
                      <a:pt x="102572" y="56007"/>
                      <a:pt x="100381" y="56579"/>
                      <a:pt x="99048" y="57245"/>
                    </a:cubicBezTo>
                    <a:cubicBezTo>
                      <a:pt x="42946" y="87058"/>
                      <a:pt x="7894" y="132017"/>
                      <a:pt x="1131" y="196501"/>
                    </a:cubicBezTo>
                    <a:cubicBezTo>
                      <a:pt x="-5632" y="261175"/>
                      <a:pt x="18085" y="313468"/>
                      <a:pt x="68377" y="353568"/>
                    </a:cubicBezTo>
                    <a:cubicBezTo>
                      <a:pt x="100096" y="378905"/>
                      <a:pt x="136957" y="391192"/>
                      <a:pt x="177915" y="390525"/>
                    </a:cubicBezTo>
                    <a:cubicBezTo>
                      <a:pt x="185725" y="390430"/>
                      <a:pt x="195441" y="392049"/>
                      <a:pt x="201251" y="397764"/>
                    </a:cubicBezTo>
                    <a:cubicBezTo>
                      <a:pt x="208490" y="404717"/>
                      <a:pt x="211157" y="422148"/>
                      <a:pt x="206585" y="431387"/>
                    </a:cubicBezTo>
                    <a:cubicBezTo>
                      <a:pt x="205347" y="433959"/>
                      <a:pt x="202870" y="438626"/>
                      <a:pt x="200775" y="440627"/>
                    </a:cubicBezTo>
                    <a:cubicBezTo>
                      <a:pt x="194869" y="446151"/>
                      <a:pt x="187725" y="448437"/>
                      <a:pt x="179534" y="448818"/>
                    </a:cubicBezTo>
                    <a:cubicBezTo>
                      <a:pt x="168866" y="449294"/>
                      <a:pt x="157817" y="440055"/>
                      <a:pt x="154579" y="430054"/>
                    </a:cubicBezTo>
                    <a:cubicBezTo>
                      <a:pt x="151149" y="419386"/>
                      <a:pt x="149530" y="420243"/>
                      <a:pt x="136576" y="420148"/>
                    </a:cubicBezTo>
                    <a:cubicBezTo>
                      <a:pt x="96000" y="421100"/>
                      <a:pt x="55423" y="421957"/>
                      <a:pt x="14942" y="422910"/>
                    </a:cubicBezTo>
                    <a:cubicBezTo>
                      <a:pt x="11608" y="423005"/>
                      <a:pt x="178" y="421577"/>
                      <a:pt x="1131" y="427863"/>
                    </a:cubicBezTo>
                    <a:cubicBezTo>
                      <a:pt x="3131" y="443294"/>
                      <a:pt x="4750" y="449580"/>
                      <a:pt x="9418" y="461677"/>
                    </a:cubicBezTo>
                    <a:cubicBezTo>
                      <a:pt x="16942" y="484632"/>
                      <a:pt x="26372" y="506539"/>
                      <a:pt x="41136" y="525971"/>
                    </a:cubicBezTo>
                    <a:cubicBezTo>
                      <a:pt x="61138" y="552164"/>
                      <a:pt x="85713" y="571976"/>
                      <a:pt x="117431" y="582168"/>
                    </a:cubicBezTo>
                    <a:cubicBezTo>
                      <a:pt x="117526" y="582739"/>
                      <a:pt x="118955" y="623888"/>
                      <a:pt x="118669" y="640556"/>
                    </a:cubicBezTo>
                    <a:cubicBezTo>
                      <a:pt x="118669" y="643414"/>
                      <a:pt x="117336" y="646747"/>
                      <a:pt x="119907" y="649319"/>
                    </a:cubicBezTo>
                    <a:cubicBezTo>
                      <a:pt x="138481" y="649510"/>
                      <a:pt x="254591" y="646843"/>
                      <a:pt x="260782" y="646176"/>
                    </a:cubicBezTo>
                    <a:cubicBezTo>
                      <a:pt x="266116" y="646367"/>
                      <a:pt x="266878" y="642366"/>
                      <a:pt x="267164" y="633317"/>
                    </a:cubicBezTo>
                    <a:cubicBezTo>
                      <a:pt x="267164" y="615505"/>
                      <a:pt x="266783" y="589597"/>
                      <a:pt x="265831" y="572262"/>
                    </a:cubicBezTo>
                    <a:cubicBezTo>
                      <a:pt x="286024" y="565976"/>
                      <a:pt x="305074" y="542068"/>
                      <a:pt x="318123" y="525113"/>
                    </a:cubicBezTo>
                    <a:cubicBezTo>
                      <a:pt x="345936" y="489013"/>
                      <a:pt x="358033" y="444151"/>
                      <a:pt x="353080" y="400336"/>
                    </a:cubicBezTo>
                    <a:cubicBezTo>
                      <a:pt x="351460" y="384620"/>
                      <a:pt x="347365" y="368808"/>
                      <a:pt x="340888" y="353473"/>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grpSp>
        <p:grpSp>
          <p:nvGrpSpPr>
            <p:cNvPr id="153" name="그룹 152">
              <a:extLst>
                <a:ext uri="{FF2B5EF4-FFF2-40B4-BE49-F238E27FC236}">
                  <a16:creationId xmlns:a16="http://schemas.microsoft.com/office/drawing/2014/main" id="{20149405-88F3-44CE-8454-D4D90A769ABA}"/>
                </a:ext>
              </a:extLst>
            </p:cNvPr>
            <p:cNvGrpSpPr/>
            <p:nvPr/>
          </p:nvGrpSpPr>
          <p:grpSpPr>
            <a:xfrm>
              <a:off x="7892422" y="4643078"/>
              <a:ext cx="776274" cy="1153329"/>
              <a:chOff x="6093430" y="556957"/>
              <a:chExt cx="1196031" cy="1776971"/>
            </a:xfrm>
          </p:grpSpPr>
          <p:sp>
            <p:nvSpPr>
              <p:cNvPr id="154" name="자유형: 도형 153">
                <a:extLst>
                  <a:ext uri="{FF2B5EF4-FFF2-40B4-BE49-F238E27FC236}">
                    <a16:creationId xmlns:a16="http://schemas.microsoft.com/office/drawing/2014/main" id="{9C36EB03-26C7-4D25-9470-9B763EC48556}"/>
                  </a:ext>
                </a:extLst>
              </p:cNvPr>
              <p:cNvSpPr/>
              <p:nvPr/>
            </p:nvSpPr>
            <p:spPr>
              <a:xfrm>
                <a:off x="6093430" y="556957"/>
                <a:ext cx="1177210" cy="177950"/>
              </a:xfrm>
              <a:custGeom>
                <a:avLst/>
                <a:gdLst>
                  <a:gd name="connsiteX0" fmla="*/ 1514475 w 1638300"/>
                  <a:gd name="connsiteY0" fmla="*/ 247650 h 247650"/>
                  <a:gd name="connsiteX1" fmla="*/ 123825 w 1638300"/>
                  <a:gd name="connsiteY1" fmla="*/ 247650 h 247650"/>
                  <a:gd name="connsiteX2" fmla="*/ 0 w 1638300"/>
                  <a:gd name="connsiteY2" fmla="*/ 123825 h 247650"/>
                  <a:gd name="connsiteX3" fmla="*/ 0 w 1638300"/>
                  <a:gd name="connsiteY3" fmla="*/ 123825 h 247650"/>
                  <a:gd name="connsiteX4" fmla="*/ 123825 w 1638300"/>
                  <a:gd name="connsiteY4" fmla="*/ 0 h 247650"/>
                  <a:gd name="connsiteX5" fmla="*/ 1514475 w 1638300"/>
                  <a:gd name="connsiteY5" fmla="*/ 0 h 247650"/>
                  <a:gd name="connsiteX6" fmla="*/ 1638300 w 1638300"/>
                  <a:gd name="connsiteY6" fmla="*/ 123825 h 247650"/>
                  <a:gd name="connsiteX7" fmla="*/ 1638300 w 1638300"/>
                  <a:gd name="connsiteY7" fmla="*/ 123825 h 247650"/>
                  <a:gd name="connsiteX8" fmla="*/ 1514475 w 1638300"/>
                  <a:gd name="connsiteY8" fmla="*/ 24765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8300" h="247650">
                    <a:moveTo>
                      <a:pt x="1514475" y="247650"/>
                    </a:moveTo>
                    <a:lnTo>
                      <a:pt x="123825" y="247650"/>
                    </a:lnTo>
                    <a:cubicBezTo>
                      <a:pt x="55436" y="247650"/>
                      <a:pt x="0" y="192215"/>
                      <a:pt x="0" y="123825"/>
                    </a:cubicBezTo>
                    <a:lnTo>
                      <a:pt x="0" y="123825"/>
                    </a:lnTo>
                    <a:cubicBezTo>
                      <a:pt x="0" y="55435"/>
                      <a:pt x="55436" y="0"/>
                      <a:pt x="123825" y="0"/>
                    </a:cubicBezTo>
                    <a:lnTo>
                      <a:pt x="1514475" y="0"/>
                    </a:lnTo>
                    <a:cubicBezTo>
                      <a:pt x="1582864" y="0"/>
                      <a:pt x="1638300" y="55435"/>
                      <a:pt x="1638300" y="123825"/>
                    </a:cubicBezTo>
                    <a:lnTo>
                      <a:pt x="1638300" y="123825"/>
                    </a:lnTo>
                    <a:cubicBezTo>
                      <a:pt x="1638300" y="192215"/>
                      <a:pt x="1582864" y="247650"/>
                      <a:pt x="1514475" y="247650"/>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55" name="자유형: 도형 154">
                <a:extLst>
                  <a:ext uri="{FF2B5EF4-FFF2-40B4-BE49-F238E27FC236}">
                    <a16:creationId xmlns:a16="http://schemas.microsoft.com/office/drawing/2014/main" id="{BD6AB72F-185A-4ED8-BF11-90738E2EBD38}"/>
                  </a:ext>
                </a:extLst>
              </p:cNvPr>
              <p:cNvSpPr/>
              <p:nvPr/>
            </p:nvSpPr>
            <p:spPr>
              <a:xfrm>
                <a:off x="6104791" y="568318"/>
                <a:ext cx="1165848" cy="166589"/>
              </a:xfrm>
              <a:custGeom>
                <a:avLst/>
                <a:gdLst>
                  <a:gd name="connsiteX0" fmla="*/ 1559052 w 1622488"/>
                  <a:gd name="connsiteY0" fmla="*/ 0 h 231838"/>
                  <a:gd name="connsiteX1" fmla="*/ 1574864 w 1622488"/>
                  <a:gd name="connsiteY1" fmla="*/ 60389 h 231838"/>
                  <a:gd name="connsiteX2" fmla="*/ 1451039 w 1622488"/>
                  <a:gd name="connsiteY2" fmla="*/ 184214 h 231838"/>
                  <a:gd name="connsiteX3" fmla="*/ 60388 w 1622488"/>
                  <a:gd name="connsiteY3" fmla="*/ 184214 h 231838"/>
                  <a:gd name="connsiteX4" fmla="*/ 0 w 1622488"/>
                  <a:gd name="connsiteY4" fmla="*/ 168402 h 231838"/>
                  <a:gd name="connsiteX5" fmla="*/ 108013 w 1622488"/>
                  <a:gd name="connsiteY5" fmla="*/ 231839 h 231838"/>
                  <a:gd name="connsiteX6" fmla="*/ 1498664 w 1622488"/>
                  <a:gd name="connsiteY6" fmla="*/ 231839 h 231838"/>
                  <a:gd name="connsiteX7" fmla="*/ 1622489 w 1622488"/>
                  <a:gd name="connsiteY7" fmla="*/ 108014 h 231838"/>
                  <a:gd name="connsiteX8" fmla="*/ 1559052 w 1622488"/>
                  <a:gd name="connsiteY8" fmla="*/ 0 h 2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2488" h="231838">
                    <a:moveTo>
                      <a:pt x="1559052" y="0"/>
                    </a:moveTo>
                    <a:cubicBezTo>
                      <a:pt x="1569053" y="17812"/>
                      <a:pt x="1574864" y="38481"/>
                      <a:pt x="1574864" y="60389"/>
                    </a:cubicBezTo>
                    <a:cubicBezTo>
                      <a:pt x="1574864" y="128778"/>
                      <a:pt x="1519428" y="184214"/>
                      <a:pt x="1451039" y="184214"/>
                    </a:cubicBezTo>
                    <a:lnTo>
                      <a:pt x="60388" y="184214"/>
                    </a:lnTo>
                    <a:cubicBezTo>
                      <a:pt x="38481" y="184214"/>
                      <a:pt x="17812" y="178403"/>
                      <a:pt x="0" y="168402"/>
                    </a:cubicBezTo>
                    <a:cubicBezTo>
                      <a:pt x="21146" y="206216"/>
                      <a:pt x="61627" y="231839"/>
                      <a:pt x="108013" y="231839"/>
                    </a:cubicBezTo>
                    <a:lnTo>
                      <a:pt x="1498664" y="231839"/>
                    </a:lnTo>
                    <a:cubicBezTo>
                      <a:pt x="1567053" y="231839"/>
                      <a:pt x="1622489" y="176403"/>
                      <a:pt x="1622489" y="108014"/>
                    </a:cubicBezTo>
                    <a:cubicBezTo>
                      <a:pt x="1622489" y="61531"/>
                      <a:pt x="1596866" y="21146"/>
                      <a:pt x="1559052" y="0"/>
                    </a:cubicBezTo>
                    <a:close/>
                  </a:path>
                </a:pathLst>
              </a:custGeom>
              <a:solidFill>
                <a:srgbClr val="DA7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56" name="자유형: 도형 155">
                <a:extLst>
                  <a:ext uri="{FF2B5EF4-FFF2-40B4-BE49-F238E27FC236}">
                    <a16:creationId xmlns:a16="http://schemas.microsoft.com/office/drawing/2014/main" id="{BC788354-F567-474F-A284-85BEB609AABE}"/>
                  </a:ext>
                </a:extLst>
              </p:cNvPr>
              <p:cNvSpPr/>
              <p:nvPr/>
            </p:nvSpPr>
            <p:spPr>
              <a:xfrm>
                <a:off x="6096851" y="733196"/>
                <a:ext cx="1177210" cy="177950"/>
              </a:xfrm>
              <a:custGeom>
                <a:avLst/>
                <a:gdLst>
                  <a:gd name="connsiteX0" fmla="*/ 1514475 w 1638300"/>
                  <a:gd name="connsiteY0" fmla="*/ 247650 h 247650"/>
                  <a:gd name="connsiteX1" fmla="*/ 123825 w 1638300"/>
                  <a:gd name="connsiteY1" fmla="*/ 247650 h 247650"/>
                  <a:gd name="connsiteX2" fmla="*/ 0 w 1638300"/>
                  <a:gd name="connsiteY2" fmla="*/ 123825 h 247650"/>
                  <a:gd name="connsiteX3" fmla="*/ 0 w 1638300"/>
                  <a:gd name="connsiteY3" fmla="*/ 123825 h 247650"/>
                  <a:gd name="connsiteX4" fmla="*/ 123825 w 1638300"/>
                  <a:gd name="connsiteY4" fmla="*/ 0 h 247650"/>
                  <a:gd name="connsiteX5" fmla="*/ 1514475 w 1638300"/>
                  <a:gd name="connsiteY5" fmla="*/ 0 h 247650"/>
                  <a:gd name="connsiteX6" fmla="*/ 1638300 w 1638300"/>
                  <a:gd name="connsiteY6" fmla="*/ 123825 h 247650"/>
                  <a:gd name="connsiteX7" fmla="*/ 1638300 w 1638300"/>
                  <a:gd name="connsiteY7" fmla="*/ 123825 h 247650"/>
                  <a:gd name="connsiteX8" fmla="*/ 1514475 w 1638300"/>
                  <a:gd name="connsiteY8" fmla="*/ 24765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8300" h="247650">
                    <a:moveTo>
                      <a:pt x="1514475" y="247650"/>
                    </a:moveTo>
                    <a:lnTo>
                      <a:pt x="123825" y="247650"/>
                    </a:lnTo>
                    <a:cubicBezTo>
                      <a:pt x="55436" y="247650"/>
                      <a:pt x="0" y="192215"/>
                      <a:pt x="0" y="123825"/>
                    </a:cubicBezTo>
                    <a:lnTo>
                      <a:pt x="0" y="123825"/>
                    </a:lnTo>
                    <a:cubicBezTo>
                      <a:pt x="0" y="55435"/>
                      <a:pt x="55436" y="0"/>
                      <a:pt x="123825" y="0"/>
                    </a:cubicBezTo>
                    <a:lnTo>
                      <a:pt x="1514475" y="0"/>
                    </a:lnTo>
                    <a:cubicBezTo>
                      <a:pt x="1582864" y="0"/>
                      <a:pt x="1638300" y="55435"/>
                      <a:pt x="1638300" y="123825"/>
                    </a:cubicBezTo>
                    <a:lnTo>
                      <a:pt x="1638300" y="123825"/>
                    </a:lnTo>
                    <a:cubicBezTo>
                      <a:pt x="1638300" y="192215"/>
                      <a:pt x="1582864" y="247650"/>
                      <a:pt x="1514475" y="247650"/>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57" name="자유형: 도형 156">
                <a:extLst>
                  <a:ext uri="{FF2B5EF4-FFF2-40B4-BE49-F238E27FC236}">
                    <a16:creationId xmlns:a16="http://schemas.microsoft.com/office/drawing/2014/main" id="{54B52F39-3D2A-41DC-BA5B-1556E5DA6003}"/>
                  </a:ext>
                </a:extLst>
              </p:cNvPr>
              <p:cNvSpPr/>
              <p:nvPr/>
            </p:nvSpPr>
            <p:spPr>
              <a:xfrm>
                <a:off x="6108213" y="744558"/>
                <a:ext cx="1165848" cy="166589"/>
              </a:xfrm>
              <a:custGeom>
                <a:avLst/>
                <a:gdLst>
                  <a:gd name="connsiteX0" fmla="*/ 1559052 w 1622488"/>
                  <a:gd name="connsiteY0" fmla="*/ 0 h 231838"/>
                  <a:gd name="connsiteX1" fmla="*/ 1574864 w 1622488"/>
                  <a:gd name="connsiteY1" fmla="*/ 60388 h 231838"/>
                  <a:gd name="connsiteX2" fmla="*/ 1451039 w 1622488"/>
                  <a:gd name="connsiteY2" fmla="*/ 184213 h 231838"/>
                  <a:gd name="connsiteX3" fmla="*/ 60388 w 1622488"/>
                  <a:gd name="connsiteY3" fmla="*/ 184213 h 231838"/>
                  <a:gd name="connsiteX4" fmla="*/ 0 w 1622488"/>
                  <a:gd name="connsiteY4" fmla="*/ 168402 h 231838"/>
                  <a:gd name="connsiteX5" fmla="*/ 108013 w 1622488"/>
                  <a:gd name="connsiteY5" fmla="*/ 231838 h 231838"/>
                  <a:gd name="connsiteX6" fmla="*/ 1498664 w 1622488"/>
                  <a:gd name="connsiteY6" fmla="*/ 231838 h 231838"/>
                  <a:gd name="connsiteX7" fmla="*/ 1622489 w 1622488"/>
                  <a:gd name="connsiteY7" fmla="*/ 108013 h 231838"/>
                  <a:gd name="connsiteX8" fmla="*/ 1559052 w 1622488"/>
                  <a:gd name="connsiteY8" fmla="*/ 0 h 2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2488" h="231838">
                    <a:moveTo>
                      <a:pt x="1559052" y="0"/>
                    </a:moveTo>
                    <a:cubicBezTo>
                      <a:pt x="1569053" y="17907"/>
                      <a:pt x="1574864" y="38481"/>
                      <a:pt x="1574864" y="60388"/>
                    </a:cubicBezTo>
                    <a:cubicBezTo>
                      <a:pt x="1574864" y="128778"/>
                      <a:pt x="1519428" y="184213"/>
                      <a:pt x="1451039" y="184213"/>
                    </a:cubicBezTo>
                    <a:lnTo>
                      <a:pt x="60388" y="184213"/>
                    </a:lnTo>
                    <a:cubicBezTo>
                      <a:pt x="38481" y="184213"/>
                      <a:pt x="17812" y="178403"/>
                      <a:pt x="0" y="168402"/>
                    </a:cubicBezTo>
                    <a:cubicBezTo>
                      <a:pt x="21241" y="206216"/>
                      <a:pt x="61627" y="231838"/>
                      <a:pt x="108013" y="231838"/>
                    </a:cubicBezTo>
                    <a:lnTo>
                      <a:pt x="1498664" y="231838"/>
                    </a:lnTo>
                    <a:cubicBezTo>
                      <a:pt x="1567053" y="231838"/>
                      <a:pt x="1622489" y="176403"/>
                      <a:pt x="1622489" y="108013"/>
                    </a:cubicBezTo>
                    <a:cubicBezTo>
                      <a:pt x="1622489" y="61531"/>
                      <a:pt x="1596866" y="21145"/>
                      <a:pt x="1559052" y="0"/>
                    </a:cubicBezTo>
                    <a:close/>
                  </a:path>
                </a:pathLst>
              </a:custGeom>
              <a:solidFill>
                <a:srgbClr val="DA7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58" name="자유형: 도형 157">
                <a:extLst>
                  <a:ext uri="{FF2B5EF4-FFF2-40B4-BE49-F238E27FC236}">
                    <a16:creationId xmlns:a16="http://schemas.microsoft.com/office/drawing/2014/main" id="{30DB3317-3528-41DC-9626-84B16AAFE029}"/>
                  </a:ext>
                </a:extLst>
              </p:cNvPr>
              <p:cNvSpPr/>
              <p:nvPr/>
            </p:nvSpPr>
            <p:spPr>
              <a:xfrm>
                <a:off x="6095140" y="912036"/>
                <a:ext cx="1177210" cy="177950"/>
              </a:xfrm>
              <a:custGeom>
                <a:avLst/>
                <a:gdLst>
                  <a:gd name="connsiteX0" fmla="*/ 1514475 w 1638300"/>
                  <a:gd name="connsiteY0" fmla="*/ 247650 h 247650"/>
                  <a:gd name="connsiteX1" fmla="*/ 123825 w 1638300"/>
                  <a:gd name="connsiteY1" fmla="*/ 247650 h 247650"/>
                  <a:gd name="connsiteX2" fmla="*/ 0 w 1638300"/>
                  <a:gd name="connsiteY2" fmla="*/ 123825 h 247650"/>
                  <a:gd name="connsiteX3" fmla="*/ 0 w 1638300"/>
                  <a:gd name="connsiteY3" fmla="*/ 123825 h 247650"/>
                  <a:gd name="connsiteX4" fmla="*/ 123825 w 1638300"/>
                  <a:gd name="connsiteY4" fmla="*/ 0 h 247650"/>
                  <a:gd name="connsiteX5" fmla="*/ 1514475 w 1638300"/>
                  <a:gd name="connsiteY5" fmla="*/ 0 h 247650"/>
                  <a:gd name="connsiteX6" fmla="*/ 1638300 w 1638300"/>
                  <a:gd name="connsiteY6" fmla="*/ 123825 h 247650"/>
                  <a:gd name="connsiteX7" fmla="*/ 1638300 w 1638300"/>
                  <a:gd name="connsiteY7" fmla="*/ 123825 h 247650"/>
                  <a:gd name="connsiteX8" fmla="*/ 1514475 w 1638300"/>
                  <a:gd name="connsiteY8" fmla="*/ 24765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8300" h="247650">
                    <a:moveTo>
                      <a:pt x="1514475" y="247650"/>
                    </a:moveTo>
                    <a:lnTo>
                      <a:pt x="123825" y="247650"/>
                    </a:lnTo>
                    <a:cubicBezTo>
                      <a:pt x="55436" y="247650"/>
                      <a:pt x="0" y="192215"/>
                      <a:pt x="0" y="123825"/>
                    </a:cubicBezTo>
                    <a:lnTo>
                      <a:pt x="0" y="123825"/>
                    </a:lnTo>
                    <a:cubicBezTo>
                      <a:pt x="0" y="55435"/>
                      <a:pt x="55436" y="0"/>
                      <a:pt x="123825" y="0"/>
                    </a:cubicBezTo>
                    <a:lnTo>
                      <a:pt x="1514475" y="0"/>
                    </a:lnTo>
                    <a:cubicBezTo>
                      <a:pt x="1582864" y="0"/>
                      <a:pt x="1638300" y="55435"/>
                      <a:pt x="1638300" y="123825"/>
                    </a:cubicBezTo>
                    <a:lnTo>
                      <a:pt x="1638300" y="123825"/>
                    </a:lnTo>
                    <a:cubicBezTo>
                      <a:pt x="1638300" y="192119"/>
                      <a:pt x="1582864" y="247650"/>
                      <a:pt x="1514475" y="247650"/>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59" name="자유형: 도형 158">
                <a:extLst>
                  <a:ext uri="{FF2B5EF4-FFF2-40B4-BE49-F238E27FC236}">
                    <a16:creationId xmlns:a16="http://schemas.microsoft.com/office/drawing/2014/main" id="{832C7387-0132-4C63-BA92-A2B6B152850D}"/>
                  </a:ext>
                </a:extLst>
              </p:cNvPr>
              <p:cNvSpPr/>
              <p:nvPr/>
            </p:nvSpPr>
            <p:spPr>
              <a:xfrm>
                <a:off x="6106502" y="923329"/>
                <a:ext cx="1165848" cy="166589"/>
              </a:xfrm>
              <a:custGeom>
                <a:avLst/>
                <a:gdLst>
                  <a:gd name="connsiteX0" fmla="*/ 1559052 w 1622488"/>
                  <a:gd name="connsiteY0" fmla="*/ 0 h 231838"/>
                  <a:gd name="connsiteX1" fmla="*/ 1574864 w 1622488"/>
                  <a:gd name="connsiteY1" fmla="*/ 60389 h 231838"/>
                  <a:gd name="connsiteX2" fmla="*/ 1451039 w 1622488"/>
                  <a:gd name="connsiteY2" fmla="*/ 184214 h 231838"/>
                  <a:gd name="connsiteX3" fmla="*/ 60388 w 1622488"/>
                  <a:gd name="connsiteY3" fmla="*/ 184214 h 231838"/>
                  <a:gd name="connsiteX4" fmla="*/ 0 w 1622488"/>
                  <a:gd name="connsiteY4" fmla="*/ 168402 h 231838"/>
                  <a:gd name="connsiteX5" fmla="*/ 108013 w 1622488"/>
                  <a:gd name="connsiteY5" fmla="*/ 231839 h 231838"/>
                  <a:gd name="connsiteX6" fmla="*/ 1498664 w 1622488"/>
                  <a:gd name="connsiteY6" fmla="*/ 231839 h 231838"/>
                  <a:gd name="connsiteX7" fmla="*/ 1622489 w 1622488"/>
                  <a:gd name="connsiteY7" fmla="*/ 108014 h 231838"/>
                  <a:gd name="connsiteX8" fmla="*/ 1559052 w 1622488"/>
                  <a:gd name="connsiteY8" fmla="*/ 0 h 2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2488" h="231838">
                    <a:moveTo>
                      <a:pt x="1559052" y="0"/>
                    </a:moveTo>
                    <a:cubicBezTo>
                      <a:pt x="1569053" y="17907"/>
                      <a:pt x="1574864" y="38481"/>
                      <a:pt x="1574864" y="60389"/>
                    </a:cubicBezTo>
                    <a:cubicBezTo>
                      <a:pt x="1574864" y="128778"/>
                      <a:pt x="1519428" y="184214"/>
                      <a:pt x="1451039" y="184214"/>
                    </a:cubicBezTo>
                    <a:lnTo>
                      <a:pt x="60388" y="184214"/>
                    </a:lnTo>
                    <a:cubicBezTo>
                      <a:pt x="38481" y="184214"/>
                      <a:pt x="17812" y="178403"/>
                      <a:pt x="0" y="168402"/>
                    </a:cubicBezTo>
                    <a:cubicBezTo>
                      <a:pt x="21241" y="206216"/>
                      <a:pt x="61627" y="231839"/>
                      <a:pt x="108013" y="231839"/>
                    </a:cubicBezTo>
                    <a:lnTo>
                      <a:pt x="1498664" y="231839"/>
                    </a:lnTo>
                    <a:cubicBezTo>
                      <a:pt x="1567053" y="231839"/>
                      <a:pt x="1622489" y="176403"/>
                      <a:pt x="1622489" y="108014"/>
                    </a:cubicBezTo>
                    <a:cubicBezTo>
                      <a:pt x="1622489" y="61627"/>
                      <a:pt x="1596866" y="21241"/>
                      <a:pt x="1559052" y="0"/>
                    </a:cubicBezTo>
                    <a:close/>
                  </a:path>
                </a:pathLst>
              </a:custGeom>
              <a:solidFill>
                <a:srgbClr val="DA7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60" name="자유형: 도형 159">
                <a:extLst>
                  <a:ext uri="{FF2B5EF4-FFF2-40B4-BE49-F238E27FC236}">
                    <a16:creationId xmlns:a16="http://schemas.microsoft.com/office/drawing/2014/main" id="{A23B4E83-C41A-48C5-B6F1-D3DE7B36A0C8}"/>
                  </a:ext>
                </a:extLst>
              </p:cNvPr>
              <p:cNvSpPr/>
              <p:nvPr/>
            </p:nvSpPr>
            <p:spPr>
              <a:xfrm>
                <a:off x="6098562" y="1088275"/>
                <a:ext cx="1177210" cy="177950"/>
              </a:xfrm>
              <a:custGeom>
                <a:avLst/>
                <a:gdLst>
                  <a:gd name="connsiteX0" fmla="*/ 1514475 w 1638300"/>
                  <a:gd name="connsiteY0" fmla="*/ 247650 h 247650"/>
                  <a:gd name="connsiteX1" fmla="*/ 123825 w 1638300"/>
                  <a:gd name="connsiteY1" fmla="*/ 247650 h 247650"/>
                  <a:gd name="connsiteX2" fmla="*/ 0 w 1638300"/>
                  <a:gd name="connsiteY2" fmla="*/ 123825 h 247650"/>
                  <a:gd name="connsiteX3" fmla="*/ 0 w 1638300"/>
                  <a:gd name="connsiteY3" fmla="*/ 123825 h 247650"/>
                  <a:gd name="connsiteX4" fmla="*/ 123825 w 1638300"/>
                  <a:gd name="connsiteY4" fmla="*/ 0 h 247650"/>
                  <a:gd name="connsiteX5" fmla="*/ 1514475 w 1638300"/>
                  <a:gd name="connsiteY5" fmla="*/ 0 h 247650"/>
                  <a:gd name="connsiteX6" fmla="*/ 1638300 w 1638300"/>
                  <a:gd name="connsiteY6" fmla="*/ 123825 h 247650"/>
                  <a:gd name="connsiteX7" fmla="*/ 1638300 w 1638300"/>
                  <a:gd name="connsiteY7" fmla="*/ 123825 h 247650"/>
                  <a:gd name="connsiteX8" fmla="*/ 1514475 w 1638300"/>
                  <a:gd name="connsiteY8" fmla="*/ 24765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8300" h="247650">
                    <a:moveTo>
                      <a:pt x="1514475" y="247650"/>
                    </a:moveTo>
                    <a:lnTo>
                      <a:pt x="123825" y="247650"/>
                    </a:lnTo>
                    <a:cubicBezTo>
                      <a:pt x="55436" y="247650"/>
                      <a:pt x="0" y="192215"/>
                      <a:pt x="0" y="123825"/>
                    </a:cubicBezTo>
                    <a:lnTo>
                      <a:pt x="0" y="123825"/>
                    </a:lnTo>
                    <a:cubicBezTo>
                      <a:pt x="0" y="55435"/>
                      <a:pt x="55436" y="0"/>
                      <a:pt x="123825" y="0"/>
                    </a:cubicBezTo>
                    <a:lnTo>
                      <a:pt x="1514475" y="0"/>
                    </a:lnTo>
                    <a:cubicBezTo>
                      <a:pt x="1582864" y="0"/>
                      <a:pt x="1638300" y="55435"/>
                      <a:pt x="1638300" y="123825"/>
                    </a:cubicBezTo>
                    <a:lnTo>
                      <a:pt x="1638300" y="123825"/>
                    </a:lnTo>
                    <a:cubicBezTo>
                      <a:pt x="1638300" y="192119"/>
                      <a:pt x="1582864" y="247650"/>
                      <a:pt x="1514475" y="247650"/>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61" name="자유형: 도형 160">
                <a:extLst>
                  <a:ext uri="{FF2B5EF4-FFF2-40B4-BE49-F238E27FC236}">
                    <a16:creationId xmlns:a16="http://schemas.microsoft.com/office/drawing/2014/main" id="{7B75D365-2942-4367-8CCE-8943FAFF352E}"/>
                  </a:ext>
                </a:extLst>
              </p:cNvPr>
              <p:cNvSpPr/>
              <p:nvPr/>
            </p:nvSpPr>
            <p:spPr>
              <a:xfrm>
                <a:off x="6109924" y="1099568"/>
                <a:ext cx="1165848" cy="166589"/>
              </a:xfrm>
              <a:custGeom>
                <a:avLst/>
                <a:gdLst>
                  <a:gd name="connsiteX0" fmla="*/ 1559052 w 1622488"/>
                  <a:gd name="connsiteY0" fmla="*/ 0 h 231838"/>
                  <a:gd name="connsiteX1" fmla="*/ 1574864 w 1622488"/>
                  <a:gd name="connsiteY1" fmla="*/ 60388 h 231838"/>
                  <a:gd name="connsiteX2" fmla="*/ 1451039 w 1622488"/>
                  <a:gd name="connsiteY2" fmla="*/ 184213 h 231838"/>
                  <a:gd name="connsiteX3" fmla="*/ 60388 w 1622488"/>
                  <a:gd name="connsiteY3" fmla="*/ 184213 h 231838"/>
                  <a:gd name="connsiteX4" fmla="*/ 0 w 1622488"/>
                  <a:gd name="connsiteY4" fmla="*/ 168402 h 231838"/>
                  <a:gd name="connsiteX5" fmla="*/ 108013 w 1622488"/>
                  <a:gd name="connsiteY5" fmla="*/ 231838 h 231838"/>
                  <a:gd name="connsiteX6" fmla="*/ 1498664 w 1622488"/>
                  <a:gd name="connsiteY6" fmla="*/ 231838 h 231838"/>
                  <a:gd name="connsiteX7" fmla="*/ 1622489 w 1622488"/>
                  <a:gd name="connsiteY7" fmla="*/ 108013 h 231838"/>
                  <a:gd name="connsiteX8" fmla="*/ 1559052 w 1622488"/>
                  <a:gd name="connsiteY8" fmla="*/ 0 h 2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2488" h="231838">
                    <a:moveTo>
                      <a:pt x="1559052" y="0"/>
                    </a:moveTo>
                    <a:cubicBezTo>
                      <a:pt x="1569053" y="17907"/>
                      <a:pt x="1574864" y="38481"/>
                      <a:pt x="1574864" y="60388"/>
                    </a:cubicBezTo>
                    <a:cubicBezTo>
                      <a:pt x="1574864" y="128778"/>
                      <a:pt x="1519428" y="184213"/>
                      <a:pt x="1451039" y="184213"/>
                    </a:cubicBezTo>
                    <a:lnTo>
                      <a:pt x="60388" y="184213"/>
                    </a:lnTo>
                    <a:cubicBezTo>
                      <a:pt x="38481" y="184213"/>
                      <a:pt x="17812" y="178403"/>
                      <a:pt x="0" y="168402"/>
                    </a:cubicBezTo>
                    <a:cubicBezTo>
                      <a:pt x="21241" y="206216"/>
                      <a:pt x="61627" y="231838"/>
                      <a:pt x="108013" y="231838"/>
                    </a:cubicBezTo>
                    <a:lnTo>
                      <a:pt x="1498664" y="231838"/>
                    </a:lnTo>
                    <a:cubicBezTo>
                      <a:pt x="1567053" y="231838"/>
                      <a:pt x="1622489" y="176403"/>
                      <a:pt x="1622489" y="108013"/>
                    </a:cubicBezTo>
                    <a:cubicBezTo>
                      <a:pt x="1622489" y="61627"/>
                      <a:pt x="1596866" y="21241"/>
                      <a:pt x="1559052" y="0"/>
                    </a:cubicBezTo>
                    <a:close/>
                  </a:path>
                </a:pathLst>
              </a:custGeom>
              <a:solidFill>
                <a:srgbClr val="DA7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62" name="자유형: 도형 161">
                <a:extLst>
                  <a:ext uri="{FF2B5EF4-FFF2-40B4-BE49-F238E27FC236}">
                    <a16:creationId xmlns:a16="http://schemas.microsoft.com/office/drawing/2014/main" id="{4B80033A-875E-408E-BD20-1F1C7F5127A3}"/>
                  </a:ext>
                </a:extLst>
              </p:cNvPr>
              <p:cNvSpPr/>
              <p:nvPr/>
            </p:nvSpPr>
            <p:spPr>
              <a:xfrm>
                <a:off x="6101163" y="1268348"/>
                <a:ext cx="1177210" cy="177950"/>
              </a:xfrm>
              <a:custGeom>
                <a:avLst/>
                <a:gdLst>
                  <a:gd name="connsiteX0" fmla="*/ 1514475 w 1638300"/>
                  <a:gd name="connsiteY0" fmla="*/ 247650 h 247650"/>
                  <a:gd name="connsiteX1" fmla="*/ 123825 w 1638300"/>
                  <a:gd name="connsiteY1" fmla="*/ 247650 h 247650"/>
                  <a:gd name="connsiteX2" fmla="*/ 0 w 1638300"/>
                  <a:gd name="connsiteY2" fmla="*/ 123825 h 247650"/>
                  <a:gd name="connsiteX3" fmla="*/ 0 w 1638300"/>
                  <a:gd name="connsiteY3" fmla="*/ 123825 h 247650"/>
                  <a:gd name="connsiteX4" fmla="*/ 123825 w 1638300"/>
                  <a:gd name="connsiteY4" fmla="*/ 0 h 247650"/>
                  <a:gd name="connsiteX5" fmla="*/ 1514475 w 1638300"/>
                  <a:gd name="connsiteY5" fmla="*/ 0 h 247650"/>
                  <a:gd name="connsiteX6" fmla="*/ 1638300 w 1638300"/>
                  <a:gd name="connsiteY6" fmla="*/ 123825 h 247650"/>
                  <a:gd name="connsiteX7" fmla="*/ 1638300 w 1638300"/>
                  <a:gd name="connsiteY7" fmla="*/ 123825 h 247650"/>
                  <a:gd name="connsiteX8" fmla="*/ 1514475 w 1638300"/>
                  <a:gd name="connsiteY8" fmla="*/ 24765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8300" h="247650">
                    <a:moveTo>
                      <a:pt x="1514475" y="247650"/>
                    </a:moveTo>
                    <a:lnTo>
                      <a:pt x="123825" y="247650"/>
                    </a:lnTo>
                    <a:cubicBezTo>
                      <a:pt x="55436" y="247650"/>
                      <a:pt x="0" y="192214"/>
                      <a:pt x="0" y="123825"/>
                    </a:cubicBezTo>
                    <a:lnTo>
                      <a:pt x="0" y="123825"/>
                    </a:lnTo>
                    <a:cubicBezTo>
                      <a:pt x="0" y="55435"/>
                      <a:pt x="55436" y="0"/>
                      <a:pt x="123825" y="0"/>
                    </a:cubicBezTo>
                    <a:lnTo>
                      <a:pt x="1514475" y="0"/>
                    </a:lnTo>
                    <a:cubicBezTo>
                      <a:pt x="1582864" y="0"/>
                      <a:pt x="1638300" y="55435"/>
                      <a:pt x="1638300" y="123825"/>
                    </a:cubicBezTo>
                    <a:lnTo>
                      <a:pt x="1638300" y="123825"/>
                    </a:lnTo>
                    <a:cubicBezTo>
                      <a:pt x="1638300" y="192214"/>
                      <a:pt x="1582769" y="247650"/>
                      <a:pt x="1514475" y="247650"/>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63" name="자유형: 도형 162">
                <a:extLst>
                  <a:ext uri="{FF2B5EF4-FFF2-40B4-BE49-F238E27FC236}">
                    <a16:creationId xmlns:a16="http://schemas.microsoft.com/office/drawing/2014/main" id="{E326842A-D6C3-4FEA-95DA-705247C70229}"/>
                  </a:ext>
                </a:extLst>
              </p:cNvPr>
              <p:cNvSpPr/>
              <p:nvPr/>
            </p:nvSpPr>
            <p:spPr>
              <a:xfrm>
                <a:off x="6112525" y="1279710"/>
                <a:ext cx="1165848" cy="166589"/>
              </a:xfrm>
              <a:custGeom>
                <a:avLst/>
                <a:gdLst>
                  <a:gd name="connsiteX0" fmla="*/ 1559052 w 1622488"/>
                  <a:gd name="connsiteY0" fmla="*/ 0 h 231838"/>
                  <a:gd name="connsiteX1" fmla="*/ 1574864 w 1622488"/>
                  <a:gd name="connsiteY1" fmla="*/ 60388 h 231838"/>
                  <a:gd name="connsiteX2" fmla="*/ 1451039 w 1622488"/>
                  <a:gd name="connsiteY2" fmla="*/ 184213 h 231838"/>
                  <a:gd name="connsiteX3" fmla="*/ 60388 w 1622488"/>
                  <a:gd name="connsiteY3" fmla="*/ 184213 h 231838"/>
                  <a:gd name="connsiteX4" fmla="*/ 0 w 1622488"/>
                  <a:gd name="connsiteY4" fmla="*/ 168402 h 231838"/>
                  <a:gd name="connsiteX5" fmla="*/ 108013 w 1622488"/>
                  <a:gd name="connsiteY5" fmla="*/ 231838 h 231838"/>
                  <a:gd name="connsiteX6" fmla="*/ 1498664 w 1622488"/>
                  <a:gd name="connsiteY6" fmla="*/ 231838 h 231838"/>
                  <a:gd name="connsiteX7" fmla="*/ 1622489 w 1622488"/>
                  <a:gd name="connsiteY7" fmla="*/ 108013 h 231838"/>
                  <a:gd name="connsiteX8" fmla="*/ 1559052 w 1622488"/>
                  <a:gd name="connsiteY8" fmla="*/ 0 h 2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2488" h="231838">
                    <a:moveTo>
                      <a:pt x="1559052" y="0"/>
                    </a:moveTo>
                    <a:cubicBezTo>
                      <a:pt x="1569053" y="17907"/>
                      <a:pt x="1574864" y="38481"/>
                      <a:pt x="1574864" y="60388"/>
                    </a:cubicBezTo>
                    <a:cubicBezTo>
                      <a:pt x="1574864" y="128778"/>
                      <a:pt x="1519428" y="184213"/>
                      <a:pt x="1451039" y="184213"/>
                    </a:cubicBezTo>
                    <a:lnTo>
                      <a:pt x="60388" y="184213"/>
                    </a:lnTo>
                    <a:cubicBezTo>
                      <a:pt x="38481" y="184213"/>
                      <a:pt x="17812" y="178403"/>
                      <a:pt x="0" y="168402"/>
                    </a:cubicBezTo>
                    <a:cubicBezTo>
                      <a:pt x="21241" y="206216"/>
                      <a:pt x="61627" y="231838"/>
                      <a:pt x="108013" y="231838"/>
                    </a:cubicBezTo>
                    <a:lnTo>
                      <a:pt x="1498664" y="231838"/>
                    </a:lnTo>
                    <a:cubicBezTo>
                      <a:pt x="1567053" y="231838"/>
                      <a:pt x="1622489" y="176403"/>
                      <a:pt x="1622489" y="108013"/>
                    </a:cubicBezTo>
                    <a:cubicBezTo>
                      <a:pt x="1622489" y="61531"/>
                      <a:pt x="1596866" y="21146"/>
                      <a:pt x="1559052" y="0"/>
                    </a:cubicBezTo>
                    <a:close/>
                  </a:path>
                </a:pathLst>
              </a:custGeom>
              <a:solidFill>
                <a:srgbClr val="DA7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64" name="자유형: 도형 163">
                <a:extLst>
                  <a:ext uri="{FF2B5EF4-FFF2-40B4-BE49-F238E27FC236}">
                    <a16:creationId xmlns:a16="http://schemas.microsoft.com/office/drawing/2014/main" id="{C92890E6-2575-410B-BF05-CBC42D25CCEE}"/>
                  </a:ext>
                </a:extLst>
              </p:cNvPr>
              <p:cNvSpPr/>
              <p:nvPr/>
            </p:nvSpPr>
            <p:spPr>
              <a:xfrm>
                <a:off x="6104585" y="1444587"/>
                <a:ext cx="1177210" cy="177950"/>
              </a:xfrm>
              <a:custGeom>
                <a:avLst/>
                <a:gdLst>
                  <a:gd name="connsiteX0" fmla="*/ 1514475 w 1638300"/>
                  <a:gd name="connsiteY0" fmla="*/ 247650 h 247650"/>
                  <a:gd name="connsiteX1" fmla="*/ 123825 w 1638300"/>
                  <a:gd name="connsiteY1" fmla="*/ 247650 h 247650"/>
                  <a:gd name="connsiteX2" fmla="*/ 0 w 1638300"/>
                  <a:gd name="connsiteY2" fmla="*/ 123825 h 247650"/>
                  <a:gd name="connsiteX3" fmla="*/ 0 w 1638300"/>
                  <a:gd name="connsiteY3" fmla="*/ 123825 h 247650"/>
                  <a:gd name="connsiteX4" fmla="*/ 123825 w 1638300"/>
                  <a:gd name="connsiteY4" fmla="*/ 0 h 247650"/>
                  <a:gd name="connsiteX5" fmla="*/ 1514475 w 1638300"/>
                  <a:gd name="connsiteY5" fmla="*/ 0 h 247650"/>
                  <a:gd name="connsiteX6" fmla="*/ 1638300 w 1638300"/>
                  <a:gd name="connsiteY6" fmla="*/ 123825 h 247650"/>
                  <a:gd name="connsiteX7" fmla="*/ 1638300 w 1638300"/>
                  <a:gd name="connsiteY7" fmla="*/ 123825 h 247650"/>
                  <a:gd name="connsiteX8" fmla="*/ 1514475 w 1638300"/>
                  <a:gd name="connsiteY8" fmla="*/ 24765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8300" h="247650">
                    <a:moveTo>
                      <a:pt x="1514475" y="247650"/>
                    </a:moveTo>
                    <a:lnTo>
                      <a:pt x="123825" y="247650"/>
                    </a:lnTo>
                    <a:cubicBezTo>
                      <a:pt x="55436" y="247650"/>
                      <a:pt x="0" y="192214"/>
                      <a:pt x="0" y="123825"/>
                    </a:cubicBezTo>
                    <a:lnTo>
                      <a:pt x="0" y="123825"/>
                    </a:lnTo>
                    <a:cubicBezTo>
                      <a:pt x="0" y="55435"/>
                      <a:pt x="55436" y="0"/>
                      <a:pt x="123825" y="0"/>
                    </a:cubicBezTo>
                    <a:lnTo>
                      <a:pt x="1514475" y="0"/>
                    </a:lnTo>
                    <a:cubicBezTo>
                      <a:pt x="1582864" y="0"/>
                      <a:pt x="1638300" y="55435"/>
                      <a:pt x="1638300" y="123825"/>
                    </a:cubicBezTo>
                    <a:lnTo>
                      <a:pt x="1638300" y="123825"/>
                    </a:lnTo>
                    <a:cubicBezTo>
                      <a:pt x="1638300" y="192214"/>
                      <a:pt x="1582769" y="247650"/>
                      <a:pt x="1514475" y="247650"/>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65" name="자유형: 도형 164">
                <a:extLst>
                  <a:ext uri="{FF2B5EF4-FFF2-40B4-BE49-F238E27FC236}">
                    <a16:creationId xmlns:a16="http://schemas.microsoft.com/office/drawing/2014/main" id="{6BD0AA34-E992-49CD-AD04-34C6209D7FE6}"/>
                  </a:ext>
                </a:extLst>
              </p:cNvPr>
              <p:cNvSpPr/>
              <p:nvPr/>
            </p:nvSpPr>
            <p:spPr>
              <a:xfrm>
                <a:off x="6115947" y="1455948"/>
                <a:ext cx="1165848" cy="166589"/>
              </a:xfrm>
              <a:custGeom>
                <a:avLst/>
                <a:gdLst>
                  <a:gd name="connsiteX0" fmla="*/ 1559052 w 1622488"/>
                  <a:gd name="connsiteY0" fmla="*/ 0 h 231838"/>
                  <a:gd name="connsiteX1" fmla="*/ 1574864 w 1622488"/>
                  <a:gd name="connsiteY1" fmla="*/ 60388 h 231838"/>
                  <a:gd name="connsiteX2" fmla="*/ 1451039 w 1622488"/>
                  <a:gd name="connsiteY2" fmla="*/ 184213 h 231838"/>
                  <a:gd name="connsiteX3" fmla="*/ 60388 w 1622488"/>
                  <a:gd name="connsiteY3" fmla="*/ 184213 h 231838"/>
                  <a:gd name="connsiteX4" fmla="*/ 0 w 1622488"/>
                  <a:gd name="connsiteY4" fmla="*/ 168402 h 231838"/>
                  <a:gd name="connsiteX5" fmla="*/ 108013 w 1622488"/>
                  <a:gd name="connsiteY5" fmla="*/ 231838 h 231838"/>
                  <a:gd name="connsiteX6" fmla="*/ 1498664 w 1622488"/>
                  <a:gd name="connsiteY6" fmla="*/ 231838 h 231838"/>
                  <a:gd name="connsiteX7" fmla="*/ 1622489 w 1622488"/>
                  <a:gd name="connsiteY7" fmla="*/ 108013 h 231838"/>
                  <a:gd name="connsiteX8" fmla="*/ 1559052 w 1622488"/>
                  <a:gd name="connsiteY8" fmla="*/ 0 h 2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2488" h="231838">
                    <a:moveTo>
                      <a:pt x="1559052" y="0"/>
                    </a:moveTo>
                    <a:cubicBezTo>
                      <a:pt x="1569053" y="17907"/>
                      <a:pt x="1574864" y="38481"/>
                      <a:pt x="1574864" y="60388"/>
                    </a:cubicBezTo>
                    <a:cubicBezTo>
                      <a:pt x="1574864" y="128778"/>
                      <a:pt x="1519428" y="184213"/>
                      <a:pt x="1451039" y="184213"/>
                    </a:cubicBezTo>
                    <a:lnTo>
                      <a:pt x="60388" y="184213"/>
                    </a:lnTo>
                    <a:cubicBezTo>
                      <a:pt x="38481" y="184213"/>
                      <a:pt x="17812" y="178403"/>
                      <a:pt x="0" y="168402"/>
                    </a:cubicBezTo>
                    <a:cubicBezTo>
                      <a:pt x="21241" y="206216"/>
                      <a:pt x="61627" y="231838"/>
                      <a:pt x="108013" y="231838"/>
                    </a:cubicBezTo>
                    <a:lnTo>
                      <a:pt x="1498664" y="231838"/>
                    </a:lnTo>
                    <a:cubicBezTo>
                      <a:pt x="1567053" y="231838"/>
                      <a:pt x="1622489" y="176403"/>
                      <a:pt x="1622489" y="108013"/>
                    </a:cubicBezTo>
                    <a:cubicBezTo>
                      <a:pt x="1622489" y="61531"/>
                      <a:pt x="1596866" y="21146"/>
                      <a:pt x="1559052" y="0"/>
                    </a:cubicBezTo>
                    <a:close/>
                  </a:path>
                </a:pathLst>
              </a:custGeom>
              <a:solidFill>
                <a:srgbClr val="DA7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66" name="자유형: 도형 165">
                <a:extLst>
                  <a:ext uri="{FF2B5EF4-FFF2-40B4-BE49-F238E27FC236}">
                    <a16:creationId xmlns:a16="http://schemas.microsoft.com/office/drawing/2014/main" id="{31093131-BF4C-4E16-874A-B7FEE1202B5B}"/>
                  </a:ext>
                </a:extLst>
              </p:cNvPr>
              <p:cNvSpPr/>
              <p:nvPr/>
            </p:nvSpPr>
            <p:spPr>
              <a:xfrm>
                <a:off x="6102874" y="1623359"/>
                <a:ext cx="1177210" cy="177950"/>
              </a:xfrm>
              <a:custGeom>
                <a:avLst/>
                <a:gdLst>
                  <a:gd name="connsiteX0" fmla="*/ 1514475 w 1638300"/>
                  <a:gd name="connsiteY0" fmla="*/ 247650 h 247650"/>
                  <a:gd name="connsiteX1" fmla="*/ 123825 w 1638300"/>
                  <a:gd name="connsiteY1" fmla="*/ 247650 h 247650"/>
                  <a:gd name="connsiteX2" fmla="*/ 0 w 1638300"/>
                  <a:gd name="connsiteY2" fmla="*/ 123825 h 247650"/>
                  <a:gd name="connsiteX3" fmla="*/ 0 w 1638300"/>
                  <a:gd name="connsiteY3" fmla="*/ 123825 h 247650"/>
                  <a:gd name="connsiteX4" fmla="*/ 123825 w 1638300"/>
                  <a:gd name="connsiteY4" fmla="*/ 0 h 247650"/>
                  <a:gd name="connsiteX5" fmla="*/ 1514475 w 1638300"/>
                  <a:gd name="connsiteY5" fmla="*/ 0 h 247650"/>
                  <a:gd name="connsiteX6" fmla="*/ 1638300 w 1638300"/>
                  <a:gd name="connsiteY6" fmla="*/ 123825 h 247650"/>
                  <a:gd name="connsiteX7" fmla="*/ 1638300 w 1638300"/>
                  <a:gd name="connsiteY7" fmla="*/ 123825 h 247650"/>
                  <a:gd name="connsiteX8" fmla="*/ 1514475 w 1638300"/>
                  <a:gd name="connsiteY8" fmla="*/ 24765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8300" h="247650">
                    <a:moveTo>
                      <a:pt x="1514475" y="247650"/>
                    </a:moveTo>
                    <a:lnTo>
                      <a:pt x="123825" y="247650"/>
                    </a:lnTo>
                    <a:cubicBezTo>
                      <a:pt x="55436" y="247650"/>
                      <a:pt x="0" y="192215"/>
                      <a:pt x="0" y="123825"/>
                    </a:cubicBezTo>
                    <a:lnTo>
                      <a:pt x="0" y="123825"/>
                    </a:lnTo>
                    <a:cubicBezTo>
                      <a:pt x="0" y="55436"/>
                      <a:pt x="55436" y="0"/>
                      <a:pt x="123825" y="0"/>
                    </a:cubicBezTo>
                    <a:lnTo>
                      <a:pt x="1514475" y="0"/>
                    </a:lnTo>
                    <a:cubicBezTo>
                      <a:pt x="1582864" y="0"/>
                      <a:pt x="1638300" y="55436"/>
                      <a:pt x="1638300" y="123825"/>
                    </a:cubicBezTo>
                    <a:lnTo>
                      <a:pt x="1638300" y="123825"/>
                    </a:lnTo>
                    <a:cubicBezTo>
                      <a:pt x="1638300" y="192215"/>
                      <a:pt x="1582769" y="247650"/>
                      <a:pt x="1514475" y="247650"/>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67" name="자유형: 도형 166">
                <a:extLst>
                  <a:ext uri="{FF2B5EF4-FFF2-40B4-BE49-F238E27FC236}">
                    <a16:creationId xmlns:a16="http://schemas.microsoft.com/office/drawing/2014/main" id="{67DAE85B-EC97-431E-8057-CDC1B27FB6E9}"/>
                  </a:ext>
                </a:extLst>
              </p:cNvPr>
              <p:cNvSpPr/>
              <p:nvPr/>
            </p:nvSpPr>
            <p:spPr>
              <a:xfrm>
                <a:off x="6114236" y="1634720"/>
                <a:ext cx="1165848" cy="166589"/>
              </a:xfrm>
              <a:custGeom>
                <a:avLst/>
                <a:gdLst>
                  <a:gd name="connsiteX0" fmla="*/ 1559052 w 1622488"/>
                  <a:gd name="connsiteY0" fmla="*/ 0 h 231838"/>
                  <a:gd name="connsiteX1" fmla="*/ 1574864 w 1622488"/>
                  <a:gd name="connsiteY1" fmla="*/ 60388 h 231838"/>
                  <a:gd name="connsiteX2" fmla="*/ 1451039 w 1622488"/>
                  <a:gd name="connsiteY2" fmla="*/ 184213 h 231838"/>
                  <a:gd name="connsiteX3" fmla="*/ 60388 w 1622488"/>
                  <a:gd name="connsiteY3" fmla="*/ 184213 h 231838"/>
                  <a:gd name="connsiteX4" fmla="*/ 0 w 1622488"/>
                  <a:gd name="connsiteY4" fmla="*/ 168402 h 231838"/>
                  <a:gd name="connsiteX5" fmla="*/ 108013 w 1622488"/>
                  <a:gd name="connsiteY5" fmla="*/ 231838 h 231838"/>
                  <a:gd name="connsiteX6" fmla="*/ 1498664 w 1622488"/>
                  <a:gd name="connsiteY6" fmla="*/ 231838 h 231838"/>
                  <a:gd name="connsiteX7" fmla="*/ 1622489 w 1622488"/>
                  <a:gd name="connsiteY7" fmla="*/ 108013 h 231838"/>
                  <a:gd name="connsiteX8" fmla="*/ 1559052 w 1622488"/>
                  <a:gd name="connsiteY8" fmla="*/ 0 h 2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2488" h="231838">
                    <a:moveTo>
                      <a:pt x="1559052" y="0"/>
                    </a:moveTo>
                    <a:cubicBezTo>
                      <a:pt x="1569053" y="17907"/>
                      <a:pt x="1574864" y="38481"/>
                      <a:pt x="1574864" y="60388"/>
                    </a:cubicBezTo>
                    <a:cubicBezTo>
                      <a:pt x="1574864" y="128778"/>
                      <a:pt x="1519428" y="184213"/>
                      <a:pt x="1451039" y="184213"/>
                    </a:cubicBezTo>
                    <a:lnTo>
                      <a:pt x="60388" y="184213"/>
                    </a:lnTo>
                    <a:cubicBezTo>
                      <a:pt x="38481" y="184213"/>
                      <a:pt x="17812" y="178403"/>
                      <a:pt x="0" y="168402"/>
                    </a:cubicBezTo>
                    <a:cubicBezTo>
                      <a:pt x="21241" y="206216"/>
                      <a:pt x="61627" y="231838"/>
                      <a:pt x="108013" y="231838"/>
                    </a:cubicBezTo>
                    <a:lnTo>
                      <a:pt x="1498664" y="231838"/>
                    </a:lnTo>
                    <a:cubicBezTo>
                      <a:pt x="1567053" y="231838"/>
                      <a:pt x="1622489" y="176403"/>
                      <a:pt x="1622489" y="108013"/>
                    </a:cubicBezTo>
                    <a:cubicBezTo>
                      <a:pt x="1622489" y="61627"/>
                      <a:pt x="1596866" y="21241"/>
                      <a:pt x="1559052" y="0"/>
                    </a:cubicBezTo>
                    <a:close/>
                  </a:path>
                </a:pathLst>
              </a:custGeom>
              <a:solidFill>
                <a:srgbClr val="DA7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68" name="자유형: 도형 167">
                <a:extLst>
                  <a:ext uri="{FF2B5EF4-FFF2-40B4-BE49-F238E27FC236}">
                    <a16:creationId xmlns:a16="http://schemas.microsoft.com/office/drawing/2014/main" id="{53C92B9B-B9CF-4B87-BBC3-48EF548A3A84}"/>
                  </a:ext>
                </a:extLst>
              </p:cNvPr>
              <p:cNvSpPr/>
              <p:nvPr/>
            </p:nvSpPr>
            <p:spPr>
              <a:xfrm>
                <a:off x="6106297" y="1799598"/>
                <a:ext cx="1177210" cy="177950"/>
              </a:xfrm>
              <a:custGeom>
                <a:avLst/>
                <a:gdLst>
                  <a:gd name="connsiteX0" fmla="*/ 1514475 w 1638300"/>
                  <a:gd name="connsiteY0" fmla="*/ 247650 h 247650"/>
                  <a:gd name="connsiteX1" fmla="*/ 123825 w 1638300"/>
                  <a:gd name="connsiteY1" fmla="*/ 247650 h 247650"/>
                  <a:gd name="connsiteX2" fmla="*/ 0 w 1638300"/>
                  <a:gd name="connsiteY2" fmla="*/ 123825 h 247650"/>
                  <a:gd name="connsiteX3" fmla="*/ 0 w 1638300"/>
                  <a:gd name="connsiteY3" fmla="*/ 123825 h 247650"/>
                  <a:gd name="connsiteX4" fmla="*/ 123825 w 1638300"/>
                  <a:gd name="connsiteY4" fmla="*/ 0 h 247650"/>
                  <a:gd name="connsiteX5" fmla="*/ 1514475 w 1638300"/>
                  <a:gd name="connsiteY5" fmla="*/ 0 h 247650"/>
                  <a:gd name="connsiteX6" fmla="*/ 1638300 w 1638300"/>
                  <a:gd name="connsiteY6" fmla="*/ 123825 h 247650"/>
                  <a:gd name="connsiteX7" fmla="*/ 1638300 w 1638300"/>
                  <a:gd name="connsiteY7" fmla="*/ 123825 h 247650"/>
                  <a:gd name="connsiteX8" fmla="*/ 1514475 w 1638300"/>
                  <a:gd name="connsiteY8" fmla="*/ 24765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8300" h="247650">
                    <a:moveTo>
                      <a:pt x="1514475" y="247650"/>
                    </a:moveTo>
                    <a:lnTo>
                      <a:pt x="123825" y="247650"/>
                    </a:lnTo>
                    <a:cubicBezTo>
                      <a:pt x="55436" y="247650"/>
                      <a:pt x="0" y="192215"/>
                      <a:pt x="0" y="123825"/>
                    </a:cubicBezTo>
                    <a:lnTo>
                      <a:pt x="0" y="123825"/>
                    </a:lnTo>
                    <a:cubicBezTo>
                      <a:pt x="0" y="55436"/>
                      <a:pt x="55436" y="0"/>
                      <a:pt x="123825" y="0"/>
                    </a:cubicBezTo>
                    <a:lnTo>
                      <a:pt x="1514475" y="0"/>
                    </a:lnTo>
                    <a:cubicBezTo>
                      <a:pt x="1582864" y="0"/>
                      <a:pt x="1638300" y="55436"/>
                      <a:pt x="1638300" y="123825"/>
                    </a:cubicBezTo>
                    <a:lnTo>
                      <a:pt x="1638300" y="123825"/>
                    </a:lnTo>
                    <a:cubicBezTo>
                      <a:pt x="1638300" y="192215"/>
                      <a:pt x="1582769" y="247650"/>
                      <a:pt x="1514475" y="247650"/>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69" name="자유형: 도형 168">
                <a:extLst>
                  <a:ext uri="{FF2B5EF4-FFF2-40B4-BE49-F238E27FC236}">
                    <a16:creationId xmlns:a16="http://schemas.microsoft.com/office/drawing/2014/main" id="{C3A094D2-1E32-4080-A7B8-E10F9EB5B156}"/>
                  </a:ext>
                </a:extLst>
              </p:cNvPr>
              <p:cNvSpPr/>
              <p:nvPr/>
            </p:nvSpPr>
            <p:spPr>
              <a:xfrm>
                <a:off x="6117658" y="1810960"/>
                <a:ext cx="1165848" cy="166589"/>
              </a:xfrm>
              <a:custGeom>
                <a:avLst/>
                <a:gdLst>
                  <a:gd name="connsiteX0" fmla="*/ 1559052 w 1622488"/>
                  <a:gd name="connsiteY0" fmla="*/ 0 h 231838"/>
                  <a:gd name="connsiteX1" fmla="*/ 1574864 w 1622488"/>
                  <a:gd name="connsiteY1" fmla="*/ 60388 h 231838"/>
                  <a:gd name="connsiteX2" fmla="*/ 1451039 w 1622488"/>
                  <a:gd name="connsiteY2" fmla="*/ 184213 h 231838"/>
                  <a:gd name="connsiteX3" fmla="*/ 60388 w 1622488"/>
                  <a:gd name="connsiteY3" fmla="*/ 184213 h 231838"/>
                  <a:gd name="connsiteX4" fmla="*/ 0 w 1622488"/>
                  <a:gd name="connsiteY4" fmla="*/ 168402 h 231838"/>
                  <a:gd name="connsiteX5" fmla="*/ 108013 w 1622488"/>
                  <a:gd name="connsiteY5" fmla="*/ 231838 h 231838"/>
                  <a:gd name="connsiteX6" fmla="*/ 1498664 w 1622488"/>
                  <a:gd name="connsiteY6" fmla="*/ 231838 h 231838"/>
                  <a:gd name="connsiteX7" fmla="*/ 1622489 w 1622488"/>
                  <a:gd name="connsiteY7" fmla="*/ 108013 h 231838"/>
                  <a:gd name="connsiteX8" fmla="*/ 1559052 w 1622488"/>
                  <a:gd name="connsiteY8" fmla="*/ 0 h 2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2488" h="231838">
                    <a:moveTo>
                      <a:pt x="1559052" y="0"/>
                    </a:moveTo>
                    <a:cubicBezTo>
                      <a:pt x="1569053" y="17907"/>
                      <a:pt x="1574864" y="38481"/>
                      <a:pt x="1574864" y="60388"/>
                    </a:cubicBezTo>
                    <a:cubicBezTo>
                      <a:pt x="1574864" y="128778"/>
                      <a:pt x="1519428" y="184213"/>
                      <a:pt x="1451039" y="184213"/>
                    </a:cubicBezTo>
                    <a:lnTo>
                      <a:pt x="60388" y="184213"/>
                    </a:lnTo>
                    <a:cubicBezTo>
                      <a:pt x="38481" y="184213"/>
                      <a:pt x="17812" y="178403"/>
                      <a:pt x="0" y="168402"/>
                    </a:cubicBezTo>
                    <a:cubicBezTo>
                      <a:pt x="21241" y="206216"/>
                      <a:pt x="61627" y="231838"/>
                      <a:pt x="108013" y="231838"/>
                    </a:cubicBezTo>
                    <a:lnTo>
                      <a:pt x="1498664" y="231838"/>
                    </a:lnTo>
                    <a:cubicBezTo>
                      <a:pt x="1567053" y="231838"/>
                      <a:pt x="1622489" y="176403"/>
                      <a:pt x="1622489" y="108013"/>
                    </a:cubicBezTo>
                    <a:cubicBezTo>
                      <a:pt x="1622489" y="61627"/>
                      <a:pt x="1596866" y="21241"/>
                      <a:pt x="1559052" y="0"/>
                    </a:cubicBezTo>
                    <a:close/>
                  </a:path>
                </a:pathLst>
              </a:custGeom>
              <a:solidFill>
                <a:srgbClr val="DA7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70" name="자유형: 도형 169">
                <a:extLst>
                  <a:ext uri="{FF2B5EF4-FFF2-40B4-BE49-F238E27FC236}">
                    <a16:creationId xmlns:a16="http://schemas.microsoft.com/office/drawing/2014/main" id="{510277DF-9C8C-4F4B-B167-AEAFD6A9BABB}"/>
                  </a:ext>
                </a:extLst>
              </p:cNvPr>
              <p:cNvSpPr/>
              <p:nvPr/>
            </p:nvSpPr>
            <p:spPr>
              <a:xfrm>
                <a:off x="6108829" y="1979739"/>
                <a:ext cx="1177210" cy="177950"/>
              </a:xfrm>
              <a:custGeom>
                <a:avLst/>
                <a:gdLst>
                  <a:gd name="connsiteX0" fmla="*/ 1514475 w 1638300"/>
                  <a:gd name="connsiteY0" fmla="*/ 247650 h 247650"/>
                  <a:gd name="connsiteX1" fmla="*/ 123825 w 1638300"/>
                  <a:gd name="connsiteY1" fmla="*/ 247650 h 247650"/>
                  <a:gd name="connsiteX2" fmla="*/ 0 w 1638300"/>
                  <a:gd name="connsiteY2" fmla="*/ 123825 h 247650"/>
                  <a:gd name="connsiteX3" fmla="*/ 0 w 1638300"/>
                  <a:gd name="connsiteY3" fmla="*/ 123825 h 247650"/>
                  <a:gd name="connsiteX4" fmla="*/ 123825 w 1638300"/>
                  <a:gd name="connsiteY4" fmla="*/ 0 h 247650"/>
                  <a:gd name="connsiteX5" fmla="*/ 1514475 w 1638300"/>
                  <a:gd name="connsiteY5" fmla="*/ 0 h 247650"/>
                  <a:gd name="connsiteX6" fmla="*/ 1638300 w 1638300"/>
                  <a:gd name="connsiteY6" fmla="*/ 123825 h 247650"/>
                  <a:gd name="connsiteX7" fmla="*/ 1638300 w 1638300"/>
                  <a:gd name="connsiteY7" fmla="*/ 123825 h 247650"/>
                  <a:gd name="connsiteX8" fmla="*/ 1514475 w 1638300"/>
                  <a:gd name="connsiteY8" fmla="*/ 24765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8300" h="247650">
                    <a:moveTo>
                      <a:pt x="1514475" y="247650"/>
                    </a:moveTo>
                    <a:lnTo>
                      <a:pt x="123825" y="247650"/>
                    </a:lnTo>
                    <a:cubicBezTo>
                      <a:pt x="55436" y="247650"/>
                      <a:pt x="0" y="192214"/>
                      <a:pt x="0" y="123825"/>
                    </a:cubicBezTo>
                    <a:lnTo>
                      <a:pt x="0" y="123825"/>
                    </a:lnTo>
                    <a:cubicBezTo>
                      <a:pt x="0" y="55436"/>
                      <a:pt x="55436" y="0"/>
                      <a:pt x="123825" y="0"/>
                    </a:cubicBezTo>
                    <a:lnTo>
                      <a:pt x="1514475" y="0"/>
                    </a:lnTo>
                    <a:cubicBezTo>
                      <a:pt x="1582864" y="0"/>
                      <a:pt x="1638300" y="55436"/>
                      <a:pt x="1638300" y="123825"/>
                    </a:cubicBezTo>
                    <a:lnTo>
                      <a:pt x="1638300" y="123825"/>
                    </a:lnTo>
                    <a:cubicBezTo>
                      <a:pt x="1638300" y="192119"/>
                      <a:pt x="1582864" y="247650"/>
                      <a:pt x="1514475" y="247650"/>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71" name="자유형: 도형 170">
                <a:extLst>
                  <a:ext uri="{FF2B5EF4-FFF2-40B4-BE49-F238E27FC236}">
                    <a16:creationId xmlns:a16="http://schemas.microsoft.com/office/drawing/2014/main" id="{1A26732E-0554-4581-BDCF-D05A7F925344}"/>
                  </a:ext>
                </a:extLst>
              </p:cNvPr>
              <p:cNvSpPr/>
              <p:nvPr/>
            </p:nvSpPr>
            <p:spPr>
              <a:xfrm>
                <a:off x="6120190" y="1991032"/>
                <a:ext cx="1165848" cy="166589"/>
              </a:xfrm>
              <a:custGeom>
                <a:avLst/>
                <a:gdLst>
                  <a:gd name="connsiteX0" fmla="*/ 1559052 w 1622488"/>
                  <a:gd name="connsiteY0" fmla="*/ 0 h 231838"/>
                  <a:gd name="connsiteX1" fmla="*/ 1574864 w 1622488"/>
                  <a:gd name="connsiteY1" fmla="*/ 60388 h 231838"/>
                  <a:gd name="connsiteX2" fmla="*/ 1451039 w 1622488"/>
                  <a:gd name="connsiteY2" fmla="*/ 184213 h 231838"/>
                  <a:gd name="connsiteX3" fmla="*/ 60388 w 1622488"/>
                  <a:gd name="connsiteY3" fmla="*/ 184213 h 231838"/>
                  <a:gd name="connsiteX4" fmla="*/ 0 w 1622488"/>
                  <a:gd name="connsiteY4" fmla="*/ 168402 h 231838"/>
                  <a:gd name="connsiteX5" fmla="*/ 108013 w 1622488"/>
                  <a:gd name="connsiteY5" fmla="*/ 231838 h 231838"/>
                  <a:gd name="connsiteX6" fmla="*/ 1498664 w 1622488"/>
                  <a:gd name="connsiteY6" fmla="*/ 231838 h 231838"/>
                  <a:gd name="connsiteX7" fmla="*/ 1622489 w 1622488"/>
                  <a:gd name="connsiteY7" fmla="*/ 108013 h 231838"/>
                  <a:gd name="connsiteX8" fmla="*/ 1559052 w 1622488"/>
                  <a:gd name="connsiteY8" fmla="*/ 0 h 2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2488" h="231838">
                    <a:moveTo>
                      <a:pt x="1559052" y="0"/>
                    </a:moveTo>
                    <a:cubicBezTo>
                      <a:pt x="1569053" y="17907"/>
                      <a:pt x="1574864" y="38481"/>
                      <a:pt x="1574864" y="60388"/>
                    </a:cubicBezTo>
                    <a:cubicBezTo>
                      <a:pt x="1574864" y="128778"/>
                      <a:pt x="1519428" y="184213"/>
                      <a:pt x="1451039" y="184213"/>
                    </a:cubicBezTo>
                    <a:lnTo>
                      <a:pt x="60388" y="184213"/>
                    </a:lnTo>
                    <a:cubicBezTo>
                      <a:pt x="38481" y="184213"/>
                      <a:pt x="17812" y="178403"/>
                      <a:pt x="0" y="168402"/>
                    </a:cubicBezTo>
                    <a:cubicBezTo>
                      <a:pt x="21241" y="206216"/>
                      <a:pt x="61627" y="231838"/>
                      <a:pt x="108013" y="231838"/>
                    </a:cubicBezTo>
                    <a:lnTo>
                      <a:pt x="1498664" y="231838"/>
                    </a:lnTo>
                    <a:cubicBezTo>
                      <a:pt x="1567053" y="231838"/>
                      <a:pt x="1622489" y="176403"/>
                      <a:pt x="1622489" y="108013"/>
                    </a:cubicBezTo>
                    <a:cubicBezTo>
                      <a:pt x="1622489" y="61627"/>
                      <a:pt x="1596866" y="21241"/>
                      <a:pt x="1559052" y="0"/>
                    </a:cubicBezTo>
                    <a:close/>
                  </a:path>
                </a:pathLst>
              </a:custGeom>
              <a:solidFill>
                <a:srgbClr val="DA7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72" name="자유형: 도형 171">
                <a:extLst>
                  <a:ext uri="{FF2B5EF4-FFF2-40B4-BE49-F238E27FC236}">
                    <a16:creationId xmlns:a16="http://schemas.microsoft.com/office/drawing/2014/main" id="{E52E075F-15B8-4241-B60F-A87F0E44C6C7}"/>
                  </a:ext>
                </a:extLst>
              </p:cNvPr>
              <p:cNvSpPr/>
              <p:nvPr/>
            </p:nvSpPr>
            <p:spPr>
              <a:xfrm>
                <a:off x="6112251" y="2155978"/>
                <a:ext cx="1177210" cy="177950"/>
              </a:xfrm>
              <a:custGeom>
                <a:avLst/>
                <a:gdLst>
                  <a:gd name="connsiteX0" fmla="*/ 1514475 w 1638300"/>
                  <a:gd name="connsiteY0" fmla="*/ 247650 h 247650"/>
                  <a:gd name="connsiteX1" fmla="*/ 123825 w 1638300"/>
                  <a:gd name="connsiteY1" fmla="*/ 247650 h 247650"/>
                  <a:gd name="connsiteX2" fmla="*/ 0 w 1638300"/>
                  <a:gd name="connsiteY2" fmla="*/ 123825 h 247650"/>
                  <a:gd name="connsiteX3" fmla="*/ 0 w 1638300"/>
                  <a:gd name="connsiteY3" fmla="*/ 123825 h 247650"/>
                  <a:gd name="connsiteX4" fmla="*/ 123825 w 1638300"/>
                  <a:gd name="connsiteY4" fmla="*/ 0 h 247650"/>
                  <a:gd name="connsiteX5" fmla="*/ 1514475 w 1638300"/>
                  <a:gd name="connsiteY5" fmla="*/ 0 h 247650"/>
                  <a:gd name="connsiteX6" fmla="*/ 1638300 w 1638300"/>
                  <a:gd name="connsiteY6" fmla="*/ 123825 h 247650"/>
                  <a:gd name="connsiteX7" fmla="*/ 1638300 w 1638300"/>
                  <a:gd name="connsiteY7" fmla="*/ 123825 h 247650"/>
                  <a:gd name="connsiteX8" fmla="*/ 1514475 w 1638300"/>
                  <a:gd name="connsiteY8" fmla="*/ 24765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8300" h="247650">
                    <a:moveTo>
                      <a:pt x="1514475" y="247650"/>
                    </a:moveTo>
                    <a:lnTo>
                      <a:pt x="123825" y="247650"/>
                    </a:lnTo>
                    <a:cubicBezTo>
                      <a:pt x="55436" y="247650"/>
                      <a:pt x="0" y="192214"/>
                      <a:pt x="0" y="123825"/>
                    </a:cubicBezTo>
                    <a:lnTo>
                      <a:pt x="0" y="123825"/>
                    </a:lnTo>
                    <a:cubicBezTo>
                      <a:pt x="0" y="55436"/>
                      <a:pt x="55436" y="0"/>
                      <a:pt x="123825" y="0"/>
                    </a:cubicBezTo>
                    <a:lnTo>
                      <a:pt x="1514475" y="0"/>
                    </a:lnTo>
                    <a:cubicBezTo>
                      <a:pt x="1582864" y="0"/>
                      <a:pt x="1638300" y="55436"/>
                      <a:pt x="1638300" y="123825"/>
                    </a:cubicBezTo>
                    <a:lnTo>
                      <a:pt x="1638300" y="123825"/>
                    </a:lnTo>
                    <a:cubicBezTo>
                      <a:pt x="1638300" y="192119"/>
                      <a:pt x="1582864" y="247650"/>
                      <a:pt x="1514475" y="247650"/>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73" name="자유형: 도형 172">
                <a:extLst>
                  <a:ext uri="{FF2B5EF4-FFF2-40B4-BE49-F238E27FC236}">
                    <a16:creationId xmlns:a16="http://schemas.microsoft.com/office/drawing/2014/main" id="{F2037867-A7BB-4EE3-BC84-5BAD10C8750A}"/>
                  </a:ext>
                </a:extLst>
              </p:cNvPr>
              <p:cNvSpPr/>
              <p:nvPr/>
            </p:nvSpPr>
            <p:spPr>
              <a:xfrm>
                <a:off x="6123613" y="2167271"/>
                <a:ext cx="1165848" cy="166589"/>
              </a:xfrm>
              <a:custGeom>
                <a:avLst/>
                <a:gdLst>
                  <a:gd name="connsiteX0" fmla="*/ 1559052 w 1622488"/>
                  <a:gd name="connsiteY0" fmla="*/ 0 h 231838"/>
                  <a:gd name="connsiteX1" fmla="*/ 1574864 w 1622488"/>
                  <a:gd name="connsiteY1" fmla="*/ 60388 h 231838"/>
                  <a:gd name="connsiteX2" fmla="*/ 1451039 w 1622488"/>
                  <a:gd name="connsiteY2" fmla="*/ 184213 h 231838"/>
                  <a:gd name="connsiteX3" fmla="*/ 60388 w 1622488"/>
                  <a:gd name="connsiteY3" fmla="*/ 184213 h 231838"/>
                  <a:gd name="connsiteX4" fmla="*/ 0 w 1622488"/>
                  <a:gd name="connsiteY4" fmla="*/ 168402 h 231838"/>
                  <a:gd name="connsiteX5" fmla="*/ 108013 w 1622488"/>
                  <a:gd name="connsiteY5" fmla="*/ 231838 h 231838"/>
                  <a:gd name="connsiteX6" fmla="*/ 1498664 w 1622488"/>
                  <a:gd name="connsiteY6" fmla="*/ 231838 h 231838"/>
                  <a:gd name="connsiteX7" fmla="*/ 1622489 w 1622488"/>
                  <a:gd name="connsiteY7" fmla="*/ 108013 h 231838"/>
                  <a:gd name="connsiteX8" fmla="*/ 1559052 w 1622488"/>
                  <a:gd name="connsiteY8" fmla="*/ 0 h 2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2488" h="231838">
                    <a:moveTo>
                      <a:pt x="1559052" y="0"/>
                    </a:moveTo>
                    <a:cubicBezTo>
                      <a:pt x="1569053" y="17907"/>
                      <a:pt x="1574864" y="38481"/>
                      <a:pt x="1574864" y="60388"/>
                    </a:cubicBezTo>
                    <a:cubicBezTo>
                      <a:pt x="1574864" y="128778"/>
                      <a:pt x="1519428" y="184213"/>
                      <a:pt x="1451039" y="184213"/>
                    </a:cubicBezTo>
                    <a:lnTo>
                      <a:pt x="60388" y="184213"/>
                    </a:lnTo>
                    <a:cubicBezTo>
                      <a:pt x="38481" y="184213"/>
                      <a:pt x="17812" y="178403"/>
                      <a:pt x="0" y="168402"/>
                    </a:cubicBezTo>
                    <a:cubicBezTo>
                      <a:pt x="21241" y="206216"/>
                      <a:pt x="61627" y="231838"/>
                      <a:pt x="108013" y="231838"/>
                    </a:cubicBezTo>
                    <a:lnTo>
                      <a:pt x="1498664" y="231838"/>
                    </a:lnTo>
                    <a:cubicBezTo>
                      <a:pt x="1567053" y="231838"/>
                      <a:pt x="1622489" y="176403"/>
                      <a:pt x="1622489" y="108013"/>
                    </a:cubicBezTo>
                    <a:cubicBezTo>
                      <a:pt x="1622489" y="61627"/>
                      <a:pt x="1596866" y="21241"/>
                      <a:pt x="1559052" y="0"/>
                    </a:cubicBezTo>
                    <a:close/>
                  </a:path>
                </a:pathLst>
              </a:custGeom>
              <a:solidFill>
                <a:srgbClr val="DA7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grpSp>
        <p:grpSp>
          <p:nvGrpSpPr>
            <p:cNvPr id="174" name="그룹 173">
              <a:extLst>
                <a:ext uri="{FF2B5EF4-FFF2-40B4-BE49-F238E27FC236}">
                  <a16:creationId xmlns:a16="http://schemas.microsoft.com/office/drawing/2014/main" id="{45B8BC34-BF4D-49A3-B8EB-FA540955CF9B}"/>
                </a:ext>
              </a:extLst>
            </p:cNvPr>
            <p:cNvGrpSpPr/>
            <p:nvPr/>
          </p:nvGrpSpPr>
          <p:grpSpPr>
            <a:xfrm>
              <a:off x="7526784" y="5153532"/>
              <a:ext cx="771255" cy="691563"/>
              <a:chOff x="5530080" y="1343429"/>
              <a:chExt cx="1188297" cy="1065513"/>
            </a:xfrm>
          </p:grpSpPr>
          <p:sp>
            <p:nvSpPr>
              <p:cNvPr id="175" name="자유형: 도형 174">
                <a:extLst>
                  <a:ext uri="{FF2B5EF4-FFF2-40B4-BE49-F238E27FC236}">
                    <a16:creationId xmlns:a16="http://schemas.microsoft.com/office/drawing/2014/main" id="{01DBA0E4-6328-47B8-B661-623A2495989F}"/>
                  </a:ext>
                </a:extLst>
              </p:cNvPr>
              <p:cNvSpPr/>
              <p:nvPr/>
            </p:nvSpPr>
            <p:spPr>
              <a:xfrm>
                <a:off x="5530080" y="1343429"/>
                <a:ext cx="1177210" cy="177950"/>
              </a:xfrm>
              <a:custGeom>
                <a:avLst/>
                <a:gdLst>
                  <a:gd name="connsiteX0" fmla="*/ 1514475 w 1638300"/>
                  <a:gd name="connsiteY0" fmla="*/ 247650 h 247650"/>
                  <a:gd name="connsiteX1" fmla="*/ 123825 w 1638300"/>
                  <a:gd name="connsiteY1" fmla="*/ 247650 h 247650"/>
                  <a:gd name="connsiteX2" fmla="*/ 0 w 1638300"/>
                  <a:gd name="connsiteY2" fmla="*/ 123825 h 247650"/>
                  <a:gd name="connsiteX3" fmla="*/ 0 w 1638300"/>
                  <a:gd name="connsiteY3" fmla="*/ 123825 h 247650"/>
                  <a:gd name="connsiteX4" fmla="*/ 123825 w 1638300"/>
                  <a:gd name="connsiteY4" fmla="*/ 0 h 247650"/>
                  <a:gd name="connsiteX5" fmla="*/ 1514475 w 1638300"/>
                  <a:gd name="connsiteY5" fmla="*/ 0 h 247650"/>
                  <a:gd name="connsiteX6" fmla="*/ 1638300 w 1638300"/>
                  <a:gd name="connsiteY6" fmla="*/ 123825 h 247650"/>
                  <a:gd name="connsiteX7" fmla="*/ 1638300 w 1638300"/>
                  <a:gd name="connsiteY7" fmla="*/ 123825 h 247650"/>
                  <a:gd name="connsiteX8" fmla="*/ 1514475 w 1638300"/>
                  <a:gd name="connsiteY8" fmla="*/ 24765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8300" h="247650">
                    <a:moveTo>
                      <a:pt x="1514475" y="247650"/>
                    </a:moveTo>
                    <a:lnTo>
                      <a:pt x="123825" y="247650"/>
                    </a:lnTo>
                    <a:cubicBezTo>
                      <a:pt x="55436" y="247650"/>
                      <a:pt x="0" y="192214"/>
                      <a:pt x="0" y="123825"/>
                    </a:cubicBezTo>
                    <a:lnTo>
                      <a:pt x="0" y="123825"/>
                    </a:lnTo>
                    <a:cubicBezTo>
                      <a:pt x="0" y="55435"/>
                      <a:pt x="55436" y="0"/>
                      <a:pt x="123825" y="0"/>
                    </a:cubicBezTo>
                    <a:lnTo>
                      <a:pt x="1514475" y="0"/>
                    </a:lnTo>
                    <a:cubicBezTo>
                      <a:pt x="1582864" y="0"/>
                      <a:pt x="1638300" y="55435"/>
                      <a:pt x="1638300" y="123825"/>
                    </a:cubicBezTo>
                    <a:lnTo>
                      <a:pt x="1638300" y="123825"/>
                    </a:lnTo>
                    <a:cubicBezTo>
                      <a:pt x="1638300" y="192214"/>
                      <a:pt x="1582864" y="247650"/>
                      <a:pt x="1514475" y="247650"/>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76" name="자유형: 도형 175">
                <a:extLst>
                  <a:ext uri="{FF2B5EF4-FFF2-40B4-BE49-F238E27FC236}">
                    <a16:creationId xmlns:a16="http://schemas.microsoft.com/office/drawing/2014/main" id="{24E46261-105F-48E1-9B5C-BB4E699164D1}"/>
                  </a:ext>
                </a:extLst>
              </p:cNvPr>
              <p:cNvSpPr/>
              <p:nvPr/>
            </p:nvSpPr>
            <p:spPr>
              <a:xfrm>
                <a:off x="5541441" y="1354722"/>
                <a:ext cx="1165848" cy="166589"/>
              </a:xfrm>
              <a:custGeom>
                <a:avLst/>
                <a:gdLst>
                  <a:gd name="connsiteX0" fmla="*/ 1559052 w 1622488"/>
                  <a:gd name="connsiteY0" fmla="*/ 0 h 231838"/>
                  <a:gd name="connsiteX1" fmla="*/ 1574864 w 1622488"/>
                  <a:gd name="connsiteY1" fmla="*/ 60388 h 231838"/>
                  <a:gd name="connsiteX2" fmla="*/ 1451039 w 1622488"/>
                  <a:gd name="connsiteY2" fmla="*/ 184213 h 231838"/>
                  <a:gd name="connsiteX3" fmla="*/ 60388 w 1622488"/>
                  <a:gd name="connsiteY3" fmla="*/ 184213 h 231838"/>
                  <a:gd name="connsiteX4" fmla="*/ 0 w 1622488"/>
                  <a:gd name="connsiteY4" fmla="*/ 168402 h 231838"/>
                  <a:gd name="connsiteX5" fmla="*/ 108013 w 1622488"/>
                  <a:gd name="connsiteY5" fmla="*/ 231838 h 231838"/>
                  <a:gd name="connsiteX6" fmla="*/ 1498664 w 1622488"/>
                  <a:gd name="connsiteY6" fmla="*/ 231838 h 231838"/>
                  <a:gd name="connsiteX7" fmla="*/ 1622489 w 1622488"/>
                  <a:gd name="connsiteY7" fmla="*/ 108013 h 231838"/>
                  <a:gd name="connsiteX8" fmla="*/ 1559052 w 1622488"/>
                  <a:gd name="connsiteY8" fmla="*/ 0 h 2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2488" h="231838">
                    <a:moveTo>
                      <a:pt x="1559052" y="0"/>
                    </a:moveTo>
                    <a:cubicBezTo>
                      <a:pt x="1569053" y="17907"/>
                      <a:pt x="1574864" y="38481"/>
                      <a:pt x="1574864" y="60388"/>
                    </a:cubicBezTo>
                    <a:cubicBezTo>
                      <a:pt x="1574864" y="128778"/>
                      <a:pt x="1519428" y="184213"/>
                      <a:pt x="1451039" y="184213"/>
                    </a:cubicBezTo>
                    <a:lnTo>
                      <a:pt x="60388" y="184213"/>
                    </a:lnTo>
                    <a:cubicBezTo>
                      <a:pt x="38481" y="184213"/>
                      <a:pt x="17812" y="178403"/>
                      <a:pt x="0" y="168402"/>
                    </a:cubicBezTo>
                    <a:cubicBezTo>
                      <a:pt x="21241" y="206216"/>
                      <a:pt x="61627" y="231838"/>
                      <a:pt x="108013" y="231838"/>
                    </a:cubicBezTo>
                    <a:lnTo>
                      <a:pt x="1498664" y="231838"/>
                    </a:lnTo>
                    <a:cubicBezTo>
                      <a:pt x="1567053" y="231838"/>
                      <a:pt x="1622489" y="176403"/>
                      <a:pt x="1622489" y="108013"/>
                    </a:cubicBezTo>
                    <a:cubicBezTo>
                      <a:pt x="1622489" y="61627"/>
                      <a:pt x="1596866" y="21241"/>
                      <a:pt x="1559052" y="0"/>
                    </a:cubicBezTo>
                    <a:close/>
                  </a:path>
                </a:pathLst>
              </a:custGeom>
              <a:solidFill>
                <a:srgbClr val="DA7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77" name="자유형: 도형 176">
                <a:extLst>
                  <a:ext uri="{FF2B5EF4-FFF2-40B4-BE49-F238E27FC236}">
                    <a16:creationId xmlns:a16="http://schemas.microsoft.com/office/drawing/2014/main" id="{CBB6A16C-5B34-4654-816C-BDC5D1BEDE8F}"/>
                  </a:ext>
                </a:extLst>
              </p:cNvPr>
              <p:cNvSpPr/>
              <p:nvPr/>
            </p:nvSpPr>
            <p:spPr>
              <a:xfrm>
                <a:off x="5533501" y="1519669"/>
                <a:ext cx="1177210" cy="177950"/>
              </a:xfrm>
              <a:custGeom>
                <a:avLst/>
                <a:gdLst>
                  <a:gd name="connsiteX0" fmla="*/ 1514475 w 1638300"/>
                  <a:gd name="connsiteY0" fmla="*/ 247650 h 247650"/>
                  <a:gd name="connsiteX1" fmla="*/ 123825 w 1638300"/>
                  <a:gd name="connsiteY1" fmla="*/ 247650 h 247650"/>
                  <a:gd name="connsiteX2" fmla="*/ 0 w 1638300"/>
                  <a:gd name="connsiteY2" fmla="*/ 123825 h 247650"/>
                  <a:gd name="connsiteX3" fmla="*/ 0 w 1638300"/>
                  <a:gd name="connsiteY3" fmla="*/ 123825 h 247650"/>
                  <a:gd name="connsiteX4" fmla="*/ 123825 w 1638300"/>
                  <a:gd name="connsiteY4" fmla="*/ 0 h 247650"/>
                  <a:gd name="connsiteX5" fmla="*/ 1514475 w 1638300"/>
                  <a:gd name="connsiteY5" fmla="*/ 0 h 247650"/>
                  <a:gd name="connsiteX6" fmla="*/ 1638300 w 1638300"/>
                  <a:gd name="connsiteY6" fmla="*/ 123825 h 247650"/>
                  <a:gd name="connsiteX7" fmla="*/ 1638300 w 1638300"/>
                  <a:gd name="connsiteY7" fmla="*/ 123825 h 247650"/>
                  <a:gd name="connsiteX8" fmla="*/ 1514475 w 1638300"/>
                  <a:gd name="connsiteY8" fmla="*/ 24765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8300" h="247650">
                    <a:moveTo>
                      <a:pt x="1514475" y="247650"/>
                    </a:moveTo>
                    <a:lnTo>
                      <a:pt x="123825" y="247650"/>
                    </a:lnTo>
                    <a:cubicBezTo>
                      <a:pt x="55436" y="247650"/>
                      <a:pt x="0" y="192214"/>
                      <a:pt x="0" y="123825"/>
                    </a:cubicBezTo>
                    <a:lnTo>
                      <a:pt x="0" y="123825"/>
                    </a:lnTo>
                    <a:cubicBezTo>
                      <a:pt x="0" y="55435"/>
                      <a:pt x="55436" y="0"/>
                      <a:pt x="123825" y="0"/>
                    </a:cubicBezTo>
                    <a:lnTo>
                      <a:pt x="1514475" y="0"/>
                    </a:lnTo>
                    <a:cubicBezTo>
                      <a:pt x="1582864" y="0"/>
                      <a:pt x="1638300" y="55435"/>
                      <a:pt x="1638300" y="123825"/>
                    </a:cubicBezTo>
                    <a:lnTo>
                      <a:pt x="1638300" y="123825"/>
                    </a:lnTo>
                    <a:cubicBezTo>
                      <a:pt x="1638300" y="192214"/>
                      <a:pt x="1582864" y="247650"/>
                      <a:pt x="1514475" y="247650"/>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78" name="자유형: 도형 177">
                <a:extLst>
                  <a:ext uri="{FF2B5EF4-FFF2-40B4-BE49-F238E27FC236}">
                    <a16:creationId xmlns:a16="http://schemas.microsoft.com/office/drawing/2014/main" id="{0EF6873D-ECDA-49F2-9506-B80A8A571BB2}"/>
                  </a:ext>
                </a:extLst>
              </p:cNvPr>
              <p:cNvSpPr/>
              <p:nvPr/>
            </p:nvSpPr>
            <p:spPr>
              <a:xfrm>
                <a:off x="5544863" y="1530961"/>
                <a:ext cx="1165848" cy="166589"/>
              </a:xfrm>
              <a:custGeom>
                <a:avLst/>
                <a:gdLst>
                  <a:gd name="connsiteX0" fmla="*/ 1559052 w 1622488"/>
                  <a:gd name="connsiteY0" fmla="*/ 0 h 231838"/>
                  <a:gd name="connsiteX1" fmla="*/ 1574864 w 1622488"/>
                  <a:gd name="connsiteY1" fmla="*/ 60388 h 231838"/>
                  <a:gd name="connsiteX2" fmla="*/ 1451039 w 1622488"/>
                  <a:gd name="connsiteY2" fmla="*/ 184213 h 231838"/>
                  <a:gd name="connsiteX3" fmla="*/ 60388 w 1622488"/>
                  <a:gd name="connsiteY3" fmla="*/ 184213 h 231838"/>
                  <a:gd name="connsiteX4" fmla="*/ 0 w 1622488"/>
                  <a:gd name="connsiteY4" fmla="*/ 168402 h 231838"/>
                  <a:gd name="connsiteX5" fmla="*/ 108013 w 1622488"/>
                  <a:gd name="connsiteY5" fmla="*/ 231838 h 231838"/>
                  <a:gd name="connsiteX6" fmla="*/ 1498664 w 1622488"/>
                  <a:gd name="connsiteY6" fmla="*/ 231838 h 231838"/>
                  <a:gd name="connsiteX7" fmla="*/ 1622489 w 1622488"/>
                  <a:gd name="connsiteY7" fmla="*/ 108013 h 231838"/>
                  <a:gd name="connsiteX8" fmla="*/ 1559052 w 1622488"/>
                  <a:gd name="connsiteY8" fmla="*/ 0 h 2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2488" h="231838">
                    <a:moveTo>
                      <a:pt x="1559052" y="0"/>
                    </a:moveTo>
                    <a:cubicBezTo>
                      <a:pt x="1569053" y="17907"/>
                      <a:pt x="1574864" y="38481"/>
                      <a:pt x="1574864" y="60388"/>
                    </a:cubicBezTo>
                    <a:cubicBezTo>
                      <a:pt x="1574864" y="128778"/>
                      <a:pt x="1519428" y="184213"/>
                      <a:pt x="1451039" y="184213"/>
                    </a:cubicBezTo>
                    <a:lnTo>
                      <a:pt x="60388" y="184213"/>
                    </a:lnTo>
                    <a:cubicBezTo>
                      <a:pt x="38481" y="184213"/>
                      <a:pt x="17812" y="178403"/>
                      <a:pt x="0" y="168402"/>
                    </a:cubicBezTo>
                    <a:cubicBezTo>
                      <a:pt x="21241" y="206216"/>
                      <a:pt x="61627" y="231838"/>
                      <a:pt x="108013" y="231838"/>
                    </a:cubicBezTo>
                    <a:lnTo>
                      <a:pt x="1498664" y="231838"/>
                    </a:lnTo>
                    <a:cubicBezTo>
                      <a:pt x="1567053" y="231838"/>
                      <a:pt x="1622489" y="176403"/>
                      <a:pt x="1622489" y="108013"/>
                    </a:cubicBezTo>
                    <a:cubicBezTo>
                      <a:pt x="1622489" y="61627"/>
                      <a:pt x="1596866" y="21241"/>
                      <a:pt x="1559052" y="0"/>
                    </a:cubicBezTo>
                    <a:close/>
                  </a:path>
                </a:pathLst>
              </a:custGeom>
              <a:solidFill>
                <a:srgbClr val="DA7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79" name="자유형: 도형 178">
                <a:extLst>
                  <a:ext uri="{FF2B5EF4-FFF2-40B4-BE49-F238E27FC236}">
                    <a16:creationId xmlns:a16="http://schemas.microsoft.com/office/drawing/2014/main" id="{4CD3D886-221D-45C0-850C-661E2D909F1A}"/>
                  </a:ext>
                </a:extLst>
              </p:cNvPr>
              <p:cNvSpPr/>
              <p:nvPr/>
            </p:nvSpPr>
            <p:spPr>
              <a:xfrm>
                <a:off x="5531790" y="1698440"/>
                <a:ext cx="1177210" cy="177950"/>
              </a:xfrm>
              <a:custGeom>
                <a:avLst/>
                <a:gdLst>
                  <a:gd name="connsiteX0" fmla="*/ 1514475 w 1638300"/>
                  <a:gd name="connsiteY0" fmla="*/ 247650 h 247650"/>
                  <a:gd name="connsiteX1" fmla="*/ 123825 w 1638300"/>
                  <a:gd name="connsiteY1" fmla="*/ 247650 h 247650"/>
                  <a:gd name="connsiteX2" fmla="*/ 0 w 1638300"/>
                  <a:gd name="connsiteY2" fmla="*/ 123825 h 247650"/>
                  <a:gd name="connsiteX3" fmla="*/ 0 w 1638300"/>
                  <a:gd name="connsiteY3" fmla="*/ 123825 h 247650"/>
                  <a:gd name="connsiteX4" fmla="*/ 123825 w 1638300"/>
                  <a:gd name="connsiteY4" fmla="*/ 0 h 247650"/>
                  <a:gd name="connsiteX5" fmla="*/ 1514475 w 1638300"/>
                  <a:gd name="connsiteY5" fmla="*/ 0 h 247650"/>
                  <a:gd name="connsiteX6" fmla="*/ 1638300 w 1638300"/>
                  <a:gd name="connsiteY6" fmla="*/ 123825 h 247650"/>
                  <a:gd name="connsiteX7" fmla="*/ 1638300 w 1638300"/>
                  <a:gd name="connsiteY7" fmla="*/ 123825 h 247650"/>
                  <a:gd name="connsiteX8" fmla="*/ 1514475 w 1638300"/>
                  <a:gd name="connsiteY8" fmla="*/ 24765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8300" h="247650">
                    <a:moveTo>
                      <a:pt x="1514475" y="247650"/>
                    </a:moveTo>
                    <a:lnTo>
                      <a:pt x="123825" y="247650"/>
                    </a:lnTo>
                    <a:cubicBezTo>
                      <a:pt x="55436" y="247650"/>
                      <a:pt x="0" y="192215"/>
                      <a:pt x="0" y="123825"/>
                    </a:cubicBezTo>
                    <a:lnTo>
                      <a:pt x="0" y="123825"/>
                    </a:lnTo>
                    <a:cubicBezTo>
                      <a:pt x="0" y="55436"/>
                      <a:pt x="55436" y="0"/>
                      <a:pt x="123825" y="0"/>
                    </a:cubicBezTo>
                    <a:lnTo>
                      <a:pt x="1514475" y="0"/>
                    </a:lnTo>
                    <a:cubicBezTo>
                      <a:pt x="1582864" y="0"/>
                      <a:pt x="1638300" y="55436"/>
                      <a:pt x="1638300" y="123825"/>
                    </a:cubicBezTo>
                    <a:lnTo>
                      <a:pt x="1638300" y="123825"/>
                    </a:lnTo>
                    <a:cubicBezTo>
                      <a:pt x="1638300" y="192215"/>
                      <a:pt x="1582864" y="247650"/>
                      <a:pt x="1514475" y="247650"/>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80" name="자유형: 도형 179">
                <a:extLst>
                  <a:ext uri="{FF2B5EF4-FFF2-40B4-BE49-F238E27FC236}">
                    <a16:creationId xmlns:a16="http://schemas.microsoft.com/office/drawing/2014/main" id="{ECA7EC9B-48B3-4B4E-9A4F-6991C933024B}"/>
                  </a:ext>
                </a:extLst>
              </p:cNvPr>
              <p:cNvSpPr/>
              <p:nvPr/>
            </p:nvSpPr>
            <p:spPr>
              <a:xfrm>
                <a:off x="5543152" y="1709802"/>
                <a:ext cx="1165848" cy="166589"/>
              </a:xfrm>
              <a:custGeom>
                <a:avLst/>
                <a:gdLst>
                  <a:gd name="connsiteX0" fmla="*/ 1559052 w 1622488"/>
                  <a:gd name="connsiteY0" fmla="*/ 0 h 231838"/>
                  <a:gd name="connsiteX1" fmla="*/ 1574864 w 1622488"/>
                  <a:gd name="connsiteY1" fmla="*/ 60388 h 231838"/>
                  <a:gd name="connsiteX2" fmla="*/ 1451039 w 1622488"/>
                  <a:gd name="connsiteY2" fmla="*/ 184213 h 231838"/>
                  <a:gd name="connsiteX3" fmla="*/ 60388 w 1622488"/>
                  <a:gd name="connsiteY3" fmla="*/ 184213 h 231838"/>
                  <a:gd name="connsiteX4" fmla="*/ 0 w 1622488"/>
                  <a:gd name="connsiteY4" fmla="*/ 168402 h 231838"/>
                  <a:gd name="connsiteX5" fmla="*/ 108013 w 1622488"/>
                  <a:gd name="connsiteY5" fmla="*/ 231838 h 231838"/>
                  <a:gd name="connsiteX6" fmla="*/ 1498664 w 1622488"/>
                  <a:gd name="connsiteY6" fmla="*/ 231838 h 231838"/>
                  <a:gd name="connsiteX7" fmla="*/ 1622489 w 1622488"/>
                  <a:gd name="connsiteY7" fmla="*/ 108013 h 231838"/>
                  <a:gd name="connsiteX8" fmla="*/ 1559052 w 1622488"/>
                  <a:gd name="connsiteY8" fmla="*/ 0 h 2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2488" h="231838">
                    <a:moveTo>
                      <a:pt x="1559052" y="0"/>
                    </a:moveTo>
                    <a:cubicBezTo>
                      <a:pt x="1569053" y="17907"/>
                      <a:pt x="1574864" y="38481"/>
                      <a:pt x="1574864" y="60388"/>
                    </a:cubicBezTo>
                    <a:cubicBezTo>
                      <a:pt x="1574864" y="128778"/>
                      <a:pt x="1519428" y="184213"/>
                      <a:pt x="1451039" y="184213"/>
                    </a:cubicBezTo>
                    <a:lnTo>
                      <a:pt x="60388" y="184213"/>
                    </a:lnTo>
                    <a:cubicBezTo>
                      <a:pt x="38481" y="184213"/>
                      <a:pt x="17812" y="178403"/>
                      <a:pt x="0" y="168402"/>
                    </a:cubicBezTo>
                    <a:cubicBezTo>
                      <a:pt x="21241" y="206216"/>
                      <a:pt x="61627" y="231838"/>
                      <a:pt x="108013" y="231838"/>
                    </a:cubicBezTo>
                    <a:lnTo>
                      <a:pt x="1498664" y="231838"/>
                    </a:lnTo>
                    <a:cubicBezTo>
                      <a:pt x="1567053" y="231838"/>
                      <a:pt x="1622489" y="176403"/>
                      <a:pt x="1622489" y="108013"/>
                    </a:cubicBezTo>
                    <a:cubicBezTo>
                      <a:pt x="1622489" y="61627"/>
                      <a:pt x="1596866" y="21146"/>
                      <a:pt x="1559052" y="0"/>
                    </a:cubicBezTo>
                    <a:close/>
                  </a:path>
                </a:pathLst>
              </a:custGeom>
              <a:solidFill>
                <a:srgbClr val="DA7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81" name="자유형: 도형 180">
                <a:extLst>
                  <a:ext uri="{FF2B5EF4-FFF2-40B4-BE49-F238E27FC236}">
                    <a16:creationId xmlns:a16="http://schemas.microsoft.com/office/drawing/2014/main" id="{5E7D19A2-05B7-4864-B5D9-AF3DA210CF0E}"/>
                  </a:ext>
                </a:extLst>
              </p:cNvPr>
              <p:cNvSpPr/>
              <p:nvPr/>
            </p:nvSpPr>
            <p:spPr>
              <a:xfrm>
                <a:off x="5535213" y="1874680"/>
                <a:ext cx="1177210" cy="177950"/>
              </a:xfrm>
              <a:custGeom>
                <a:avLst/>
                <a:gdLst>
                  <a:gd name="connsiteX0" fmla="*/ 1514475 w 1638300"/>
                  <a:gd name="connsiteY0" fmla="*/ 247650 h 247650"/>
                  <a:gd name="connsiteX1" fmla="*/ 123825 w 1638300"/>
                  <a:gd name="connsiteY1" fmla="*/ 247650 h 247650"/>
                  <a:gd name="connsiteX2" fmla="*/ 0 w 1638300"/>
                  <a:gd name="connsiteY2" fmla="*/ 123825 h 247650"/>
                  <a:gd name="connsiteX3" fmla="*/ 0 w 1638300"/>
                  <a:gd name="connsiteY3" fmla="*/ 123825 h 247650"/>
                  <a:gd name="connsiteX4" fmla="*/ 123825 w 1638300"/>
                  <a:gd name="connsiteY4" fmla="*/ 0 h 247650"/>
                  <a:gd name="connsiteX5" fmla="*/ 1514475 w 1638300"/>
                  <a:gd name="connsiteY5" fmla="*/ 0 h 247650"/>
                  <a:gd name="connsiteX6" fmla="*/ 1638300 w 1638300"/>
                  <a:gd name="connsiteY6" fmla="*/ 123825 h 247650"/>
                  <a:gd name="connsiteX7" fmla="*/ 1638300 w 1638300"/>
                  <a:gd name="connsiteY7" fmla="*/ 123825 h 247650"/>
                  <a:gd name="connsiteX8" fmla="*/ 1514475 w 1638300"/>
                  <a:gd name="connsiteY8" fmla="*/ 24765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8300" h="247650">
                    <a:moveTo>
                      <a:pt x="1514475" y="247650"/>
                    </a:moveTo>
                    <a:lnTo>
                      <a:pt x="123825" y="247650"/>
                    </a:lnTo>
                    <a:cubicBezTo>
                      <a:pt x="55436" y="247650"/>
                      <a:pt x="0" y="192214"/>
                      <a:pt x="0" y="123825"/>
                    </a:cubicBezTo>
                    <a:lnTo>
                      <a:pt x="0" y="123825"/>
                    </a:lnTo>
                    <a:cubicBezTo>
                      <a:pt x="0" y="55436"/>
                      <a:pt x="55436" y="0"/>
                      <a:pt x="123825" y="0"/>
                    </a:cubicBezTo>
                    <a:lnTo>
                      <a:pt x="1514475" y="0"/>
                    </a:lnTo>
                    <a:cubicBezTo>
                      <a:pt x="1582864" y="0"/>
                      <a:pt x="1638300" y="55436"/>
                      <a:pt x="1638300" y="123825"/>
                    </a:cubicBezTo>
                    <a:lnTo>
                      <a:pt x="1638300" y="123825"/>
                    </a:lnTo>
                    <a:cubicBezTo>
                      <a:pt x="1638300" y="192214"/>
                      <a:pt x="1582864" y="247650"/>
                      <a:pt x="1514475" y="247650"/>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82" name="자유형: 도형 181">
                <a:extLst>
                  <a:ext uri="{FF2B5EF4-FFF2-40B4-BE49-F238E27FC236}">
                    <a16:creationId xmlns:a16="http://schemas.microsoft.com/office/drawing/2014/main" id="{C4244ABD-72B9-4299-BBCC-90AA2ED9E83D}"/>
                  </a:ext>
                </a:extLst>
              </p:cNvPr>
              <p:cNvSpPr/>
              <p:nvPr/>
            </p:nvSpPr>
            <p:spPr>
              <a:xfrm>
                <a:off x="5546574" y="1886041"/>
                <a:ext cx="1165848" cy="166589"/>
              </a:xfrm>
              <a:custGeom>
                <a:avLst/>
                <a:gdLst>
                  <a:gd name="connsiteX0" fmla="*/ 1559052 w 1622488"/>
                  <a:gd name="connsiteY0" fmla="*/ 0 h 231838"/>
                  <a:gd name="connsiteX1" fmla="*/ 1574864 w 1622488"/>
                  <a:gd name="connsiteY1" fmla="*/ 60388 h 231838"/>
                  <a:gd name="connsiteX2" fmla="*/ 1451039 w 1622488"/>
                  <a:gd name="connsiteY2" fmla="*/ 184213 h 231838"/>
                  <a:gd name="connsiteX3" fmla="*/ 60388 w 1622488"/>
                  <a:gd name="connsiteY3" fmla="*/ 184213 h 231838"/>
                  <a:gd name="connsiteX4" fmla="*/ 0 w 1622488"/>
                  <a:gd name="connsiteY4" fmla="*/ 168402 h 231838"/>
                  <a:gd name="connsiteX5" fmla="*/ 108013 w 1622488"/>
                  <a:gd name="connsiteY5" fmla="*/ 231838 h 231838"/>
                  <a:gd name="connsiteX6" fmla="*/ 1498664 w 1622488"/>
                  <a:gd name="connsiteY6" fmla="*/ 231838 h 231838"/>
                  <a:gd name="connsiteX7" fmla="*/ 1622489 w 1622488"/>
                  <a:gd name="connsiteY7" fmla="*/ 108013 h 231838"/>
                  <a:gd name="connsiteX8" fmla="*/ 1559052 w 1622488"/>
                  <a:gd name="connsiteY8" fmla="*/ 0 h 2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2488" h="231838">
                    <a:moveTo>
                      <a:pt x="1559052" y="0"/>
                    </a:moveTo>
                    <a:cubicBezTo>
                      <a:pt x="1569053" y="17907"/>
                      <a:pt x="1574864" y="38481"/>
                      <a:pt x="1574864" y="60388"/>
                    </a:cubicBezTo>
                    <a:cubicBezTo>
                      <a:pt x="1574864" y="128778"/>
                      <a:pt x="1519428" y="184213"/>
                      <a:pt x="1451039" y="184213"/>
                    </a:cubicBezTo>
                    <a:lnTo>
                      <a:pt x="60388" y="184213"/>
                    </a:lnTo>
                    <a:cubicBezTo>
                      <a:pt x="38481" y="184213"/>
                      <a:pt x="17812" y="178403"/>
                      <a:pt x="0" y="168402"/>
                    </a:cubicBezTo>
                    <a:cubicBezTo>
                      <a:pt x="21241" y="206216"/>
                      <a:pt x="61627" y="231838"/>
                      <a:pt x="108013" y="231838"/>
                    </a:cubicBezTo>
                    <a:lnTo>
                      <a:pt x="1498664" y="231838"/>
                    </a:lnTo>
                    <a:cubicBezTo>
                      <a:pt x="1567053" y="231838"/>
                      <a:pt x="1622489" y="176403"/>
                      <a:pt x="1622489" y="108013"/>
                    </a:cubicBezTo>
                    <a:cubicBezTo>
                      <a:pt x="1622489" y="61627"/>
                      <a:pt x="1596866" y="21146"/>
                      <a:pt x="1559052" y="0"/>
                    </a:cubicBezTo>
                    <a:close/>
                  </a:path>
                </a:pathLst>
              </a:custGeom>
              <a:solidFill>
                <a:srgbClr val="DA7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83" name="자유형: 도형 182">
                <a:extLst>
                  <a:ext uri="{FF2B5EF4-FFF2-40B4-BE49-F238E27FC236}">
                    <a16:creationId xmlns:a16="http://schemas.microsoft.com/office/drawing/2014/main" id="{0FECEDF0-1624-4FF7-8A07-7A8CC486E8F0}"/>
                  </a:ext>
                </a:extLst>
              </p:cNvPr>
              <p:cNvSpPr/>
              <p:nvPr/>
            </p:nvSpPr>
            <p:spPr>
              <a:xfrm>
                <a:off x="5537745" y="2054751"/>
                <a:ext cx="1177210" cy="177950"/>
              </a:xfrm>
              <a:custGeom>
                <a:avLst/>
                <a:gdLst>
                  <a:gd name="connsiteX0" fmla="*/ 1514475 w 1638300"/>
                  <a:gd name="connsiteY0" fmla="*/ 247650 h 247650"/>
                  <a:gd name="connsiteX1" fmla="*/ 123825 w 1638300"/>
                  <a:gd name="connsiteY1" fmla="*/ 247650 h 247650"/>
                  <a:gd name="connsiteX2" fmla="*/ 0 w 1638300"/>
                  <a:gd name="connsiteY2" fmla="*/ 123825 h 247650"/>
                  <a:gd name="connsiteX3" fmla="*/ 0 w 1638300"/>
                  <a:gd name="connsiteY3" fmla="*/ 123825 h 247650"/>
                  <a:gd name="connsiteX4" fmla="*/ 123825 w 1638300"/>
                  <a:gd name="connsiteY4" fmla="*/ 0 h 247650"/>
                  <a:gd name="connsiteX5" fmla="*/ 1514475 w 1638300"/>
                  <a:gd name="connsiteY5" fmla="*/ 0 h 247650"/>
                  <a:gd name="connsiteX6" fmla="*/ 1638300 w 1638300"/>
                  <a:gd name="connsiteY6" fmla="*/ 123825 h 247650"/>
                  <a:gd name="connsiteX7" fmla="*/ 1638300 w 1638300"/>
                  <a:gd name="connsiteY7" fmla="*/ 123825 h 247650"/>
                  <a:gd name="connsiteX8" fmla="*/ 1514475 w 1638300"/>
                  <a:gd name="connsiteY8" fmla="*/ 24765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8300" h="247650">
                    <a:moveTo>
                      <a:pt x="1514475" y="247650"/>
                    </a:moveTo>
                    <a:lnTo>
                      <a:pt x="123825" y="247650"/>
                    </a:lnTo>
                    <a:cubicBezTo>
                      <a:pt x="55436" y="247650"/>
                      <a:pt x="0" y="192214"/>
                      <a:pt x="0" y="123825"/>
                    </a:cubicBezTo>
                    <a:lnTo>
                      <a:pt x="0" y="123825"/>
                    </a:lnTo>
                    <a:cubicBezTo>
                      <a:pt x="0" y="55436"/>
                      <a:pt x="55436" y="0"/>
                      <a:pt x="123825" y="0"/>
                    </a:cubicBezTo>
                    <a:lnTo>
                      <a:pt x="1514475" y="0"/>
                    </a:lnTo>
                    <a:cubicBezTo>
                      <a:pt x="1582864" y="0"/>
                      <a:pt x="1638300" y="55436"/>
                      <a:pt x="1638300" y="123825"/>
                    </a:cubicBezTo>
                    <a:lnTo>
                      <a:pt x="1638300" y="123825"/>
                    </a:lnTo>
                    <a:cubicBezTo>
                      <a:pt x="1638300" y="192214"/>
                      <a:pt x="1582864" y="247650"/>
                      <a:pt x="1514475" y="247650"/>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84" name="자유형: 도형 183">
                <a:extLst>
                  <a:ext uri="{FF2B5EF4-FFF2-40B4-BE49-F238E27FC236}">
                    <a16:creationId xmlns:a16="http://schemas.microsoft.com/office/drawing/2014/main" id="{EA007149-1DAC-4951-AC43-6CDDACBB4C48}"/>
                  </a:ext>
                </a:extLst>
              </p:cNvPr>
              <p:cNvSpPr/>
              <p:nvPr/>
            </p:nvSpPr>
            <p:spPr>
              <a:xfrm>
                <a:off x="5549106" y="2066113"/>
                <a:ext cx="1165848" cy="166589"/>
              </a:xfrm>
              <a:custGeom>
                <a:avLst/>
                <a:gdLst>
                  <a:gd name="connsiteX0" fmla="*/ 1559052 w 1622488"/>
                  <a:gd name="connsiteY0" fmla="*/ 0 h 231838"/>
                  <a:gd name="connsiteX1" fmla="*/ 1574864 w 1622488"/>
                  <a:gd name="connsiteY1" fmla="*/ 60388 h 231838"/>
                  <a:gd name="connsiteX2" fmla="*/ 1451039 w 1622488"/>
                  <a:gd name="connsiteY2" fmla="*/ 184213 h 231838"/>
                  <a:gd name="connsiteX3" fmla="*/ 60388 w 1622488"/>
                  <a:gd name="connsiteY3" fmla="*/ 184213 h 231838"/>
                  <a:gd name="connsiteX4" fmla="*/ 0 w 1622488"/>
                  <a:gd name="connsiteY4" fmla="*/ 168402 h 231838"/>
                  <a:gd name="connsiteX5" fmla="*/ 108013 w 1622488"/>
                  <a:gd name="connsiteY5" fmla="*/ 231838 h 231838"/>
                  <a:gd name="connsiteX6" fmla="*/ 1498664 w 1622488"/>
                  <a:gd name="connsiteY6" fmla="*/ 231838 h 231838"/>
                  <a:gd name="connsiteX7" fmla="*/ 1622489 w 1622488"/>
                  <a:gd name="connsiteY7" fmla="*/ 108013 h 231838"/>
                  <a:gd name="connsiteX8" fmla="*/ 1559052 w 1622488"/>
                  <a:gd name="connsiteY8" fmla="*/ 0 h 2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2488" h="231838">
                    <a:moveTo>
                      <a:pt x="1559052" y="0"/>
                    </a:moveTo>
                    <a:cubicBezTo>
                      <a:pt x="1569053" y="17907"/>
                      <a:pt x="1574864" y="38481"/>
                      <a:pt x="1574864" y="60388"/>
                    </a:cubicBezTo>
                    <a:cubicBezTo>
                      <a:pt x="1574864" y="128778"/>
                      <a:pt x="1519428" y="184213"/>
                      <a:pt x="1451039" y="184213"/>
                    </a:cubicBezTo>
                    <a:lnTo>
                      <a:pt x="60388" y="184213"/>
                    </a:lnTo>
                    <a:cubicBezTo>
                      <a:pt x="38481" y="184213"/>
                      <a:pt x="17812" y="178403"/>
                      <a:pt x="0" y="168402"/>
                    </a:cubicBezTo>
                    <a:cubicBezTo>
                      <a:pt x="21241" y="206216"/>
                      <a:pt x="61627" y="231838"/>
                      <a:pt x="108013" y="231838"/>
                    </a:cubicBezTo>
                    <a:lnTo>
                      <a:pt x="1498664" y="231838"/>
                    </a:lnTo>
                    <a:cubicBezTo>
                      <a:pt x="1567053" y="231838"/>
                      <a:pt x="1622489" y="176403"/>
                      <a:pt x="1622489" y="108013"/>
                    </a:cubicBezTo>
                    <a:cubicBezTo>
                      <a:pt x="1622489" y="61627"/>
                      <a:pt x="1596962" y="21241"/>
                      <a:pt x="1559052" y="0"/>
                    </a:cubicBezTo>
                    <a:close/>
                  </a:path>
                </a:pathLst>
              </a:custGeom>
              <a:solidFill>
                <a:srgbClr val="DA7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85" name="자유형: 도형 184">
                <a:extLst>
                  <a:ext uri="{FF2B5EF4-FFF2-40B4-BE49-F238E27FC236}">
                    <a16:creationId xmlns:a16="http://schemas.microsoft.com/office/drawing/2014/main" id="{04009F33-622A-4F70-8C27-6610476933E6}"/>
                  </a:ext>
                </a:extLst>
              </p:cNvPr>
              <p:cNvSpPr/>
              <p:nvPr/>
            </p:nvSpPr>
            <p:spPr>
              <a:xfrm>
                <a:off x="5541167" y="2230991"/>
                <a:ext cx="1177210" cy="177950"/>
              </a:xfrm>
              <a:custGeom>
                <a:avLst/>
                <a:gdLst>
                  <a:gd name="connsiteX0" fmla="*/ 1514475 w 1638300"/>
                  <a:gd name="connsiteY0" fmla="*/ 247650 h 247650"/>
                  <a:gd name="connsiteX1" fmla="*/ 123825 w 1638300"/>
                  <a:gd name="connsiteY1" fmla="*/ 247650 h 247650"/>
                  <a:gd name="connsiteX2" fmla="*/ 0 w 1638300"/>
                  <a:gd name="connsiteY2" fmla="*/ 123825 h 247650"/>
                  <a:gd name="connsiteX3" fmla="*/ 0 w 1638300"/>
                  <a:gd name="connsiteY3" fmla="*/ 123825 h 247650"/>
                  <a:gd name="connsiteX4" fmla="*/ 123825 w 1638300"/>
                  <a:gd name="connsiteY4" fmla="*/ 0 h 247650"/>
                  <a:gd name="connsiteX5" fmla="*/ 1514475 w 1638300"/>
                  <a:gd name="connsiteY5" fmla="*/ 0 h 247650"/>
                  <a:gd name="connsiteX6" fmla="*/ 1638300 w 1638300"/>
                  <a:gd name="connsiteY6" fmla="*/ 123825 h 247650"/>
                  <a:gd name="connsiteX7" fmla="*/ 1638300 w 1638300"/>
                  <a:gd name="connsiteY7" fmla="*/ 123825 h 247650"/>
                  <a:gd name="connsiteX8" fmla="*/ 1514475 w 1638300"/>
                  <a:gd name="connsiteY8" fmla="*/ 24765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8300" h="247650">
                    <a:moveTo>
                      <a:pt x="1514475" y="247650"/>
                    </a:moveTo>
                    <a:lnTo>
                      <a:pt x="123825" y="247650"/>
                    </a:lnTo>
                    <a:cubicBezTo>
                      <a:pt x="55436" y="247650"/>
                      <a:pt x="0" y="192214"/>
                      <a:pt x="0" y="123825"/>
                    </a:cubicBezTo>
                    <a:lnTo>
                      <a:pt x="0" y="123825"/>
                    </a:lnTo>
                    <a:cubicBezTo>
                      <a:pt x="0" y="55436"/>
                      <a:pt x="55436" y="0"/>
                      <a:pt x="123825" y="0"/>
                    </a:cubicBezTo>
                    <a:lnTo>
                      <a:pt x="1514475" y="0"/>
                    </a:lnTo>
                    <a:cubicBezTo>
                      <a:pt x="1582864" y="0"/>
                      <a:pt x="1638300" y="55436"/>
                      <a:pt x="1638300" y="123825"/>
                    </a:cubicBezTo>
                    <a:lnTo>
                      <a:pt x="1638300" y="123825"/>
                    </a:lnTo>
                    <a:cubicBezTo>
                      <a:pt x="1638300" y="192214"/>
                      <a:pt x="1582864" y="247650"/>
                      <a:pt x="1514475" y="247650"/>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86" name="자유형: 도형 185">
                <a:extLst>
                  <a:ext uri="{FF2B5EF4-FFF2-40B4-BE49-F238E27FC236}">
                    <a16:creationId xmlns:a16="http://schemas.microsoft.com/office/drawing/2014/main" id="{0C61839D-1DF6-4BF8-9D03-BA92EB5C9384}"/>
                  </a:ext>
                </a:extLst>
              </p:cNvPr>
              <p:cNvSpPr/>
              <p:nvPr/>
            </p:nvSpPr>
            <p:spPr>
              <a:xfrm>
                <a:off x="5552529" y="2242353"/>
                <a:ext cx="1165848" cy="166589"/>
              </a:xfrm>
              <a:custGeom>
                <a:avLst/>
                <a:gdLst>
                  <a:gd name="connsiteX0" fmla="*/ 1559052 w 1622488"/>
                  <a:gd name="connsiteY0" fmla="*/ 0 h 231838"/>
                  <a:gd name="connsiteX1" fmla="*/ 1574864 w 1622488"/>
                  <a:gd name="connsiteY1" fmla="*/ 60388 h 231838"/>
                  <a:gd name="connsiteX2" fmla="*/ 1451039 w 1622488"/>
                  <a:gd name="connsiteY2" fmla="*/ 184213 h 231838"/>
                  <a:gd name="connsiteX3" fmla="*/ 60388 w 1622488"/>
                  <a:gd name="connsiteY3" fmla="*/ 184213 h 231838"/>
                  <a:gd name="connsiteX4" fmla="*/ 0 w 1622488"/>
                  <a:gd name="connsiteY4" fmla="*/ 168402 h 231838"/>
                  <a:gd name="connsiteX5" fmla="*/ 108013 w 1622488"/>
                  <a:gd name="connsiteY5" fmla="*/ 231838 h 231838"/>
                  <a:gd name="connsiteX6" fmla="*/ 1498664 w 1622488"/>
                  <a:gd name="connsiteY6" fmla="*/ 231838 h 231838"/>
                  <a:gd name="connsiteX7" fmla="*/ 1622489 w 1622488"/>
                  <a:gd name="connsiteY7" fmla="*/ 108013 h 231838"/>
                  <a:gd name="connsiteX8" fmla="*/ 1559052 w 1622488"/>
                  <a:gd name="connsiteY8" fmla="*/ 0 h 2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2488" h="231838">
                    <a:moveTo>
                      <a:pt x="1559052" y="0"/>
                    </a:moveTo>
                    <a:cubicBezTo>
                      <a:pt x="1569053" y="17907"/>
                      <a:pt x="1574864" y="38481"/>
                      <a:pt x="1574864" y="60388"/>
                    </a:cubicBezTo>
                    <a:cubicBezTo>
                      <a:pt x="1574864" y="128778"/>
                      <a:pt x="1519428" y="184213"/>
                      <a:pt x="1451039" y="184213"/>
                    </a:cubicBezTo>
                    <a:lnTo>
                      <a:pt x="60388" y="184213"/>
                    </a:lnTo>
                    <a:cubicBezTo>
                      <a:pt x="38481" y="184213"/>
                      <a:pt x="17812" y="178403"/>
                      <a:pt x="0" y="168402"/>
                    </a:cubicBezTo>
                    <a:cubicBezTo>
                      <a:pt x="21241" y="206216"/>
                      <a:pt x="61627" y="231838"/>
                      <a:pt x="108013" y="231838"/>
                    </a:cubicBezTo>
                    <a:lnTo>
                      <a:pt x="1498664" y="231838"/>
                    </a:lnTo>
                    <a:cubicBezTo>
                      <a:pt x="1567053" y="231838"/>
                      <a:pt x="1622489" y="176403"/>
                      <a:pt x="1622489" y="108013"/>
                    </a:cubicBezTo>
                    <a:cubicBezTo>
                      <a:pt x="1622489" y="61627"/>
                      <a:pt x="1596962" y="21241"/>
                      <a:pt x="1559052" y="0"/>
                    </a:cubicBezTo>
                    <a:close/>
                  </a:path>
                </a:pathLst>
              </a:custGeom>
              <a:solidFill>
                <a:srgbClr val="DA7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grpSp>
        <p:grpSp>
          <p:nvGrpSpPr>
            <p:cNvPr id="187" name="그룹 186">
              <a:extLst>
                <a:ext uri="{FF2B5EF4-FFF2-40B4-BE49-F238E27FC236}">
                  <a16:creationId xmlns:a16="http://schemas.microsoft.com/office/drawing/2014/main" id="{C5826D35-6E7B-46CA-B0D9-D57035D244F6}"/>
                </a:ext>
              </a:extLst>
            </p:cNvPr>
            <p:cNvGrpSpPr/>
            <p:nvPr/>
          </p:nvGrpSpPr>
          <p:grpSpPr>
            <a:xfrm>
              <a:off x="7692034" y="5140827"/>
              <a:ext cx="848461" cy="848461"/>
              <a:chOff x="5784686" y="1323855"/>
              <a:chExt cx="1307251" cy="1307251"/>
            </a:xfrm>
          </p:grpSpPr>
          <p:sp>
            <p:nvSpPr>
              <p:cNvPr id="188" name="자유형: 도형 187">
                <a:extLst>
                  <a:ext uri="{FF2B5EF4-FFF2-40B4-BE49-F238E27FC236}">
                    <a16:creationId xmlns:a16="http://schemas.microsoft.com/office/drawing/2014/main" id="{9C621FB5-605A-4BC6-8161-CB44BB92B54F}"/>
                  </a:ext>
                </a:extLst>
              </p:cNvPr>
              <p:cNvSpPr/>
              <p:nvPr/>
            </p:nvSpPr>
            <p:spPr>
              <a:xfrm>
                <a:off x="5784686" y="1323855"/>
                <a:ext cx="1307251" cy="1307251"/>
              </a:xfrm>
              <a:custGeom>
                <a:avLst/>
                <a:gdLst>
                  <a:gd name="connsiteX0" fmla="*/ 1819275 w 1819275"/>
                  <a:gd name="connsiteY0" fmla="*/ 909638 h 1819275"/>
                  <a:gd name="connsiteX1" fmla="*/ 909638 w 1819275"/>
                  <a:gd name="connsiteY1" fmla="*/ 1819275 h 1819275"/>
                  <a:gd name="connsiteX2" fmla="*/ 0 w 1819275"/>
                  <a:gd name="connsiteY2" fmla="*/ 909637 h 1819275"/>
                  <a:gd name="connsiteX3" fmla="*/ 909638 w 1819275"/>
                  <a:gd name="connsiteY3" fmla="*/ 0 h 1819275"/>
                  <a:gd name="connsiteX4" fmla="*/ 1819275 w 1819275"/>
                  <a:gd name="connsiteY4" fmla="*/ 909638 h 181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9275" h="1819275">
                    <a:moveTo>
                      <a:pt x="1819275" y="909638"/>
                    </a:moveTo>
                    <a:cubicBezTo>
                      <a:pt x="1819275" y="1412016"/>
                      <a:pt x="1412016" y="1819275"/>
                      <a:pt x="909638" y="1819275"/>
                    </a:cubicBezTo>
                    <a:cubicBezTo>
                      <a:pt x="407259" y="1819275"/>
                      <a:pt x="0" y="1412016"/>
                      <a:pt x="0" y="909637"/>
                    </a:cubicBezTo>
                    <a:cubicBezTo>
                      <a:pt x="0" y="407258"/>
                      <a:pt x="407259" y="0"/>
                      <a:pt x="909638" y="0"/>
                    </a:cubicBezTo>
                    <a:cubicBezTo>
                      <a:pt x="1412016" y="0"/>
                      <a:pt x="1819275" y="407258"/>
                      <a:pt x="1819275" y="909638"/>
                    </a:cubicBezTo>
                    <a:close/>
                  </a:path>
                </a:pathLst>
              </a:custGeom>
              <a:solidFill>
                <a:srgbClr val="DA7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89" name="자유형: 도형 188">
                <a:extLst>
                  <a:ext uri="{FF2B5EF4-FFF2-40B4-BE49-F238E27FC236}">
                    <a16:creationId xmlns:a16="http://schemas.microsoft.com/office/drawing/2014/main" id="{1BA68D43-BFB6-48C6-BC66-1421A203C0FE}"/>
                  </a:ext>
                </a:extLst>
              </p:cNvPr>
              <p:cNvSpPr/>
              <p:nvPr/>
            </p:nvSpPr>
            <p:spPr>
              <a:xfrm>
                <a:off x="5825751" y="1364920"/>
                <a:ext cx="1225120" cy="1225120"/>
              </a:xfrm>
              <a:custGeom>
                <a:avLst/>
                <a:gdLst>
                  <a:gd name="connsiteX0" fmla="*/ 1704975 w 1704975"/>
                  <a:gd name="connsiteY0" fmla="*/ 852488 h 1704975"/>
                  <a:gd name="connsiteX1" fmla="*/ 852488 w 1704975"/>
                  <a:gd name="connsiteY1" fmla="*/ 1704975 h 1704975"/>
                  <a:gd name="connsiteX2" fmla="*/ 0 w 1704975"/>
                  <a:gd name="connsiteY2" fmla="*/ 852487 h 1704975"/>
                  <a:gd name="connsiteX3" fmla="*/ 852488 w 1704975"/>
                  <a:gd name="connsiteY3" fmla="*/ 0 h 1704975"/>
                  <a:gd name="connsiteX4" fmla="*/ 1704975 w 1704975"/>
                  <a:gd name="connsiteY4" fmla="*/ 852488 h 170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975" h="1704975">
                    <a:moveTo>
                      <a:pt x="1704975" y="852488"/>
                    </a:moveTo>
                    <a:cubicBezTo>
                      <a:pt x="1704975" y="1323303"/>
                      <a:pt x="1323304" y="1704975"/>
                      <a:pt x="852488" y="1704975"/>
                    </a:cubicBezTo>
                    <a:cubicBezTo>
                      <a:pt x="381672" y="1704975"/>
                      <a:pt x="0" y="1323303"/>
                      <a:pt x="0" y="852487"/>
                    </a:cubicBezTo>
                    <a:cubicBezTo>
                      <a:pt x="0" y="381672"/>
                      <a:pt x="381672" y="0"/>
                      <a:pt x="852488" y="0"/>
                    </a:cubicBezTo>
                    <a:cubicBezTo>
                      <a:pt x="1323304" y="0"/>
                      <a:pt x="1704975" y="381672"/>
                      <a:pt x="1704975" y="852488"/>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0" name="자유형: 도형 189">
                <a:extLst>
                  <a:ext uri="{FF2B5EF4-FFF2-40B4-BE49-F238E27FC236}">
                    <a16:creationId xmlns:a16="http://schemas.microsoft.com/office/drawing/2014/main" id="{25BE114F-EABF-431D-B2C5-E84DD82210D2}"/>
                  </a:ext>
                </a:extLst>
              </p:cNvPr>
              <p:cNvSpPr/>
              <p:nvPr/>
            </p:nvSpPr>
            <p:spPr>
              <a:xfrm>
                <a:off x="5920475" y="1459576"/>
                <a:ext cx="1035671" cy="1035671"/>
              </a:xfrm>
              <a:custGeom>
                <a:avLst/>
                <a:gdLst>
                  <a:gd name="connsiteX0" fmla="*/ 1441323 w 1441322"/>
                  <a:gd name="connsiteY0" fmla="*/ 720661 h 1441323"/>
                  <a:gd name="connsiteX1" fmla="*/ 720661 w 1441322"/>
                  <a:gd name="connsiteY1" fmla="*/ 1441323 h 1441323"/>
                  <a:gd name="connsiteX2" fmla="*/ 0 w 1441322"/>
                  <a:gd name="connsiteY2" fmla="*/ 720661 h 1441323"/>
                  <a:gd name="connsiteX3" fmla="*/ 720661 w 1441322"/>
                  <a:gd name="connsiteY3" fmla="*/ 0 h 1441323"/>
                  <a:gd name="connsiteX4" fmla="*/ 1441323 w 1441322"/>
                  <a:gd name="connsiteY4" fmla="*/ 720661 h 1441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322" h="1441323">
                    <a:moveTo>
                      <a:pt x="1441323" y="720661"/>
                    </a:moveTo>
                    <a:cubicBezTo>
                      <a:pt x="1441323" y="1118672"/>
                      <a:pt x="1118672" y="1441323"/>
                      <a:pt x="720661" y="1441323"/>
                    </a:cubicBezTo>
                    <a:cubicBezTo>
                      <a:pt x="322651" y="1441323"/>
                      <a:pt x="0" y="1118672"/>
                      <a:pt x="0" y="720661"/>
                    </a:cubicBezTo>
                    <a:cubicBezTo>
                      <a:pt x="0" y="322651"/>
                      <a:pt x="322651" y="0"/>
                      <a:pt x="720661" y="0"/>
                    </a:cubicBezTo>
                    <a:cubicBezTo>
                      <a:pt x="1118672" y="0"/>
                      <a:pt x="1441323" y="322651"/>
                      <a:pt x="1441323" y="720661"/>
                    </a:cubicBezTo>
                    <a:close/>
                  </a:path>
                </a:pathLst>
              </a:custGeom>
              <a:solidFill>
                <a:srgbClr val="FD9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1" name="자유형: 도형 190">
                <a:extLst>
                  <a:ext uri="{FF2B5EF4-FFF2-40B4-BE49-F238E27FC236}">
                    <a16:creationId xmlns:a16="http://schemas.microsoft.com/office/drawing/2014/main" id="{05BBB16D-95AD-497F-8B54-2D7CEA2FF694}"/>
                  </a:ext>
                </a:extLst>
              </p:cNvPr>
              <p:cNvSpPr/>
              <p:nvPr/>
            </p:nvSpPr>
            <p:spPr>
              <a:xfrm>
                <a:off x="6258993" y="1604656"/>
                <a:ext cx="417850" cy="746040"/>
              </a:xfrm>
              <a:custGeom>
                <a:avLst/>
                <a:gdLst>
                  <a:gd name="connsiteX0" fmla="*/ 397953 w 581514"/>
                  <a:gd name="connsiteY0" fmla="*/ 964526 h 1038249"/>
                  <a:gd name="connsiteX1" fmla="*/ 440815 w 581514"/>
                  <a:gd name="connsiteY1" fmla="*/ 891564 h 1038249"/>
                  <a:gd name="connsiteX2" fmla="*/ 570069 w 581514"/>
                  <a:gd name="connsiteY2" fmla="*/ 607433 h 1038249"/>
                  <a:gd name="connsiteX3" fmla="*/ 413193 w 581514"/>
                  <a:gd name="connsiteY3" fmla="*/ 467892 h 1038249"/>
                  <a:gd name="connsiteX4" fmla="*/ 236695 w 581514"/>
                  <a:gd name="connsiteY4" fmla="*/ 414457 h 1038249"/>
                  <a:gd name="connsiteX5" fmla="*/ 169639 w 581514"/>
                  <a:gd name="connsiteY5" fmla="*/ 342257 h 1038249"/>
                  <a:gd name="connsiteX6" fmla="*/ 236314 w 581514"/>
                  <a:gd name="connsiteY6" fmla="*/ 266057 h 1038249"/>
                  <a:gd name="connsiteX7" fmla="*/ 355186 w 581514"/>
                  <a:gd name="connsiteY7" fmla="*/ 294442 h 1038249"/>
                  <a:gd name="connsiteX8" fmla="*/ 464438 w 581514"/>
                  <a:gd name="connsiteY8" fmla="*/ 295585 h 1038249"/>
                  <a:gd name="connsiteX9" fmla="*/ 473486 w 581514"/>
                  <a:gd name="connsiteY9" fmla="*/ 167664 h 1038249"/>
                  <a:gd name="connsiteX10" fmla="*/ 375379 w 581514"/>
                  <a:gd name="connsiteY10" fmla="*/ 121849 h 1038249"/>
                  <a:gd name="connsiteX11" fmla="*/ 340327 w 581514"/>
                  <a:gd name="connsiteY11" fmla="*/ 75938 h 1038249"/>
                  <a:gd name="connsiteX12" fmla="*/ 302227 w 581514"/>
                  <a:gd name="connsiteY12" fmla="*/ 119 h 1038249"/>
                  <a:gd name="connsiteX13" fmla="*/ 302227 w 581514"/>
                  <a:gd name="connsiteY13" fmla="*/ 119 h 1038249"/>
                  <a:gd name="connsiteX14" fmla="*/ 259364 w 581514"/>
                  <a:gd name="connsiteY14" fmla="*/ 24 h 1038249"/>
                  <a:gd name="connsiteX15" fmla="*/ 169924 w 581514"/>
                  <a:gd name="connsiteY15" fmla="*/ 88511 h 1038249"/>
                  <a:gd name="connsiteX16" fmla="*/ 133634 w 581514"/>
                  <a:gd name="connsiteY16" fmla="*/ 152138 h 1038249"/>
                  <a:gd name="connsiteX17" fmla="*/ 87247 w 581514"/>
                  <a:gd name="connsiteY17" fmla="*/ 184619 h 1038249"/>
                  <a:gd name="connsiteX18" fmla="*/ 79532 w 581514"/>
                  <a:gd name="connsiteY18" fmla="*/ 522280 h 1038249"/>
                  <a:gd name="connsiteX19" fmla="*/ 264889 w 581514"/>
                  <a:gd name="connsiteY19" fmla="*/ 589812 h 1038249"/>
                  <a:gd name="connsiteX20" fmla="*/ 398239 w 581514"/>
                  <a:gd name="connsiteY20" fmla="*/ 713637 h 1038249"/>
                  <a:gd name="connsiteX21" fmla="*/ 331564 w 581514"/>
                  <a:gd name="connsiteY21" fmla="*/ 770787 h 1038249"/>
                  <a:gd name="connsiteX22" fmla="*/ 208024 w 581514"/>
                  <a:gd name="connsiteY22" fmla="*/ 732782 h 1038249"/>
                  <a:gd name="connsiteX23" fmla="*/ 208024 w 581514"/>
                  <a:gd name="connsiteY23" fmla="*/ 732782 h 1038249"/>
                  <a:gd name="connsiteX24" fmla="*/ 78008 w 581514"/>
                  <a:gd name="connsiteY24" fmla="*/ 774026 h 1038249"/>
                  <a:gd name="connsiteX25" fmla="*/ 88009 w 581514"/>
                  <a:gd name="connsiteY25" fmla="*/ 853559 h 1038249"/>
                  <a:gd name="connsiteX26" fmla="*/ 171829 w 581514"/>
                  <a:gd name="connsiteY26" fmla="*/ 904709 h 1038249"/>
                  <a:gd name="connsiteX27" fmla="*/ 235838 w 581514"/>
                  <a:gd name="connsiteY27" fmla="*/ 987005 h 1038249"/>
                  <a:gd name="connsiteX28" fmla="*/ 264889 w 581514"/>
                  <a:gd name="connsiteY28" fmla="*/ 1037487 h 1038249"/>
                  <a:gd name="connsiteX29" fmla="*/ 360139 w 581514"/>
                  <a:gd name="connsiteY29" fmla="*/ 1037487 h 1038249"/>
                  <a:gd name="connsiteX30" fmla="*/ 397953 w 581514"/>
                  <a:gd name="connsiteY30" fmla="*/ 964526 h 103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1514" h="1038249">
                    <a:moveTo>
                      <a:pt x="397953" y="964526"/>
                    </a:moveTo>
                    <a:cubicBezTo>
                      <a:pt x="398239" y="913662"/>
                      <a:pt x="398239" y="913662"/>
                      <a:pt x="440815" y="891564"/>
                    </a:cubicBezTo>
                    <a:cubicBezTo>
                      <a:pt x="553782" y="835081"/>
                      <a:pt x="606550" y="714875"/>
                      <a:pt x="570069" y="607433"/>
                    </a:cubicBezTo>
                    <a:cubicBezTo>
                      <a:pt x="544257" y="531233"/>
                      <a:pt x="483106" y="493133"/>
                      <a:pt x="413193" y="467892"/>
                    </a:cubicBezTo>
                    <a:cubicBezTo>
                      <a:pt x="355471" y="447032"/>
                      <a:pt x="295083" y="433602"/>
                      <a:pt x="236695" y="414457"/>
                    </a:cubicBezTo>
                    <a:cubicBezTo>
                      <a:pt x="208024" y="405027"/>
                      <a:pt x="167638" y="373499"/>
                      <a:pt x="169639" y="342257"/>
                    </a:cubicBezTo>
                    <a:cubicBezTo>
                      <a:pt x="172020" y="302919"/>
                      <a:pt x="201166" y="279392"/>
                      <a:pt x="236314" y="266057"/>
                    </a:cubicBezTo>
                    <a:cubicBezTo>
                      <a:pt x="292702" y="244626"/>
                      <a:pt x="331564" y="275582"/>
                      <a:pt x="355186" y="294442"/>
                    </a:cubicBezTo>
                    <a:cubicBezTo>
                      <a:pt x="400239" y="330446"/>
                      <a:pt x="426814" y="332732"/>
                      <a:pt x="464438" y="295585"/>
                    </a:cubicBezTo>
                    <a:cubicBezTo>
                      <a:pt x="531589" y="227957"/>
                      <a:pt x="537875" y="216051"/>
                      <a:pt x="473486" y="167664"/>
                    </a:cubicBezTo>
                    <a:cubicBezTo>
                      <a:pt x="444054" y="145566"/>
                      <a:pt x="411383" y="129945"/>
                      <a:pt x="375379" y="121849"/>
                    </a:cubicBezTo>
                    <a:cubicBezTo>
                      <a:pt x="350518" y="116324"/>
                      <a:pt x="339850" y="104513"/>
                      <a:pt x="340327" y="75938"/>
                    </a:cubicBezTo>
                    <a:cubicBezTo>
                      <a:pt x="341089" y="27932"/>
                      <a:pt x="341089" y="-643"/>
                      <a:pt x="302227" y="119"/>
                    </a:cubicBezTo>
                    <a:cubicBezTo>
                      <a:pt x="302227" y="119"/>
                      <a:pt x="302227" y="119"/>
                      <a:pt x="302227" y="119"/>
                    </a:cubicBezTo>
                    <a:cubicBezTo>
                      <a:pt x="287939" y="119"/>
                      <a:pt x="273652" y="119"/>
                      <a:pt x="259364" y="24"/>
                    </a:cubicBezTo>
                    <a:cubicBezTo>
                      <a:pt x="169639" y="-738"/>
                      <a:pt x="168591" y="16312"/>
                      <a:pt x="169924" y="88511"/>
                    </a:cubicBezTo>
                    <a:cubicBezTo>
                      <a:pt x="170496" y="118896"/>
                      <a:pt x="164019" y="139756"/>
                      <a:pt x="133634" y="152138"/>
                    </a:cubicBezTo>
                    <a:cubicBezTo>
                      <a:pt x="116584" y="159092"/>
                      <a:pt x="100963" y="171760"/>
                      <a:pt x="87247" y="184619"/>
                    </a:cubicBezTo>
                    <a:cubicBezTo>
                      <a:pt x="-13337" y="278821"/>
                      <a:pt x="-40864" y="425411"/>
                      <a:pt x="79532" y="522280"/>
                    </a:cubicBezTo>
                    <a:cubicBezTo>
                      <a:pt x="131348" y="563904"/>
                      <a:pt x="197547" y="585050"/>
                      <a:pt x="264889" y="589812"/>
                    </a:cubicBezTo>
                    <a:cubicBezTo>
                      <a:pt x="391952" y="598766"/>
                      <a:pt x="410050" y="666488"/>
                      <a:pt x="398239" y="713637"/>
                    </a:cubicBezTo>
                    <a:cubicBezTo>
                      <a:pt x="388714" y="751737"/>
                      <a:pt x="360139" y="761262"/>
                      <a:pt x="331564" y="770787"/>
                    </a:cubicBezTo>
                    <a:cubicBezTo>
                      <a:pt x="264889" y="780312"/>
                      <a:pt x="246791" y="753547"/>
                      <a:pt x="208024" y="732782"/>
                    </a:cubicBezTo>
                    <a:cubicBezTo>
                      <a:pt x="208024" y="732782"/>
                      <a:pt x="208024" y="732782"/>
                      <a:pt x="208024" y="732782"/>
                    </a:cubicBezTo>
                    <a:cubicBezTo>
                      <a:pt x="169639" y="713637"/>
                      <a:pt x="127538" y="676871"/>
                      <a:pt x="78008" y="774026"/>
                    </a:cubicBezTo>
                    <a:cubicBezTo>
                      <a:pt x="55339" y="818412"/>
                      <a:pt x="55339" y="827937"/>
                      <a:pt x="88009" y="853559"/>
                    </a:cubicBezTo>
                    <a:cubicBezTo>
                      <a:pt x="119442" y="878229"/>
                      <a:pt x="141064" y="894612"/>
                      <a:pt x="171829" y="904709"/>
                    </a:cubicBezTo>
                    <a:cubicBezTo>
                      <a:pt x="235552" y="925664"/>
                      <a:pt x="236314" y="923187"/>
                      <a:pt x="235838" y="987005"/>
                    </a:cubicBezTo>
                    <a:cubicBezTo>
                      <a:pt x="235647" y="1016246"/>
                      <a:pt x="235456" y="1035773"/>
                      <a:pt x="264889" y="1037487"/>
                    </a:cubicBezTo>
                    <a:cubicBezTo>
                      <a:pt x="294416" y="1039202"/>
                      <a:pt x="328516" y="1037487"/>
                      <a:pt x="360139" y="1037487"/>
                    </a:cubicBezTo>
                    <a:cubicBezTo>
                      <a:pt x="398239" y="1037487"/>
                      <a:pt x="398239" y="1008912"/>
                      <a:pt x="397953" y="964526"/>
                    </a:cubicBezTo>
                    <a:close/>
                  </a:path>
                </a:pathLst>
              </a:custGeom>
              <a:solidFill>
                <a:srgbClr val="DA7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2" name="자유형: 도형 191">
                <a:extLst>
                  <a:ext uri="{FF2B5EF4-FFF2-40B4-BE49-F238E27FC236}">
                    <a16:creationId xmlns:a16="http://schemas.microsoft.com/office/drawing/2014/main" id="{6CF0754E-2BBF-44D3-A337-E96ECCDB8EF2}"/>
                  </a:ext>
                </a:extLst>
              </p:cNvPr>
              <p:cNvSpPr/>
              <p:nvPr/>
            </p:nvSpPr>
            <p:spPr>
              <a:xfrm>
                <a:off x="5920475" y="1492223"/>
                <a:ext cx="336668" cy="970377"/>
              </a:xfrm>
              <a:custGeom>
                <a:avLst/>
                <a:gdLst>
                  <a:gd name="connsiteX0" fmla="*/ 468535 w 468534"/>
                  <a:gd name="connsiteY0" fmla="*/ 0 h 1350454"/>
                  <a:gd name="connsiteX1" fmla="*/ 0 w 468534"/>
                  <a:gd name="connsiteY1" fmla="*/ 675227 h 1350454"/>
                  <a:gd name="connsiteX2" fmla="*/ 468535 w 468534"/>
                  <a:gd name="connsiteY2" fmla="*/ 1350455 h 1350454"/>
                  <a:gd name="connsiteX3" fmla="*/ 200025 w 468534"/>
                  <a:gd name="connsiteY3" fmla="*/ 675227 h 1350454"/>
                  <a:gd name="connsiteX4" fmla="*/ 468535 w 468534"/>
                  <a:gd name="connsiteY4" fmla="*/ 0 h 1350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4" h="1350454">
                    <a:moveTo>
                      <a:pt x="468535" y="0"/>
                    </a:moveTo>
                    <a:cubicBezTo>
                      <a:pt x="194881" y="102203"/>
                      <a:pt x="0" y="365951"/>
                      <a:pt x="0" y="675227"/>
                    </a:cubicBezTo>
                    <a:cubicBezTo>
                      <a:pt x="0" y="984504"/>
                      <a:pt x="194881" y="1248251"/>
                      <a:pt x="468535" y="1350455"/>
                    </a:cubicBezTo>
                    <a:cubicBezTo>
                      <a:pt x="302133" y="1174337"/>
                      <a:pt x="200025" y="936688"/>
                      <a:pt x="200025" y="675227"/>
                    </a:cubicBezTo>
                    <a:cubicBezTo>
                      <a:pt x="200025" y="413766"/>
                      <a:pt x="302133" y="176117"/>
                      <a:pt x="468535" y="0"/>
                    </a:cubicBezTo>
                    <a:close/>
                  </a:path>
                </a:pathLst>
              </a:custGeom>
              <a:solidFill>
                <a:srgbClr val="DA7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3" name="자유형: 도형 192">
                <a:extLst>
                  <a:ext uri="{FF2B5EF4-FFF2-40B4-BE49-F238E27FC236}">
                    <a16:creationId xmlns:a16="http://schemas.microsoft.com/office/drawing/2014/main" id="{9BA30334-93A4-4E32-A3AD-592B932175C1}"/>
                  </a:ext>
                </a:extLst>
              </p:cNvPr>
              <p:cNvSpPr/>
              <p:nvPr/>
            </p:nvSpPr>
            <p:spPr>
              <a:xfrm>
                <a:off x="6199859" y="1604862"/>
                <a:ext cx="417850" cy="745971"/>
              </a:xfrm>
              <a:custGeom>
                <a:avLst/>
                <a:gdLst>
                  <a:gd name="connsiteX0" fmla="*/ 397953 w 581514"/>
                  <a:gd name="connsiteY0" fmla="*/ 964526 h 1038153"/>
                  <a:gd name="connsiteX1" fmla="*/ 440815 w 581514"/>
                  <a:gd name="connsiteY1" fmla="*/ 891564 h 1038153"/>
                  <a:gd name="connsiteX2" fmla="*/ 570070 w 581514"/>
                  <a:gd name="connsiteY2" fmla="*/ 607433 h 1038153"/>
                  <a:gd name="connsiteX3" fmla="*/ 413193 w 581514"/>
                  <a:gd name="connsiteY3" fmla="*/ 467892 h 1038153"/>
                  <a:gd name="connsiteX4" fmla="*/ 236695 w 581514"/>
                  <a:gd name="connsiteY4" fmla="*/ 414457 h 1038153"/>
                  <a:gd name="connsiteX5" fmla="*/ 169639 w 581514"/>
                  <a:gd name="connsiteY5" fmla="*/ 342257 h 1038153"/>
                  <a:gd name="connsiteX6" fmla="*/ 236314 w 581514"/>
                  <a:gd name="connsiteY6" fmla="*/ 266057 h 1038153"/>
                  <a:gd name="connsiteX7" fmla="*/ 355186 w 581514"/>
                  <a:gd name="connsiteY7" fmla="*/ 294442 h 1038153"/>
                  <a:gd name="connsiteX8" fmla="*/ 464437 w 581514"/>
                  <a:gd name="connsiteY8" fmla="*/ 295585 h 1038153"/>
                  <a:gd name="connsiteX9" fmla="*/ 473486 w 581514"/>
                  <a:gd name="connsiteY9" fmla="*/ 167664 h 1038153"/>
                  <a:gd name="connsiteX10" fmla="*/ 375379 w 581514"/>
                  <a:gd name="connsiteY10" fmla="*/ 121849 h 1038153"/>
                  <a:gd name="connsiteX11" fmla="*/ 340327 w 581514"/>
                  <a:gd name="connsiteY11" fmla="*/ 75938 h 1038153"/>
                  <a:gd name="connsiteX12" fmla="*/ 302227 w 581514"/>
                  <a:gd name="connsiteY12" fmla="*/ 119 h 1038153"/>
                  <a:gd name="connsiteX13" fmla="*/ 302227 w 581514"/>
                  <a:gd name="connsiteY13" fmla="*/ 119 h 1038153"/>
                  <a:gd name="connsiteX14" fmla="*/ 259364 w 581514"/>
                  <a:gd name="connsiteY14" fmla="*/ 24 h 1038153"/>
                  <a:gd name="connsiteX15" fmla="*/ 169925 w 581514"/>
                  <a:gd name="connsiteY15" fmla="*/ 88511 h 1038153"/>
                  <a:gd name="connsiteX16" fmla="*/ 133634 w 581514"/>
                  <a:gd name="connsiteY16" fmla="*/ 152138 h 1038153"/>
                  <a:gd name="connsiteX17" fmla="*/ 87247 w 581514"/>
                  <a:gd name="connsiteY17" fmla="*/ 184619 h 1038153"/>
                  <a:gd name="connsiteX18" fmla="*/ 79532 w 581514"/>
                  <a:gd name="connsiteY18" fmla="*/ 522280 h 1038153"/>
                  <a:gd name="connsiteX19" fmla="*/ 264889 w 581514"/>
                  <a:gd name="connsiteY19" fmla="*/ 589812 h 1038153"/>
                  <a:gd name="connsiteX20" fmla="*/ 398239 w 581514"/>
                  <a:gd name="connsiteY20" fmla="*/ 713637 h 1038153"/>
                  <a:gd name="connsiteX21" fmla="*/ 331564 w 581514"/>
                  <a:gd name="connsiteY21" fmla="*/ 770787 h 1038153"/>
                  <a:gd name="connsiteX22" fmla="*/ 208025 w 581514"/>
                  <a:gd name="connsiteY22" fmla="*/ 732782 h 1038153"/>
                  <a:gd name="connsiteX23" fmla="*/ 208025 w 581514"/>
                  <a:gd name="connsiteY23" fmla="*/ 732782 h 1038153"/>
                  <a:gd name="connsiteX24" fmla="*/ 78008 w 581514"/>
                  <a:gd name="connsiteY24" fmla="*/ 774026 h 1038153"/>
                  <a:gd name="connsiteX25" fmla="*/ 88009 w 581514"/>
                  <a:gd name="connsiteY25" fmla="*/ 853464 h 1038153"/>
                  <a:gd name="connsiteX26" fmla="*/ 171829 w 581514"/>
                  <a:gd name="connsiteY26" fmla="*/ 904613 h 1038153"/>
                  <a:gd name="connsiteX27" fmla="*/ 235837 w 581514"/>
                  <a:gd name="connsiteY27" fmla="*/ 986909 h 1038153"/>
                  <a:gd name="connsiteX28" fmla="*/ 264889 w 581514"/>
                  <a:gd name="connsiteY28" fmla="*/ 1037392 h 1038153"/>
                  <a:gd name="connsiteX29" fmla="*/ 360139 w 581514"/>
                  <a:gd name="connsiteY29" fmla="*/ 1037392 h 1038153"/>
                  <a:gd name="connsiteX30" fmla="*/ 397953 w 581514"/>
                  <a:gd name="connsiteY30" fmla="*/ 964526 h 103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1514" h="1038153">
                    <a:moveTo>
                      <a:pt x="397953" y="964526"/>
                    </a:moveTo>
                    <a:cubicBezTo>
                      <a:pt x="398239" y="913662"/>
                      <a:pt x="398239" y="913662"/>
                      <a:pt x="440815" y="891564"/>
                    </a:cubicBezTo>
                    <a:cubicBezTo>
                      <a:pt x="553782" y="835081"/>
                      <a:pt x="606550" y="714875"/>
                      <a:pt x="570070" y="607433"/>
                    </a:cubicBezTo>
                    <a:cubicBezTo>
                      <a:pt x="544257" y="531233"/>
                      <a:pt x="483106" y="493133"/>
                      <a:pt x="413193" y="467892"/>
                    </a:cubicBezTo>
                    <a:cubicBezTo>
                      <a:pt x="355471" y="447032"/>
                      <a:pt x="295083" y="433602"/>
                      <a:pt x="236695" y="414457"/>
                    </a:cubicBezTo>
                    <a:cubicBezTo>
                      <a:pt x="208025" y="405027"/>
                      <a:pt x="167638" y="373499"/>
                      <a:pt x="169639" y="342257"/>
                    </a:cubicBezTo>
                    <a:cubicBezTo>
                      <a:pt x="172020" y="302919"/>
                      <a:pt x="201167" y="279392"/>
                      <a:pt x="236314" y="266057"/>
                    </a:cubicBezTo>
                    <a:cubicBezTo>
                      <a:pt x="292702" y="244626"/>
                      <a:pt x="331564" y="275582"/>
                      <a:pt x="355186" y="294442"/>
                    </a:cubicBezTo>
                    <a:cubicBezTo>
                      <a:pt x="400239" y="330446"/>
                      <a:pt x="426814" y="332732"/>
                      <a:pt x="464437" y="295585"/>
                    </a:cubicBezTo>
                    <a:cubicBezTo>
                      <a:pt x="531589" y="227957"/>
                      <a:pt x="537875" y="216051"/>
                      <a:pt x="473486" y="167664"/>
                    </a:cubicBezTo>
                    <a:cubicBezTo>
                      <a:pt x="444054" y="145566"/>
                      <a:pt x="411383" y="129945"/>
                      <a:pt x="375379" y="121849"/>
                    </a:cubicBezTo>
                    <a:cubicBezTo>
                      <a:pt x="350518" y="116324"/>
                      <a:pt x="339851" y="104513"/>
                      <a:pt x="340327" y="75938"/>
                    </a:cubicBezTo>
                    <a:cubicBezTo>
                      <a:pt x="341089" y="27932"/>
                      <a:pt x="341089" y="-643"/>
                      <a:pt x="302227" y="119"/>
                    </a:cubicBezTo>
                    <a:cubicBezTo>
                      <a:pt x="302227" y="119"/>
                      <a:pt x="302227" y="119"/>
                      <a:pt x="302227" y="119"/>
                    </a:cubicBezTo>
                    <a:cubicBezTo>
                      <a:pt x="287939" y="119"/>
                      <a:pt x="273652" y="119"/>
                      <a:pt x="259364" y="24"/>
                    </a:cubicBezTo>
                    <a:cubicBezTo>
                      <a:pt x="169639" y="-738"/>
                      <a:pt x="168591" y="16312"/>
                      <a:pt x="169925" y="88511"/>
                    </a:cubicBezTo>
                    <a:cubicBezTo>
                      <a:pt x="170496" y="118896"/>
                      <a:pt x="164019" y="139756"/>
                      <a:pt x="133634" y="152138"/>
                    </a:cubicBezTo>
                    <a:cubicBezTo>
                      <a:pt x="116584" y="159092"/>
                      <a:pt x="100963" y="171760"/>
                      <a:pt x="87247" y="184619"/>
                    </a:cubicBezTo>
                    <a:cubicBezTo>
                      <a:pt x="-13337" y="278821"/>
                      <a:pt x="-40864" y="425411"/>
                      <a:pt x="79532" y="522280"/>
                    </a:cubicBezTo>
                    <a:cubicBezTo>
                      <a:pt x="131348" y="563904"/>
                      <a:pt x="197547" y="585050"/>
                      <a:pt x="264889" y="589812"/>
                    </a:cubicBezTo>
                    <a:cubicBezTo>
                      <a:pt x="391952" y="598766"/>
                      <a:pt x="410050" y="666488"/>
                      <a:pt x="398239" y="713637"/>
                    </a:cubicBezTo>
                    <a:cubicBezTo>
                      <a:pt x="388714" y="751737"/>
                      <a:pt x="360139" y="761262"/>
                      <a:pt x="331564" y="770787"/>
                    </a:cubicBezTo>
                    <a:cubicBezTo>
                      <a:pt x="264889" y="780312"/>
                      <a:pt x="246791" y="753547"/>
                      <a:pt x="208025" y="732782"/>
                    </a:cubicBezTo>
                    <a:cubicBezTo>
                      <a:pt x="208025" y="732782"/>
                      <a:pt x="208025" y="732782"/>
                      <a:pt x="208025" y="732782"/>
                    </a:cubicBezTo>
                    <a:cubicBezTo>
                      <a:pt x="169639" y="713637"/>
                      <a:pt x="127538" y="676871"/>
                      <a:pt x="78008" y="774026"/>
                    </a:cubicBezTo>
                    <a:cubicBezTo>
                      <a:pt x="55339" y="818317"/>
                      <a:pt x="55339" y="827842"/>
                      <a:pt x="88009" y="853464"/>
                    </a:cubicBezTo>
                    <a:cubicBezTo>
                      <a:pt x="119442" y="878134"/>
                      <a:pt x="141064" y="894517"/>
                      <a:pt x="171829" y="904613"/>
                    </a:cubicBezTo>
                    <a:cubicBezTo>
                      <a:pt x="235552" y="925568"/>
                      <a:pt x="236314" y="923092"/>
                      <a:pt x="235837" y="986909"/>
                    </a:cubicBezTo>
                    <a:cubicBezTo>
                      <a:pt x="235647" y="1016151"/>
                      <a:pt x="235456" y="1035677"/>
                      <a:pt x="264889" y="1037392"/>
                    </a:cubicBezTo>
                    <a:cubicBezTo>
                      <a:pt x="294416" y="1039106"/>
                      <a:pt x="328516" y="1037392"/>
                      <a:pt x="360139" y="1037392"/>
                    </a:cubicBezTo>
                    <a:cubicBezTo>
                      <a:pt x="398239" y="1037487"/>
                      <a:pt x="398239" y="1008912"/>
                      <a:pt x="397953" y="964526"/>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gr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fa-IR" sz="4800" dirty="0">
                <a:cs typeface="B Titr" panose="00000700000000000000" pitchFamily="2" charset="-78"/>
              </a:rPr>
              <a:t>آف‌شور چیست؟</a:t>
            </a:r>
            <a:endParaRPr lang="en-US" sz="4800" dirty="0">
              <a:cs typeface="B Titr" panose="00000700000000000000" pitchFamily="2" charset="-78"/>
            </a:endParaRPr>
          </a:p>
        </p:txBody>
      </p:sp>
      <p:grpSp>
        <p:nvGrpSpPr>
          <p:cNvPr id="132" name="그룹 131">
            <a:extLst>
              <a:ext uri="{FF2B5EF4-FFF2-40B4-BE49-F238E27FC236}">
                <a16:creationId xmlns:a16="http://schemas.microsoft.com/office/drawing/2014/main" id="{F53909BD-F7A9-49F8-A694-E1153FC4C7C3}"/>
              </a:ext>
            </a:extLst>
          </p:cNvPr>
          <p:cNvGrpSpPr/>
          <p:nvPr/>
        </p:nvGrpSpPr>
        <p:grpSpPr>
          <a:xfrm>
            <a:off x="9027686" y="1381658"/>
            <a:ext cx="2309090" cy="5136833"/>
            <a:chOff x="8171193" y="962955"/>
            <a:chExt cx="2484038" cy="5526023"/>
          </a:xfrm>
        </p:grpSpPr>
        <p:grpSp>
          <p:nvGrpSpPr>
            <p:cNvPr id="50" name="Group 207">
              <a:extLst>
                <a:ext uri="{FF2B5EF4-FFF2-40B4-BE49-F238E27FC236}">
                  <a16:creationId xmlns:a16="http://schemas.microsoft.com/office/drawing/2014/main" id="{3A7C4740-3272-4DFF-A92B-C5FE9A071FAC}"/>
                </a:ext>
              </a:extLst>
            </p:cNvPr>
            <p:cNvGrpSpPr/>
            <p:nvPr/>
          </p:nvGrpSpPr>
          <p:grpSpPr>
            <a:xfrm>
              <a:off x="8171193" y="962955"/>
              <a:ext cx="2484038" cy="5526023"/>
              <a:chOff x="9947628" y="2553954"/>
              <a:chExt cx="1678463" cy="3733930"/>
            </a:xfrm>
          </p:grpSpPr>
          <p:sp>
            <p:nvSpPr>
              <p:cNvPr id="51" name="Graphic 454">
                <a:extLst>
                  <a:ext uri="{FF2B5EF4-FFF2-40B4-BE49-F238E27FC236}">
                    <a16:creationId xmlns:a16="http://schemas.microsoft.com/office/drawing/2014/main" id="{D23D5601-067C-4229-A2C3-64D51843CFC8}"/>
                  </a:ext>
                </a:extLst>
              </p:cNvPr>
              <p:cNvSpPr/>
              <p:nvPr/>
            </p:nvSpPr>
            <p:spPr>
              <a:xfrm>
                <a:off x="10059873" y="2553954"/>
                <a:ext cx="1566218" cy="3712601"/>
              </a:xfrm>
              <a:custGeom>
                <a:avLst/>
                <a:gdLst>
                  <a:gd name="connsiteX0" fmla="*/ 2230114 w 2643745"/>
                  <a:gd name="connsiteY0" fmla="*/ 6266800 h 6266799"/>
                  <a:gd name="connsiteX1" fmla="*/ 2285969 w 2643745"/>
                  <a:gd name="connsiteY1" fmla="*/ 6079959 h 6266799"/>
                  <a:gd name="connsiteX2" fmla="*/ 2285875 w 2643745"/>
                  <a:gd name="connsiteY2" fmla="*/ 1819953 h 6266799"/>
                  <a:gd name="connsiteX3" fmla="*/ 1952144 w 2643745"/>
                  <a:gd name="connsiteY3" fmla="*/ 1247829 h 6266799"/>
                  <a:gd name="connsiteX4" fmla="*/ 1572662 w 2643745"/>
                  <a:gd name="connsiteY4" fmla="*/ 1026932 h 6266799"/>
                  <a:gd name="connsiteX5" fmla="*/ 1515590 w 2643745"/>
                  <a:gd name="connsiteY5" fmla="*/ 1048077 h 6266799"/>
                  <a:gd name="connsiteX6" fmla="*/ 1475827 w 2643745"/>
                  <a:gd name="connsiteY6" fmla="*/ 1167554 h 6266799"/>
                  <a:gd name="connsiteX7" fmla="*/ 1418848 w 2643745"/>
                  <a:gd name="connsiteY7" fmla="*/ 1188044 h 6266799"/>
                  <a:gd name="connsiteX8" fmla="*/ 730429 w 2643745"/>
                  <a:gd name="connsiteY8" fmla="*/ 792563 h 6266799"/>
                  <a:gd name="connsiteX9" fmla="*/ 582041 w 2643745"/>
                  <a:gd name="connsiteY9" fmla="*/ 593559 h 6266799"/>
                  <a:gd name="connsiteX10" fmla="*/ 395481 w 2643745"/>
                  <a:gd name="connsiteY10" fmla="*/ 347682 h 6266799"/>
                  <a:gd name="connsiteX11" fmla="*/ 290319 w 2643745"/>
                  <a:gd name="connsiteY11" fmla="*/ 287335 h 6266799"/>
                  <a:gd name="connsiteX12" fmla="*/ 0 w 2643745"/>
                  <a:gd name="connsiteY12" fmla="*/ 218661 h 6266799"/>
                  <a:gd name="connsiteX13" fmla="*/ 321942 w 2643745"/>
                  <a:gd name="connsiteY13" fmla="*/ 32008 h 6266799"/>
                  <a:gd name="connsiteX14" fmla="*/ 592333 w 2643745"/>
                  <a:gd name="connsiteY14" fmla="*/ 43890 h 6266799"/>
                  <a:gd name="connsiteX15" fmla="*/ 2338269 w 2643745"/>
                  <a:gd name="connsiteY15" fmla="*/ 1051726 h 6266799"/>
                  <a:gd name="connsiteX16" fmla="*/ 2642996 w 2643745"/>
                  <a:gd name="connsiteY16" fmla="*/ 1575572 h 6266799"/>
                  <a:gd name="connsiteX17" fmla="*/ 2643745 w 2643745"/>
                  <a:gd name="connsiteY17" fmla="*/ 5910895 h 6266799"/>
                  <a:gd name="connsiteX18" fmla="*/ 2537460 w 2643745"/>
                  <a:gd name="connsiteY18" fmla="*/ 6091842 h 6266799"/>
                  <a:gd name="connsiteX19" fmla="*/ 2230114 w 2643745"/>
                  <a:gd name="connsiteY19" fmla="*/ 6266800 h 626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43745" h="6266799">
                    <a:moveTo>
                      <a:pt x="2230114" y="6266800"/>
                    </a:moveTo>
                    <a:cubicBezTo>
                      <a:pt x="2278109" y="6213283"/>
                      <a:pt x="2286063" y="6149194"/>
                      <a:pt x="2285969" y="6079959"/>
                    </a:cubicBezTo>
                    <a:cubicBezTo>
                      <a:pt x="2285126" y="4659988"/>
                      <a:pt x="2284753" y="3240017"/>
                      <a:pt x="2285875" y="1819953"/>
                    </a:cubicBezTo>
                    <a:cubicBezTo>
                      <a:pt x="2286063" y="1562100"/>
                      <a:pt x="2177906" y="1372639"/>
                      <a:pt x="1952144" y="1247829"/>
                    </a:cubicBezTo>
                    <a:cubicBezTo>
                      <a:pt x="1824059" y="1177004"/>
                      <a:pt x="1698314" y="1102062"/>
                      <a:pt x="1572662" y="1026932"/>
                    </a:cubicBezTo>
                    <a:cubicBezTo>
                      <a:pt x="1540384" y="1007659"/>
                      <a:pt x="1525601" y="1009156"/>
                      <a:pt x="1515590" y="1048077"/>
                    </a:cubicBezTo>
                    <a:cubicBezTo>
                      <a:pt x="1505205" y="1088682"/>
                      <a:pt x="1485838" y="1126949"/>
                      <a:pt x="1475827" y="1167554"/>
                    </a:cubicBezTo>
                    <a:cubicBezTo>
                      <a:pt x="1465909" y="1208066"/>
                      <a:pt x="1449910" y="1206101"/>
                      <a:pt x="1418848" y="1188044"/>
                    </a:cubicBezTo>
                    <a:cubicBezTo>
                      <a:pt x="1190185" y="1054720"/>
                      <a:pt x="962927" y="918776"/>
                      <a:pt x="730429" y="792563"/>
                    </a:cubicBezTo>
                    <a:cubicBezTo>
                      <a:pt x="645008" y="746250"/>
                      <a:pt x="592988" y="690020"/>
                      <a:pt x="582041" y="593559"/>
                    </a:cubicBezTo>
                    <a:cubicBezTo>
                      <a:pt x="568662" y="475766"/>
                      <a:pt x="512058" y="389877"/>
                      <a:pt x="395481" y="347682"/>
                    </a:cubicBezTo>
                    <a:cubicBezTo>
                      <a:pt x="358056" y="334115"/>
                      <a:pt x="324375" y="309134"/>
                      <a:pt x="290319" y="287335"/>
                    </a:cubicBezTo>
                    <a:cubicBezTo>
                      <a:pt x="201436" y="230169"/>
                      <a:pt x="108718" y="190967"/>
                      <a:pt x="0" y="218661"/>
                    </a:cubicBezTo>
                    <a:cubicBezTo>
                      <a:pt x="107220" y="156163"/>
                      <a:pt x="212944" y="91044"/>
                      <a:pt x="321942" y="32008"/>
                    </a:cubicBezTo>
                    <a:cubicBezTo>
                      <a:pt x="412416" y="-17018"/>
                      <a:pt x="504105" y="-7101"/>
                      <a:pt x="592333" y="43890"/>
                    </a:cubicBezTo>
                    <a:cubicBezTo>
                      <a:pt x="998106" y="278353"/>
                      <a:pt x="2162188" y="950025"/>
                      <a:pt x="2338269" y="1051726"/>
                    </a:cubicBezTo>
                    <a:cubicBezTo>
                      <a:pt x="2539706" y="1168115"/>
                      <a:pt x="2643090" y="1340922"/>
                      <a:pt x="2642996" y="1575572"/>
                    </a:cubicBezTo>
                    <a:cubicBezTo>
                      <a:pt x="2642529" y="3020711"/>
                      <a:pt x="2642435" y="4465756"/>
                      <a:pt x="2643745" y="5910895"/>
                    </a:cubicBezTo>
                    <a:cubicBezTo>
                      <a:pt x="2643839" y="5996035"/>
                      <a:pt x="2609408" y="6051985"/>
                      <a:pt x="2537460" y="6091842"/>
                    </a:cubicBezTo>
                    <a:cubicBezTo>
                      <a:pt x="2434356" y="6149007"/>
                      <a:pt x="2332468" y="6208324"/>
                      <a:pt x="2230114" y="6266800"/>
                    </a:cubicBezTo>
                    <a:close/>
                  </a:path>
                </a:pathLst>
              </a:custGeom>
              <a:solidFill>
                <a:srgbClr val="2B3783"/>
              </a:solidFill>
              <a:ln w="93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2" name="Graphic 454">
                <a:extLst>
                  <a:ext uri="{FF2B5EF4-FFF2-40B4-BE49-F238E27FC236}">
                    <a16:creationId xmlns:a16="http://schemas.microsoft.com/office/drawing/2014/main" id="{841C8DB9-21A0-4FD2-BC5C-FC4E33DBA96F}"/>
                  </a:ext>
                </a:extLst>
              </p:cNvPr>
              <p:cNvSpPr/>
              <p:nvPr/>
            </p:nvSpPr>
            <p:spPr>
              <a:xfrm>
                <a:off x="9947628" y="2668454"/>
                <a:ext cx="1478638" cy="3619430"/>
              </a:xfrm>
              <a:custGeom>
                <a:avLst/>
                <a:gdLst>
                  <a:gd name="connsiteX0" fmla="*/ 2495178 w 2495913"/>
                  <a:gd name="connsiteY0" fmla="*/ 5890521 h 6109528"/>
                  <a:gd name="connsiteX1" fmla="*/ 2494336 w 2495913"/>
                  <a:gd name="connsiteY1" fmla="*/ 1593090 h 6109528"/>
                  <a:gd name="connsiteX2" fmla="*/ 2222542 w 2495913"/>
                  <a:gd name="connsiteY2" fmla="*/ 1082717 h 6109528"/>
                  <a:gd name="connsiteX3" fmla="*/ 1771299 w 2495913"/>
                  <a:gd name="connsiteY3" fmla="*/ 818127 h 6109528"/>
                  <a:gd name="connsiteX4" fmla="*/ 1687562 w 2495913"/>
                  <a:gd name="connsiteY4" fmla="*/ 849283 h 6109528"/>
                  <a:gd name="connsiteX5" fmla="*/ 1651167 w 2495913"/>
                  <a:gd name="connsiteY5" fmla="*/ 955380 h 6109528"/>
                  <a:gd name="connsiteX6" fmla="*/ 1608409 w 2495913"/>
                  <a:gd name="connsiteY6" fmla="*/ 971192 h 6109528"/>
                  <a:gd name="connsiteX7" fmla="*/ 883688 w 2495913"/>
                  <a:gd name="connsiteY7" fmla="*/ 554099 h 6109528"/>
                  <a:gd name="connsiteX8" fmla="*/ 804910 w 2495913"/>
                  <a:gd name="connsiteY8" fmla="*/ 451556 h 6109528"/>
                  <a:gd name="connsiteX9" fmla="*/ 757849 w 2495913"/>
                  <a:gd name="connsiteY9" fmla="*/ 280434 h 6109528"/>
                  <a:gd name="connsiteX10" fmla="*/ 687585 w 2495913"/>
                  <a:gd name="connsiteY10" fmla="*/ 192299 h 6109528"/>
                  <a:gd name="connsiteX11" fmla="*/ 444982 w 2495913"/>
                  <a:gd name="connsiteY11" fmla="*/ 52052 h 6109528"/>
                  <a:gd name="connsiteX12" fmla="*/ 189655 w 2495913"/>
                  <a:gd name="connsiteY12" fmla="*/ 25387 h 6109528"/>
                  <a:gd name="connsiteX13" fmla="*/ 7 w 2495913"/>
                  <a:gd name="connsiteY13" fmla="*/ 331050 h 6109528"/>
                  <a:gd name="connsiteX14" fmla="*/ 1036 w 2495913"/>
                  <a:gd name="connsiteY14" fmla="*/ 4526686 h 6109528"/>
                  <a:gd name="connsiteX15" fmla="*/ 187596 w 2495913"/>
                  <a:gd name="connsiteY15" fmla="*/ 4919361 h 6109528"/>
                  <a:gd name="connsiteX16" fmla="*/ 2151155 w 2495913"/>
                  <a:gd name="connsiteY16" fmla="*/ 6061924 h 6109528"/>
                  <a:gd name="connsiteX17" fmla="*/ 2419674 w 2495913"/>
                  <a:gd name="connsiteY17" fmla="*/ 6073526 h 6109528"/>
                  <a:gd name="connsiteX18" fmla="*/ 2495178 w 2495913"/>
                  <a:gd name="connsiteY18" fmla="*/ 5890521 h 610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95913" h="6109528">
                    <a:moveTo>
                      <a:pt x="2495178" y="5890521"/>
                    </a:moveTo>
                    <a:cubicBezTo>
                      <a:pt x="2494055" y="5870312"/>
                      <a:pt x="2497330" y="1781709"/>
                      <a:pt x="2494336" y="1593090"/>
                    </a:cubicBezTo>
                    <a:cubicBezTo>
                      <a:pt x="2490875" y="1377526"/>
                      <a:pt x="2402927" y="1202194"/>
                      <a:pt x="2222542" y="1082717"/>
                    </a:cubicBezTo>
                    <a:cubicBezTo>
                      <a:pt x="2077242" y="986443"/>
                      <a:pt x="1922119" y="905606"/>
                      <a:pt x="1771299" y="818127"/>
                    </a:cubicBezTo>
                    <a:cubicBezTo>
                      <a:pt x="1729103" y="793614"/>
                      <a:pt x="1706180" y="803719"/>
                      <a:pt x="1687562" y="849283"/>
                    </a:cubicBezTo>
                    <a:cubicBezTo>
                      <a:pt x="1673434" y="883900"/>
                      <a:pt x="1663236" y="919921"/>
                      <a:pt x="1651167" y="955380"/>
                    </a:cubicBezTo>
                    <a:cubicBezTo>
                      <a:pt x="1643308" y="978490"/>
                      <a:pt x="1629554" y="983823"/>
                      <a:pt x="1608409" y="971192"/>
                    </a:cubicBezTo>
                    <a:cubicBezTo>
                      <a:pt x="1573699" y="950422"/>
                      <a:pt x="1091393" y="670769"/>
                      <a:pt x="883688" y="554099"/>
                    </a:cubicBezTo>
                    <a:cubicBezTo>
                      <a:pt x="840556" y="529866"/>
                      <a:pt x="815389" y="498336"/>
                      <a:pt x="804910" y="451556"/>
                    </a:cubicBezTo>
                    <a:cubicBezTo>
                      <a:pt x="791905" y="393829"/>
                      <a:pt x="773286" y="337506"/>
                      <a:pt x="757849" y="280434"/>
                    </a:cubicBezTo>
                    <a:cubicBezTo>
                      <a:pt x="746903" y="239828"/>
                      <a:pt x="723793" y="212602"/>
                      <a:pt x="687585" y="192299"/>
                    </a:cubicBezTo>
                    <a:cubicBezTo>
                      <a:pt x="606093" y="146735"/>
                      <a:pt x="525538" y="99300"/>
                      <a:pt x="444982" y="52052"/>
                    </a:cubicBezTo>
                    <a:cubicBezTo>
                      <a:pt x="362836" y="3774"/>
                      <a:pt x="280690" y="-22610"/>
                      <a:pt x="189655" y="25387"/>
                    </a:cubicBezTo>
                    <a:cubicBezTo>
                      <a:pt x="55489" y="83208"/>
                      <a:pt x="-741" y="185469"/>
                      <a:pt x="7" y="331050"/>
                    </a:cubicBezTo>
                    <a:cubicBezTo>
                      <a:pt x="2440" y="862194"/>
                      <a:pt x="1224" y="3995355"/>
                      <a:pt x="1036" y="4526686"/>
                    </a:cubicBezTo>
                    <a:cubicBezTo>
                      <a:pt x="943" y="4687330"/>
                      <a:pt x="58015" y="4820561"/>
                      <a:pt x="187596" y="4919361"/>
                    </a:cubicBezTo>
                    <a:cubicBezTo>
                      <a:pt x="333738" y="5001320"/>
                      <a:pt x="1883197" y="5899877"/>
                      <a:pt x="2151155" y="6061924"/>
                    </a:cubicBezTo>
                    <a:cubicBezTo>
                      <a:pt x="2244435" y="6118341"/>
                      <a:pt x="2327610" y="6127604"/>
                      <a:pt x="2419674" y="6073526"/>
                    </a:cubicBezTo>
                    <a:cubicBezTo>
                      <a:pt x="2488442" y="6030581"/>
                      <a:pt x="2499201" y="5963779"/>
                      <a:pt x="2495178" y="5890521"/>
                    </a:cubicBezTo>
                    <a:close/>
                  </a:path>
                </a:pathLst>
              </a:custGeom>
              <a:solidFill>
                <a:srgbClr val="7460AA"/>
              </a:solidFill>
              <a:ln w="93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5" name="Graphic 454">
                <a:extLst>
                  <a:ext uri="{FF2B5EF4-FFF2-40B4-BE49-F238E27FC236}">
                    <a16:creationId xmlns:a16="http://schemas.microsoft.com/office/drawing/2014/main" id="{518CE3B4-C21C-4CFD-BF26-7AC3006B4635}"/>
                  </a:ext>
                </a:extLst>
              </p:cNvPr>
              <p:cNvSpPr/>
              <p:nvPr/>
            </p:nvSpPr>
            <p:spPr>
              <a:xfrm>
                <a:off x="10128215" y="3443553"/>
                <a:ext cx="955225" cy="804551"/>
              </a:xfrm>
              <a:custGeom>
                <a:avLst/>
                <a:gdLst>
                  <a:gd name="connsiteX0" fmla="*/ 1468435 w 1612402"/>
                  <a:gd name="connsiteY0" fmla="*/ 1358067 h 1358066"/>
                  <a:gd name="connsiteX1" fmla="*/ 1469277 w 1612402"/>
                  <a:gd name="connsiteY1" fmla="*/ 975404 h 1358066"/>
                  <a:gd name="connsiteX2" fmla="*/ 1388722 w 1612402"/>
                  <a:gd name="connsiteY2" fmla="*/ 859108 h 1358066"/>
                  <a:gd name="connsiteX3" fmla="*/ 90379 w 1612402"/>
                  <a:gd name="connsiteY3" fmla="*/ 108096 h 1358066"/>
                  <a:gd name="connsiteX4" fmla="*/ 36301 w 1612402"/>
                  <a:gd name="connsiteY4" fmla="*/ 81899 h 1358066"/>
                  <a:gd name="connsiteX5" fmla="*/ 0 w 1612402"/>
                  <a:gd name="connsiteY5" fmla="*/ 74882 h 1358066"/>
                  <a:gd name="connsiteX6" fmla="*/ 137253 w 1612402"/>
                  <a:gd name="connsiteY6" fmla="*/ 7986 h 1358066"/>
                  <a:gd name="connsiteX7" fmla="*/ 216780 w 1612402"/>
                  <a:gd name="connsiteY7" fmla="*/ 15377 h 1358066"/>
                  <a:gd name="connsiteX8" fmla="*/ 1525320 w 1612402"/>
                  <a:gd name="connsiteY8" fmla="*/ 771535 h 1358066"/>
                  <a:gd name="connsiteX9" fmla="*/ 1612238 w 1612402"/>
                  <a:gd name="connsiteY9" fmla="*/ 918332 h 1358066"/>
                  <a:gd name="connsiteX10" fmla="*/ 1611864 w 1612402"/>
                  <a:gd name="connsiteY10" fmla="*/ 1231199 h 1358066"/>
                  <a:gd name="connsiteX11" fmla="*/ 1572100 w 1612402"/>
                  <a:gd name="connsiteY11" fmla="*/ 1302118 h 1358066"/>
                  <a:gd name="connsiteX12" fmla="*/ 1468435 w 1612402"/>
                  <a:gd name="connsiteY12" fmla="*/ 1358067 h 135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2402" h="1358066">
                    <a:moveTo>
                      <a:pt x="1468435" y="1358067"/>
                    </a:moveTo>
                    <a:cubicBezTo>
                      <a:pt x="1468903" y="1230450"/>
                      <a:pt x="1470494" y="1102927"/>
                      <a:pt x="1469277" y="975404"/>
                    </a:cubicBezTo>
                    <a:cubicBezTo>
                      <a:pt x="1468716" y="920296"/>
                      <a:pt x="1434566" y="885585"/>
                      <a:pt x="1388722" y="859108"/>
                    </a:cubicBezTo>
                    <a:cubicBezTo>
                      <a:pt x="1076416" y="678629"/>
                      <a:pt x="211260" y="177331"/>
                      <a:pt x="90379" y="108096"/>
                    </a:cubicBezTo>
                    <a:cubicBezTo>
                      <a:pt x="73071" y="98178"/>
                      <a:pt x="54359" y="90600"/>
                      <a:pt x="36301" y="81899"/>
                    </a:cubicBezTo>
                    <a:cubicBezTo>
                      <a:pt x="28723" y="77314"/>
                      <a:pt x="19741" y="76379"/>
                      <a:pt x="0" y="74882"/>
                    </a:cubicBezTo>
                    <a:cubicBezTo>
                      <a:pt x="34056" y="56263"/>
                      <a:pt x="102823" y="26043"/>
                      <a:pt x="137253" y="7986"/>
                    </a:cubicBezTo>
                    <a:cubicBezTo>
                      <a:pt x="164854" y="-6516"/>
                      <a:pt x="190864" y="407"/>
                      <a:pt x="216780" y="15377"/>
                    </a:cubicBezTo>
                    <a:cubicBezTo>
                      <a:pt x="652866" y="267617"/>
                      <a:pt x="1089140" y="519576"/>
                      <a:pt x="1525320" y="771535"/>
                    </a:cubicBezTo>
                    <a:cubicBezTo>
                      <a:pt x="1581924" y="804188"/>
                      <a:pt x="1615045" y="847600"/>
                      <a:pt x="1612238" y="918332"/>
                    </a:cubicBezTo>
                    <a:cubicBezTo>
                      <a:pt x="1608121" y="1022465"/>
                      <a:pt x="1609992" y="1126972"/>
                      <a:pt x="1611864" y="1231199"/>
                    </a:cubicBezTo>
                    <a:cubicBezTo>
                      <a:pt x="1612519" y="1268342"/>
                      <a:pt x="1612425" y="1275734"/>
                      <a:pt x="1572100" y="1302118"/>
                    </a:cubicBezTo>
                    <a:cubicBezTo>
                      <a:pt x="1541506" y="1322140"/>
                      <a:pt x="1509882" y="1335519"/>
                      <a:pt x="1468435" y="1358067"/>
                    </a:cubicBezTo>
                    <a:close/>
                  </a:path>
                </a:pathLst>
              </a:custGeom>
              <a:solidFill>
                <a:srgbClr val="35469D"/>
              </a:solidFill>
              <a:ln w="93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6" name="Graphic 454">
                <a:extLst>
                  <a:ext uri="{FF2B5EF4-FFF2-40B4-BE49-F238E27FC236}">
                    <a16:creationId xmlns:a16="http://schemas.microsoft.com/office/drawing/2014/main" id="{91AF56A7-1894-4DCD-9F33-1899B364284B}"/>
                  </a:ext>
                </a:extLst>
              </p:cNvPr>
              <p:cNvSpPr/>
              <p:nvPr/>
            </p:nvSpPr>
            <p:spPr>
              <a:xfrm>
                <a:off x="10095539" y="3487830"/>
                <a:ext cx="903377" cy="776759"/>
              </a:xfrm>
              <a:custGeom>
                <a:avLst/>
                <a:gdLst>
                  <a:gd name="connsiteX0" fmla="*/ 1524435 w 1524883"/>
                  <a:gd name="connsiteY0" fmla="*/ 900572 h 1311155"/>
                  <a:gd name="connsiteX1" fmla="*/ 1443879 w 1524883"/>
                  <a:gd name="connsiteY1" fmla="*/ 784276 h 1311155"/>
                  <a:gd name="connsiteX2" fmla="*/ 507617 w 1524883"/>
                  <a:gd name="connsiteY2" fmla="*/ 241810 h 1311155"/>
                  <a:gd name="connsiteX3" fmla="*/ 145537 w 1524883"/>
                  <a:gd name="connsiteY3" fmla="*/ 33264 h 1311155"/>
                  <a:gd name="connsiteX4" fmla="*/ 91458 w 1524883"/>
                  <a:gd name="connsiteY4" fmla="*/ 7067 h 1311155"/>
                  <a:gd name="connsiteX5" fmla="*/ 91458 w 1524883"/>
                  <a:gd name="connsiteY5" fmla="*/ 7067 h 1311155"/>
                  <a:gd name="connsiteX6" fmla="*/ 91458 w 1524883"/>
                  <a:gd name="connsiteY6" fmla="*/ 7067 h 1311155"/>
                  <a:gd name="connsiteX7" fmla="*/ 705 w 1524883"/>
                  <a:gd name="connsiteY7" fmla="*/ 104183 h 1311155"/>
                  <a:gd name="connsiteX8" fmla="*/ 798 w 1524883"/>
                  <a:gd name="connsiteY8" fmla="*/ 341921 h 1311155"/>
                  <a:gd name="connsiteX9" fmla="*/ 12119 w 1524883"/>
                  <a:gd name="connsiteY9" fmla="*/ 456626 h 1311155"/>
                  <a:gd name="connsiteX10" fmla="*/ 1150659 w 1524883"/>
                  <a:gd name="connsiteY10" fmla="*/ 1137935 h 1311155"/>
                  <a:gd name="connsiteX11" fmla="*/ 1429470 w 1524883"/>
                  <a:gd name="connsiteY11" fmla="*/ 1296801 h 1311155"/>
                  <a:gd name="connsiteX12" fmla="*/ 1523592 w 1524883"/>
                  <a:gd name="connsiteY12" fmla="*/ 1283235 h 1311155"/>
                  <a:gd name="connsiteX13" fmla="*/ 1524435 w 1524883"/>
                  <a:gd name="connsiteY13" fmla="*/ 900572 h 131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883" h="1311155">
                    <a:moveTo>
                      <a:pt x="1524435" y="900572"/>
                    </a:moveTo>
                    <a:cubicBezTo>
                      <a:pt x="1523873" y="845464"/>
                      <a:pt x="1489723" y="810753"/>
                      <a:pt x="1443879" y="784276"/>
                    </a:cubicBezTo>
                    <a:cubicBezTo>
                      <a:pt x="1131573" y="603797"/>
                      <a:pt x="819735" y="422570"/>
                      <a:pt x="507617" y="241810"/>
                    </a:cubicBezTo>
                    <a:cubicBezTo>
                      <a:pt x="387111" y="172014"/>
                      <a:pt x="266417" y="102499"/>
                      <a:pt x="145537" y="33264"/>
                    </a:cubicBezTo>
                    <a:cubicBezTo>
                      <a:pt x="128228" y="23346"/>
                      <a:pt x="109516" y="15768"/>
                      <a:pt x="91458" y="7067"/>
                    </a:cubicBezTo>
                    <a:cubicBezTo>
                      <a:pt x="91458" y="7067"/>
                      <a:pt x="91458" y="7067"/>
                      <a:pt x="91458" y="7067"/>
                    </a:cubicBezTo>
                    <a:cubicBezTo>
                      <a:pt x="91458" y="7067"/>
                      <a:pt x="91458" y="7067"/>
                      <a:pt x="91458" y="7067"/>
                    </a:cubicBezTo>
                    <a:cubicBezTo>
                      <a:pt x="28305" y="-20814"/>
                      <a:pt x="892" y="38410"/>
                      <a:pt x="705" y="104183"/>
                    </a:cubicBezTo>
                    <a:cubicBezTo>
                      <a:pt x="518" y="183429"/>
                      <a:pt x="237" y="262675"/>
                      <a:pt x="798" y="341921"/>
                    </a:cubicBezTo>
                    <a:cubicBezTo>
                      <a:pt x="1079" y="380468"/>
                      <a:pt x="-4909" y="419763"/>
                      <a:pt x="12119" y="456626"/>
                    </a:cubicBezTo>
                    <a:cubicBezTo>
                      <a:pt x="58525" y="516037"/>
                      <a:pt x="918535" y="988893"/>
                      <a:pt x="1150659" y="1137935"/>
                    </a:cubicBezTo>
                    <a:cubicBezTo>
                      <a:pt x="1243659" y="1190797"/>
                      <a:pt x="1337032" y="1243004"/>
                      <a:pt x="1429470" y="1296801"/>
                    </a:cubicBezTo>
                    <a:cubicBezTo>
                      <a:pt x="1465865" y="1317946"/>
                      <a:pt x="1496460" y="1317572"/>
                      <a:pt x="1523592" y="1283235"/>
                    </a:cubicBezTo>
                    <a:cubicBezTo>
                      <a:pt x="1524061" y="1155711"/>
                      <a:pt x="1525651" y="1028188"/>
                      <a:pt x="1524435" y="900572"/>
                    </a:cubicBezTo>
                    <a:close/>
                  </a:path>
                </a:pathLst>
              </a:custGeom>
              <a:solidFill>
                <a:srgbClr val="FFD047"/>
              </a:solidFill>
              <a:ln w="93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sp>
          <p:nvSpPr>
            <p:cNvPr id="91" name="자유형: 도형 90">
              <a:extLst>
                <a:ext uri="{FF2B5EF4-FFF2-40B4-BE49-F238E27FC236}">
                  <a16:creationId xmlns:a16="http://schemas.microsoft.com/office/drawing/2014/main" id="{3332DE71-9AFE-43B6-B91E-71E09722E581}"/>
                </a:ext>
              </a:extLst>
            </p:cNvPr>
            <p:cNvSpPr/>
            <p:nvPr/>
          </p:nvSpPr>
          <p:spPr>
            <a:xfrm rot="980584">
              <a:off x="8356652" y="2686158"/>
              <a:ext cx="1333640" cy="439671"/>
            </a:xfrm>
            <a:custGeom>
              <a:avLst/>
              <a:gdLst>
                <a:gd name="connsiteX0" fmla="*/ 0 w 1333640"/>
                <a:gd name="connsiteY0" fmla="*/ 6561 h 439671"/>
                <a:gd name="connsiteX1" fmla="*/ 23901 w 1333640"/>
                <a:gd name="connsiteY1" fmla="*/ 413 h 439671"/>
                <a:gd name="connsiteX2" fmla="*/ 60262 w 1333640"/>
                <a:gd name="connsiteY2" fmla="*/ 2370 h 439671"/>
                <a:gd name="connsiteX3" fmla="*/ 108463 w 1333640"/>
                <a:gd name="connsiteY3" fmla="*/ 11154 h 439671"/>
                <a:gd name="connsiteX4" fmla="*/ 431183 w 1333640"/>
                <a:gd name="connsiteY4" fmla="*/ 81086 h 439671"/>
                <a:gd name="connsiteX5" fmla="*/ 1265672 w 1333640"/>
                <a:gd name="connsiteY5" fmla="*/ 262992 h 439671"/>
                <a:gd name="connsiteX6" fmla="*/ 1286241 w 1333640"/>
                <a:gd name="connsiteY6" fmla="*/ 269400 h 439671"/>
                <a:gd name="connsiteX7" fmla="*/ 1333640 w 1333640"/>
                <a:gd name="connsiteY7" fmla="*/ 431042 h 439671"/>
                <a:gd name="connsiteX8" fmla="*/ 1297870 w 1333640"/>
                <a:gd name="connsiteY8" fmla="*/ 439560 h 439671"/>
                <a:gd name="connsiteX9" fmla="*/ 1252829 w 1333640"/>
                <a:gd name="connsiteY9" fmla="*/ 434858 h 439671"/>
                <a:gd name="connsiteX10" fmla="*/ 1004326 w 1333640"/>
                <a:gd name="connsiteY10" fmla="*/ 381585 h 439671"/>
                <a:gd name="connsiteX11" fmla="*/ 80826 w 1333640"/>
                <a:gd name="connsiteY11" fmla="*/ 177320 h 439671"/>
                <a:gd name="connsiteX12" fmla="*/ 47725 w 1333640"/>
                <a:gd name="connsiteY12" fmla="*/ 169313 h 43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640" h="439671">
                  <a:moveTo>
                    <a:pt x="0" y="6561"/>
                  </a:moveTo>
                  <a:lnTo>
                    <a:pt x="23901" y="413"/>
                  </a:lnTo>
                  <a:cubicBezTo>
                    <a:pt x="34109" y="-479"/>
                    <a:pt x="46190" y="33"/>
                    <a:pt x="60262" y="2370"/>
                  </a:cubicBezTo>
                  <a:cubicBezTo>
                    <a:pt x="76357" y="5287"/>
                    <a:pt x="93035" y="7829"/>
                    <a:pt x="108463" y="11154"/>
                  </a:cubicBezTo>
                  <a:cubicBezTo>
                    <a:pt x="216203" y="34371"/>
                    <a:pt x="323777" y="57682"/>
                    <a:pt x="431183" y="81086"/>
                  </a:cubicBezTo>
                  <a:cubicBezTo>
                    <a:pt x="709373" y="141701"/>
                    <a:pt x="987314" y="202472"/>
                    <a:pt x="1265672" y="262992"/>
                  </a:cubicBezTo>
                  <a:lnTo>
                    <a:pt x="1286241" y="269400"/>
                  </a:lnTo>
                  <a:lnTo>
                    <a:pt x="1333640" y="431042"/>
                  </a:lnTo>
                  <a:lnTo>
                    <a:pt x="1297870" y="439560"/>
                  </a:lnTo>
                  <a:cubicBezTo>
                    <a:pt x="1283975" y="440144"/>
                    <a:pt x="1269049" y="438403"/>
                    <a:pt x="1252829" y="434858"/>
                  </a:cubicBezTo>
                  <a:cubicBezTo>
                    <a:pt x="1170439" y="416818"/>
                    <a:pt x="1087216" y="399311"/>
                    <a:pt x="1004326" y="381585"/>
                  </a:cubicBezTo>
                  <a:cubicBezTo>
                    <a:pt x="836226" y="340978"/>
                    <a:pt x="298682" y="228687"/>
                    <a:pt x="80826" y="177320"/>
                  </a:cubicBezTo>
                  <a:lnTo>
                    <a:pt x="47725" y="169313"/>
                  </a:lnTo>
                  <a:close/>
                </a:path>
              </a:pathLst>
            </a:custGeom>
            <a:solidFill>
              <a:schemeClr val="accent2">
                <a:lumMod val="75000"/>
              </a:schemeClr>
            </a:solidFill>
            <a:ln w="935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grpSp>
      <p:grpSp>
        <p:nvGrpSpPr>
          <p:cNvPr id="201" name="그룹 200">
            <a:extLst>
              <a:ext uri="{FF2B5EF4-FFF2-40B4-BE49-F238E27FC236}">
                <a16:creationId xmlns:a16="http://schemas.microsoft.com/office/drawing/2014/main" id="{713C121C-C689-4028-9F6C-C2CDA9656842}"/>
              </a:ext>
            </a:extLst>
          </p:cNvPr>
          <p:cNvGrpSpPr/>
          <p:nvPr/>
        </p:nvGrpSpPr>
        <p:grpSpPr>
          <a:xfrm>
            <a:off x="9212579" y="3092031"/>
            <a:ext cx="657529" cy="535819"/>
            <a:chOff x="9091999" y="2911198"/>
            <a:chExt cx="657529" cy="535819"/>
          </a:xfrm>
        </p:grpSpPr>
        <p:sp>
          <p:nvSpPr>
            <p:cNvPr id="102" name="자유형: 도형 101">
              <a:extLst>
                <a:ext uri="{FF2B5EF4-FFF2-40B4-BE49-F238E27FC236}">
                  <a16:creationId xmlns:a16="http://schemas.microsoft.com/office/drawing/2014/main" id="{90F8617E-6AF8-426D-8977-386F3F9997EE}"/>
                </a:ext>
              </a:extLst>
            </p:cNvPr>
            <p:cNvSpPr/>
            <p:nvPr/>
          </p:nvSpPr>
          <p:spPr>
            <a:xfrm>
              <a:off x="9152345" y="2911198"/>
              <a:ext cx="594202" cy="535819"/>
            </a:xfrm>
            <a:custGeom>
              <a:avLst/>
              <a:gdLst>
                <a:gd name="connsiteX0" fmla="*/ 1164946 w 1200062"/>
                <a:gd name="connsiteY0" fmla="*/ 179693 h 1082149"/>
                <a:gd name="connsiteX1" fmla="*/ 1074020 w 1200062"/>
                <a:gd name="connsiteY1" fmla="*/ 67005 h 1082149"/>
                <a:gd name="connsiteX2" fmla="*/ 1063029 w 1200062"/>
                <a:gd name="connsiteY2" fmla="*/ 58652 h 1082149"/>
                <a:gd name="connsiteX3" fmla="*/ 356933 w 1200062"/>
                <a:gd name="connsiteY3" fmla="*/ 239920 h 1082149"/>
                <a:gd name="connsiteX4" fmla="*/ 31691 w 1200062"/>
                <a:gd name="connsiteY4" fmla="*/ 893335 h 1082149"/>
                <a:gd name="connsiteX5" fmla="*/ 37113 w 1200062"/>
                <a:gd name="connsiteY5" fmla="*/ 903666 h 1082149"/>
                <a:gd name="connsiteX6" fmla="*/ 128040 w 1200062"/>
                <a:gd name="connsiteY6" fmla="*/ 1016354 h 1082149"/>
                <a:gd name="connsiteX7" fmla="*/ 137785 w 1200062"/>
                <a:gd name="connsiteY7" fmla="*/ 1024267 h 1082149"/>
                <a:gd name="connsiteX8" fmla="*/ 843148 w 1200062"/>
                <a:gd name="connsiteY8" fmla="*/ 842267 h 1082149"/>
                <a:gd name="connsiteX9" fmla="*/ 1170662 w 1200062"/>
                <a:gd name="connsiteY9" fmla="*/ 192149 h 1082149"/>
                <a:gd name="connsiteX10" fmla="*/ 1164946 w 1200062"/>
                <a:gd name="connsiteY10" fmla="*/ 179693 h 108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0062" h="1082149">
                  <a:moveTo>
                    <a:pt x="1164946" y="179693"/>
                  </a:moveTo>
                  <a:lnTo>
                    <a:pt x="1074020" y="67005"/>
                  </a:lnTo>
                  <a:cubicBezTo>
                    <a:pt x="1071016" y="63268"/>
                    <a:pt x="1067205" y="60484"/>
                    <a:pt x="1063029" y="58652"/>
                  </a:cubicBezTo>
                  <a:cubicBezTo>
                    <a:pt x="949975" y="-65686"/>
                    <a:pt x="637262" y="13665"/>
                    <a:pt x="356933" y="239920"/>
                  </a:cubicBezTo>
                  <a:cubicBezTo>
                    <a:pt x="75506" y="467055"/>
                    <a:pt x="-68175" y="757201"/>
                    <a:pt x="31691" y="893335"/>
                  </a:cubicBezTo>
                  <a:cubicBezTo>
                    <a:pt x="32790" y="896999"/>
                    <a:pt x="34549" y="900515"/>
                    <a:pt x="37113" y="903666"/>
                  </a:cubicBezTo>
                  <a:lnTo>
                    <a:pt x="128040" y="1016354"/>
                  </a:lnTo>
                  <a:cubicBezTo>
                    <a:pt x="130825" y="1019798"/>
                    <a:pt x="134122" y="1022362"/>
                    <a:pt x="137785" y="1024267"/>
                  </a:cubicBezTo>
                  <a:cubicBezTo>
                    <a:pt x="251426" y="1147506"/>
                    <a:pt x="563406" y="1068009"/>
                    <a:pt x="843148" y="842267"/>
                  </a:cubicBezTo>
                  <a:cubicBezTo>
                    <a:pt x="1122377" y="616964"/>
                    <a:pt x="1265985" y="329602"/>
                    <a:pt x="1170662" y="192149"/>
                  </a:cubicBezTo>
                  <a:cubicBezTo>
                    <a:pt x="1169856" y="187679"/>
                    <a:pt x="1167951" y="183430"/>
                    <a:pt x="1164946" y="179693"/>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grpSp>
          <p:nvGrpSpPr>
            <p:cNvPr id="194" name="그룹 193">
              <a:extLst>
                <a:ext uri="{FF2B5EF4-FFF2-40B4-BE49-F238E27FC236}">
                  <a16:creationId xmlns:a16="http://schemas.microsoft.com/office/drawing/2014/main" id="{F5A6996A-FADB-4DDE-A091-C57EDB206FD3}"/>
                </a:ext>
              </a:extLst>
            </p:cNvPr>
            <p:cNvGrpSpPr/>
            <p:nvPr/>
          </p:nvGrpSpPr>
          <p:grpSpPr>
            <a:xfrm rot="3133259">
              <a:off x="9254161" y="2813792"/>
              <a:ext cx="333205" cy="657529"/>
              <a:chOff x="5784686" y="1323855"/>
              <a:chExt cx="1307251" cy="1307251"/>
            </a:xfrm>
          </p:grpSpPr>
          <p:sp>
            <p:nvSpPr>
              <p:cNvPr id="195" name="자유형: 도형 194">
                <a:extLst>
                  <a:ext uri="{FF2B5EF4-FFF2-40B4-BE49-F238E27FC236}">
                    <a16:creationId xmlns:a16="http://schemas.microsoft.com/office/drawing/2014/main" id="{196EB567-956D-488D-B312-8662401700B6}"/>
                  </a:ext>
                </a:extLst>
              </p:cNvPr>
              <p:cNvSpPr/>
              <p:nvPr/>
            </p:nvSpPr>
            <p:spPr>
              <a:xfrm>
                <a:off x="5784686" y="1323855"/>
                <a:ext cx="1307251" cy="1307251"/>
              </a:xfrm>
              <a:custGeom>
                <a:avLst/>
                <a:gdLst>
                  <a:gd name="connsiteX0" fmla="*/ 1819275 w 1819275"/>
                  <a:gd name="connsiteY0" fmla="*/ 909638 h 1819275"/>
                  <a:gd name="connsiteX1" fmla="*/ 909638 w 1819275"/>
                  <a:gd name="connsiteY1" fmla="*/ 1819275 h 1819275"/>
                  <a:gd name="connsiteX2" fmla="*/ 0 w 1819275"/>
                  <a:gd name="connsiteY2" fmla="*/ 909637 h 1819275"/>
                  <a:gd name="connsiteX3" fmla="*/ 909638 w 1819275"/>
                  <a:gd name="connsiteY3" fmla="*/ 0 h 1819275"/>
                  <a:gd name="connsiteX4" fmla="*/ 1819275 w 1819275"/>
                  <a:gd name="connsiteY4" fmla="*/ 909638 h 181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9275" h="1819275">
                    <a:moveTo>
                      <a:pt x="1819275" y="909638"/>
                    </a:moveTo>
                    <a:cubicBezTo>
                      <a:pt x="1819275" y="1412016"/>
                      <a:pt x="1412016" y="1819275"/>
                      <a:pt x="909638" y="1819275"/>
                    </a:cubicBezTo>
                    <a:cubicBezTo>
                      <a:pt x="407259" y="1819275"/>
                      <a:pt x="0" y="1412016"/>
                      <a:pt x="0" y="909637"/>
                    </a:cubicBezTo>
                    <a:cubicBezTo>
                      <a:pt x="0" y="407258"/>
                      <a:pt x="407259" y="0"/>
                      <a:pt x="909638" y="0"/>
                    </a:cubicBezTo>
                    <a:cubicBezTo>
                      <a:pt x="1412016" y="0"/>
                      <a:pt x="1819275" y="407258"/>
                      <a:pt x="1819275" y="909638"/>
                    </a:cubicBezTo>
                    <a:close/>
                  </a:path>
                </a:pathLst>
              </a:custGeom>
              <a:solidFill>
                <a:srgbClr val="DA7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6" name="자유형: 도형 195">
                <a:extLst>
                  <a:ext uri="{FF2B5EF4-FFF2-40B4-BE49-F238E27FC236}">
                    <a16:creationId xmlns:a16="http://schemas.microsoft.com/office/drawing/2014/main" id="{C4A4DD39-F55B-4AAD-8893-7CD38F63BA13}"/>
                  </a:ext>
                </a:extLst>
              </p:cNvPr>
              <p:cNvSpPr/>
              <p:nvPr/>
            </p:nvSpPr>
            <p:spPr>
              <a:xfrm>
                <a:off x="5825751" y="1364920"/>
                <a:ext cx="1225120" cy="1225120"/>
              </a:xfrm>
              <a:custGeom>
                <a:avLst/>
                <a:gdLst>
                  <a:gd name="connsiteX0" fmla="*/ 1704975 w 1704975"/>
                  <a:gd name="connsiteY0" fmla="*/ 852488 h 1704975"/>
                  <a:gd name="connsiteX1" fmla="*/ 852488 w 1704975"/>
                  <a:gd name="connsiteY1" fmla="*/ 1704975 h 1704975"/>
                  <a:gd name="connsiteX2" fmla="*/ 0 w 1704975"/>
                  <a:gd name="connsiteY2" fmla="*/ 852487 h 1704975"/>
                  <a:gd name="connsiteX3" fmla="*/ 852488 w 1704975"/>
                  <a:gd name="connsiteY3" fmla="*/ 0 h 1704975"/>
                  <a:gd name="connsiteX4" fmla="*/ 1704975 w 1704975"/>
                  <a:gd name="connsiteY4" fmla="*/ 852488 h 170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975" h="1704975">
                    <a:moveTo>
                      <a:pt x="1704975" y="852488"/>
                    </a:moveTo>
                    <a:cubicBezTo>
                      <a:pt x="1704975" y="1323303"/>
                      <a:pt x="1323304" y="1704975"/>
                      <a:pt x="852488" y="1704975"/>
                    </a:cubicBezTo>
                    <a:cubicBezTo>
                      <a:pt x="381672" y="1704975"/>
                      <a:pt x="0" y="1323303"/>
                      <a:pt x="0" y="852487"/>
                    </a:cubicBezTo>
                    <a:cubicBezTo>
                      <a:pt x="0" y="381672"/>
                      <a:pt x="381672" y="0"/>
                      <a:pt x="852488" y="0"/>
                    </a:cubicBezTo>
                    <a:cubicBezTo>
                      <a:pt x="1323304" y="0"/>
                      <a:pt x="1704975" y="381672"/>
                      <a:pt x="1704975" y="852488"/>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7" name="자유형: 도형 196">
                <a:extLst>
                  <a:ext uri="{FF2B5EF4-FFF2-40B4-BE49-F238E27FC236}">
                    <a16:creationId xmlns:a16="http://schemas.microsoft.com/office/drawing/2014/main" id="{B4F501ED-BD6E-48CF-9F6C-3DCF4FFFCD65}"/>
                  </a:ext>
                </a:extLst>
              </p:cNvPr>
              <p:cNvSpPr/>
              <p:nvPr/>
            </p:nvSpPr>
            <p:spPr>
              <a:xfrm>
                <a:off x="5920475" y="1459576"/>
                <a:ext cx="1035671" cy="1035671"/>
              </a:xfrm>
              <a:custGeom>
                <a:avLst/>
                <a:gdLst>
                  <a:gd name="connsiteX0" fmla="*/ 1441323 w 1441322"/>
                  <a:gd name="connsiteY0" fmla="*/ 720661 h 1441323"/>
                  <a:gd name="connsiteX1" fmla="*/ 720661 w 1441322"/>
                  <a:gd name="connsiteY1" fmla="*/ 1441323 h 1441323"/>
                  <a:gd name="connsiteX2" fmla="*/ 0 w 1441322"/>
                  <a:gd name="connsiteY2" fmla="*/ 720661 h 1441323"/>
                  <a:gd name="connsiteX3" fmla="*/ 720661 w 1441322"/>
                  <a:gd name="connsiteY3" fmla="*/ 0 h 1441323"/>
                  <a:gd name="connsiteX4" fmla="*/ 1441323 w 1441322"/>
                  <a:gd name="connsiteY4" fmla="*/ 720661 h 1441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322" h="1441323">
                    <a:moveTo>
                      <a:pt x="1441323" y="720661"/>
                    </a:moveTo>
                    <a:cubicBezTo>
                      <a:pt x="1441323" y="1118672"/>
                      <a:pt x="1118672" y="1441323"/>
                      <a:pt x="720661" y="1441323"/>
                    </a:cubicBezTo>
                    <a:cubicBezTo>
                      <a:pt x="322651" y="1441323"/>
                      <a:pt x="0" y="1118672"/>
                      <a:pt x="0" y="720661"/>
                    </a:cubicBezTo>
                    <a:cubicBezTo>
                      <a:pt x="0" y="322651"/>
                      <a:pt x="322651" y="0"/>
                      <a:pt x="720661" y="0"/>
                    </a:cubicBezTo>
                    <a:cubicBezTo>
                      <a:pt x="1118672" y="0"/>
                      <a:pt x="1441323" y="322651"/>
                      <a:pt x="1441323" y="720661"/>
                    </a:cubicBezTo>
                    <a:close/>
                  </a:path>
                </a:pathLst>
              </a:custGeom>
              <a:solidFill>
                <a:srgbClr val="FD9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8" name="자유형: 도형 197">
                <a:extLst>
                  <a:ext uri="{FF2B5EF4-FFF2-40B4-BE49-F238E27FC236}">
                    <a16:creationId xmlns:a16="http://schemas.microsoft.com/office/drawing/2014/main" id="{F936D597-E603-418C-9450-7CC3D97592EA}"/>
                  </a:ext>
                </a:extLst>
              </p:cNvPr>
              <p:cNvSpPr/>
              <p:nvPr/>
            </p:nvSpPr>
            <p:spPr>
              <a:xfrm>
                <a:off x="6258993" y="1604656"/>
                <a:ext cx="417850" cy="746040"/>
              </a:xfrm>
              <a:custGeom>
                <a:avLst/>
                <a:gdLst>
                  <a:gd name="connsiteX0" fmla="*/ 397953 w 581514"/>
                  <a:gd name="connsiteY0" fmla="*/ 964526 h 1038249"/>
                  <a:gd name="connsiteX1" fmla="*/ 440815 w 581514"/>
                  <a:gd name="connsiteY1" fmla="*/ 891564 h 1038249"/>
                  <a:gd name="connsiteX2" fmla="*/ 570069 w 581514"/>
                  <a:gd name="connsiteY2" fmla="*/ 607433 h 1038249"/>
                  <a:gd name="connsiteX3" fmla="*/ 413193 w 581514"/>
                  <a:gd name="connsiteY3" fmla="*/ 467892 h 1038249"/>
                  <a:gd name="connsiteX4" fmla="*/ 236695 w 581514"/>
                  <a:gd name="connsiteY4" fmla="*/ 414457 h 1038249"/>
                  <a:gd name="connsiteX5" fmla="*/ 169639 w 581514"/>
                  <a:gd name="connsiteY5" fmla="*/ 342257 h 1038249"/>
                  <a:gd name="connsiteX6" fmla="*/ 236314 w 581514"/>
                  <a:gd name="connsiteY6" fmla="*/ 266057 h 1038249"/>
                  <a:gd name="connsiteX7" fmla="*/ 355186 w 581514"/>
                  <a:gd name="connsiteY7" fmla="*/ 294442 h 1038249"/>
                  <a:gd name="connsiteX8" fmla="*/ 464438 w 581514"/>
                  <a:gd name="connsiteY8" fmla="*/ 295585 h 1038249"/>
                  <a:gd name="connsiteX9" fmla="*/ 473486 w 581514"/>
                  <a:gd name="connsiteY9" fmla="*/ 167664 h 1038249"/>
                  <a:gd name="connsiteX10" fmla="*/ 375379 w 581514"/>
                  <a:gd name="connsiteY10" fmla="*/ 121849 h 1038249"/>
                  <a:gd name="connsiteX11" fmla="*/ 340327 w 581514"/>
                  <a:gd name="connsiteY11" fmla="*/ 75938 h 1038249"/>
                  <a:gd name="connsiteX12" fmla="*/ 302227 w 581514"/>
                  <a:gd name="connsiteY12" fmla="*/ 119 h 1038249"/>
                  <a:gd name="connsiteX13" fmla="*/ 302227 w 581514"/>
                  <a:gd name="connsiteY13" fmla="*/ 119 h 1038249"/>
                  <a:gd name="connsiteX14" fmla="*/ 259364 w 581514"/>
                  <a:gd name="connsiteY14" fmla="*/ 24 h 1038249"/>
                  <a:gd name="connsiteX15" fmla="*/ 169924 w 581514"/>
                  <a:gd name="connsiteY15" fmla="*/ 88511 h 1038249"/>
                  <a:gd name="connsiteX16" fmla="*/ 133634 w 581514"/>
                  <a:gd name="connsiteY16" fmla="*/ 152138 h 1038249"/>
                  <a:gd name="connsiteX17" fmla="*/ 87247 w 581514"/>
                  <a:gd name="connsiteY17" fmla="*/ 184619 h 1038249"/>
                  <a:gd name="connsiteX18" fmla="*/ 79532 w 581514"/>
                  <a:gd name="connsiteY18" fmla="*/ 522280 h 1038249"/>
                  <a:gd name="connsiteX19" fmla="*/ 264889 w 581514"/>
                  <a:gd name="connsiteY19" fmla="*/ 589812 h 1038249"/>
                  <a:gd name="connsiteX20" fmla="*/ 398239 w 581514"/>
                  <a:gd name="connsiteY20" fmla="*/ 713637 h 1038249"/>
                  <a:gd name="connsiteX21" fmla="*/ 331564 w 581514"/>
                  <a:gd name="connsiteY21" fmla="*/ 770787 h 1038249"/>
                  <a:gd name="connsiteX22" fmla="*/ 208024 w 581514"/>
                  <a:gd name="connsiteY22" fmla="*/ 732782 h 1038249"/>
                  <a:gd name="connsiteX23" fmla="*/ 208024 w 581514"/>
                  <a:gd name="connsiteY23" fmla="*/ 732782 h 1038249"/>
                  <a:gd name="connsiteX24" fmla="*/ 78008 w 581514"/>
                  <a:gd name="connsiteY24" fmla="*/ 774026 h 1038249"/>
                  <a:gd name="connsiteX25" fmla="*/ 88009 w 581514"/>
                  <a:gd name="connsiteY25" fmla="*/ 853559 h 1038249"/>
                  <a:gd name="connsiteX26" fmla="*/ 171829 w 581514"/>
                  <a:gd name="connsiteY26" fmla="*/ 904709 h 1038249"/>
                  <a:gd name="connsiteX27" fmla="*/ 235838 w 581514"/>
                  <a:gd name="connsiteY27" fmla="*/ 987005 h 1038249"/>
                  <a:gd name="connsiteX28" fmla="*/ 264889 w 581514"/>
                  <a:gd name="connsiteY28" fmla="*/ 1037487 h 1038249"/>
                  <a:gd name="connsiteX29" fmla="*/ 360139 w 581514"/>
                  <a:gd name="connsiteY29" fmla="*/ 1037487 h 1038249"/>
                  <a:gd name="connsiteX30" fmla="*/ 397953 w 581514"/>
                  <a:gd name="connsiteY30" fmla="*/ 964526 h 103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1514" h="1038249">
                    <a:moveTo>
                      <a:pt x="397953" y="964526"/>
                    </a:moveTo>
                    <a:cubicBezTo>
                      <a:pt x="398239" y="913662"/>
                      <a:pt x="398239" y="913662"/>
                      <a:pt x="440815" y="891564"/>
                    </a:cubicBezTo>
                    <a:cubicBezTo>
                      <a:pt x="553782" y="835081"/>
                      <a:pt x="606550" y="714875"/>
                      <a:pt x="570069" y="607433"/>
                    </a:cubicBezTo>
                    <a:cubicBezTo>
                      <a:pt x="544257" y="531233"/>
                      <a:pt x="483106" y="493133"/>
                      <a:pt x="413193" y="467892"/>
                    </a:cubicBezTo>
                    <a:cubicBezTo>
                      <a:pt x="355471" y="447032"/>
                      <a:pt x="295083" y="433602"/>
                      <a:pt x="236695" y="414457"/>
                    </a:cubicBezTo>
                    <a:cubicBezTo>
                      <a:pt x="208024" y="405027"/>
                      <a:pt x="167638" y="373499"/>
                      <a:pt x="169639" y="342257"/>
                    </a:cubicBezTo>
                    <a:cubicBezTo>
                      <a:pt x="172020" y="302919"/>
                      <a:pt x="201166" y="279392"/>
                      <a:pt x="236314" y="266057"/>
                    </a:cubicBezTo>
                    <a:cubicBezTo>
                      <a:pt x="292702" y="244626"/>
                      <a:pt x="331564" y="275582"/>
                      <a:pt x="355186" y="294442"/>
                    </a:cubicBezTo>
                    <a:cubicBezTo>
                      <a:pt x="400239" y="330446"/>
                      <a:pt x="426814" y="332732"/>
                      <a:pt x="464438" y="295585"/>
                    </a:cubicBezTo>
                    <a:cubicBezTo>
                      <a:pt x="531589" y="227957"/>
                      <a:pt x="537875" y="216051"/>
                      <a:pt x="473486" y="167664"/>
                    </a:cubicBezTo>
                    <a:cubicBezTo>
                      <a:pt x="444054" y="145566"/>
                      <a:pt x="411383" y="129945"/>
                      <a:pt x="375379" y="121849"/>
                    </a:cubicBezTo>
                    <a:cubicBezTo>
                      <a:pt x="350518" y="116324"/>
                      <a:pt x="339850" y="104513"/>
                      <a:pt x="340327" y="75938"/>
                    </a:cubicBezTo>
                    <a:cubicBezTo>
                      <a:pt x="341089" y="27932"/>
                      <a:pt x="341089" y="-643"/>
                      <a:pt x="302227" y="119"/>
                    </a:cubicBezTo>
                    <a:cubicBezTo>
                      <a:pt x="302227" y="119"/>
                      <a:pt x="302227" y="119"/>
                      <a:pt x="302227" y="119"/>
                    </a:cubicBezTo>
                    <a:cubicBezTo>
                      <a:pt x="287939" y="119"/>
                      <a:pt x="273652" y="119"/>
                      <a:pt x="259364" y="24"/>
                    </a:cubicBezTo>
                    <a:cubicBezTo>
                      <a:pt x="169639" y="-738"/>
                      <a:pt x="168591" y="16312"/>
                      <a:pt x="169924" y="88511"/>
                    </a:cubicBezTo>
                    <a:cubicBezTo>
                      <a:pt x="170496" y="118896"/>
                      <a:pt x="164019" y="139756"/>
                      <a:pt x="133634" y="152138"/>
                    </a:cubicBezTo>
                    <a:cubicBezTo>
                      <a:pt x="116584" y="159092"/>
                      <a:pt x="100963" y="171760"/>
                      <a:pt x="87247" y="184619"/>
                    </a:cubicBezTo>
                    <a:cubicBezTo>
                      <a:pt x="-13337" y="278821"/>
                      <a:pt x="-40864" y="425411"/>
                      <a:pt x="79532" y="522280"/>
                    </a:cubicBezTo>
                    <a:cubicBezTo>
                      <a:pt x="131348" y="563904"/>
                      <a:pt x="197547" y="585050"/>
                      <a:pt x="264889" y="589812"/>
                    </a:cubicBezTo>
                    <a:cubicBezTo>
                      <a:pt x="391952" y="598766"/>
                      <a:pt x="410050" y="666488"/>
                      <a:pt x="398239" y="713637"/>
                    </a:cubicBezTo>
                    <a:cubicBezTo>
                      <a:pt x="388714" y="751737"/>
                      <a:pt x="360139" y="761262"/>
                      <a:pt x="331564" y="770787"/>
                    </a:cubicBezTo>
                    <a:cubicBezTo>
                      <a:pt x="264889" y="780312"/>
                      <a:pt x="246791" y="753547"/>
                      <a:pt x="208024" y="732782"/>
                    </a:cubicBezTo>
                    <a:cubicBezTo>
                      <a:pt x="208024" y="732782"/>
                      <a:pt x="208024" y="732782"/>
                      <a:pt x="208024" y="732782"/>
                    </a:cubicBezTo>
                    <a:cubicBezTo>
                      <a:pt x="169639" y="713637"/>
                      <a:pt x="127538" y="676871"/>
                      <a:pt x="78008" y="774026"/>
                    </a:cubicBezTo>
                    <a:cubicBezTo>
                      <a:pt x="55339" y="818412"/>
                      <a:pt x="55339" y="827937"/>
                      <a:pt x="88009" y="853559"/>
                    </a:cubicBezTo>
                    <a:cubicBezTo>
                      <a:pt x="119442" y="878229"/>
                      <a:pt x="141064" y="894612"/>
                      <a:pt x="171829" y="904709"/>
                    </a:cubicBezTo>
                    <a:cubicBezTo>
                      <a:pt x="235552" y="925664"/>
                      <a:pt x="236314" y="923187"/>
                      <a:pt x="235838" y="987005"/>
                    </a:cubicBezTo>
                    <a:cubicBezTo>
                      <a:pt x="235647" y="1016246"/>
                      <a:pt x="235456" y="1035773"/>
                      <a:pt x="264889" y="1037487"/>
                    </a:cubicBezTo>
                    <a:cubicBezTo>
                      <a:pt x="294416" y="1039202"/>
                      <a:pt x="328516" y="1037487"/>
                      <a:pt x="360139" y="1037487"/>
                    </a:cubicBezTo>
                    <a:cubicBezTo>
                      <a:pt x="398239" y="1037487"/>
                      <a:pt x="398239" y="1008912"/>
                      <a:pt x="397953" y="964526"/>
                    </a:cubicBezTo>
                    <a:close/>
                  </a:path>
                </a:pathLst>
              </a:custGeom>
              <a:solidFill>
                <a:srgbClr val="DA7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9" name="자유형: 도형 198">
                <a:extLst>
                  <a:ext uri="{FF2B5EF4-FFF2-40B4-BE49-F238E27FC236}">
                    <a16:creationId xmlns:a16="http://schemas.microsoft.com/office/drawing/2014/main" id="{1250A043-257C-4847-9C59-570699C250A6}"/>
                  </a:ext>
                </a:extLst>
              </p:cNvPr>
              <p:cNvSpPr/>
              <p:nvPr/>
            </p:nvSpPr>
            <p:spPr>
              <a:xfrm>
                <a:off x="5920475" y="1492223"/>
                <a:ext cx="336668" cy="970377"/>
              </a:xfrm>
              <a:custGeom>
                <a:avLst/>
                <a:gdLst>
                  <a:gd name="connsiteX0" fmla="*/ 468535 w 468534"/>
                  <a:gd name="connsiteY0" fmla="*/ 0 h 1350454"/>
                  <a:gd name="connsiteX1" fmla="*/ 0 w 468534"/>
                  <a:gd name="connsiteY1" fmla="*/ 675227 h 1350454"/>
                  <a:gd name="connsiteX2" fmla="*/ 468535 w 468534"/>
                  <a:gd name="connsiteY2" fmla="*/ 1350455 h 1350454"/>
                  <a:gd name="connsiteX3" fmla="*/ 200025 w 468534"/>
                  <a:gd name="connsiteY3" fmla="*/ 675227 h 1350454"/>
                  <a:gd name="connsiteX4" fmla="*/ 468535 w 468534"/>
                  <a:gd name="connsiteY4" fmla="*/ 0 h 1350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4" h="1350454">
                    <a:moveTo>
                      <a:pt x="468535" y="0"/>
                    </a:moveTo>
                    <a:cubicBezTo>
                      <a:pt x="194881" y="102203"/>
                      <a:pt x="0" y="365951"/>
                      <a:pt x="0" y="675227"/>
                    </a:cubicBezTo>
                    <a:cubicBezTo>
                      <a:pt x="0" y="984504"/>
                      <a:pt x="194881" y="1248251"/>
                      <a:pt x="468535" y="1350455"/>
                    </a:cubicBezTo>
                    <a:cubicBezTo>
                      <a:pt x="302133" y="1174337"/>
                      <a:pt x="200025" y="936688"/>
                      <a:pt x="200025" y="675227"/>
                    </a:cubicBezTo>
                    <a:cubicBezTo>
                      <a:pt x="200025" y="413766"/>
                      <a:pt x="302133" y="176117"/>
                      <a:pt x="468535" y="0"/>
                    </a:cubicBezTo>
                    <a:close/>
                  </a:path>
                </a:pathLst>
              </a:custGeom>
              <a:solidFill>
                <a:srgbClr val="DA7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00" name="자유형: 도형 199">
                <a:extLst>
                  <a:ext uri="{FF2B5EF4-FFF2-40B4-BE49-F238E27FC236}">
                    <a16:creationId xmlns:a16="http://schemas.microsoft.com/office/drawing/2014/main" id="{D31D77A1-C8A9-4551-8983-93D2FB4DA095}"/>
                  </a:ext>
                </a:extLst>
              </p:cNvPr>
              <p:cNvSpPr/>
              <p:nvPr/>
            </p:nvSpPr>
            <p:spPr>
              <a:xfrm>
                <a:off x="6199859" y="1604862"/>
                <a:ext cx="417850" cy="745971"/>
              </a:xfrm>
              <a:custGeom>
                <a:avLst/>
                <a:gdLst>
                  <a:gd name="connsiteX0" fmla="*/ 397953 w 581514"/>
                  <a:gd name="connsiteY0" fmla="*/ 964526 h 1038153"/>
                  <a:gd name="connsiteX1" fmla="*/ 440815 w 581514"/>
                  <a:gd name="connsiteY1" fmla="*/ 891564 h 1038153"/>
                  <a:gd name="connsiteX2" fmla="*/ 570070 w 581514"/>
                  <a:gd name="connsiteY2" fmla="*/ 607433 h 1038153"/>
                  <a:gd name="connsiteX3" fmla="*/ 413193 w 581514"/>
                  <a:gd name="connsiteY3" fmla="*/ 467892 h 1038153"/>
                  <a:gd name="connsiteX4" fmla="*/ 236695 w 581514"/>
                  <a:gd name="connsiteY4" fmla="*/ 414457 h 1038153"/>
                  <a:gd name="connsiteX5" fmla="*/ 169639 w 581514"/>
                  <a:gd name="connsiteY5" fmla="*/ 342257 h 1038153"/>
                  <a:gd name="connsiteX6" fmla="*/ 236314 w 581514"/>
                  <a:gd name="connsiteY6" fmla="*/ 266057 h 1038153"/>
                  <a:gd name="connsiteX7" fmla="*/ 355186 w 581514"/>
                  <a:gd name="connsiteY7" fmla="*/ 294442 h 1038153"/>
                  <a:gd name="connsiteX8" fmla="*/ 464437 w 581514"/>
                  <a:gd name="connsiteY8" fmla="*/ 295585 h 1038153"/>
                  <a:gd name="connsiteX9" fmla="*/ 473486 w 581514"/>
                  <a:gd name="connsiteY9" fmla="*/ 167664 h 1038153"/>
                  <a:gd name="connsiteX10" fmla="*/ 375379 w 581514"/>
                  <a:gd name="connsiteY10" fmla="*/ 121849 h 1038153"/>
                  <a:gd name="connsiteX11" fmla="*/ 340327 w 581514"/>
                  <a:gd name="connsiteY11" fmla="*/ 75938 h 1038153"/>
                  <a:gd name="connsiteX12" fmla="*/ 302227 w 581514"/>
                  <a:gd name="connsiteY12" fmla="*/ 119 h 1038153"/>
                  <a:gd name="connsiteX13" fmla="*/ 302227 w 581514"/>
                  <a:gd name="connsiteY13" fmla="*/ 119 h 1038153"/>
                  <a:gd name="connsiteX14" fmla="*/ 259364 w 581514"/>
                  <a:gd name="connsiteY14" fmla="*/ 24 h 1038153"/>
                  <a:gd name="connsiteX15" fmla="*/ 169925 w 581514"/>
                  <a:gd name="connsiteY15" fmla="*/ 88511 h 1038153"/>
                  <a:gd name="connsiteX16" fmla="*/ 133634 w 581514"/>
                  <a:gd name="connsiteY16" fmla="*/ 152138 h 1038153"/>
                  <a:gd name="connsiteX17" fmla="*/ 87247 w 581514"/>
                  <a:gd name="connsiteY17" fmla="*/ 184619 h 1038153"/>
                  <a:gd name="connsiteX18" fmla="*/ 79532 w 581514"/>
                  <a:gd name="connsiteY18" fmla="*/ 522280 h 1038153"/>
                  <a:gd name="connsiteX19" fmla="*/ 264889 w 581514"/>
                  <a:gd name="connsiteY19" fmla="*/ 589812 h 1038153"/>
                  <a:gd name="connsiteX20" fmla="*/ 398239 w 581514"/>
                  <a:gd name="connsiteY20" fmla="*/ 713637 h 1038153"/>
                  <a:gd name="connsiteX21" fmla="*/ 331564 w 581514"/>
                  <a:gd name="connsiteY21" fmla="*/ 770787 h 1038153"/>
                  <a:gd name="connsiteX22" fmla="*/ 208025 w 581514"/>
                  <a:gd name="connsiteY22" fmla="*/ 732782 h 1038153"/>
                  <a:gd name="connsiteX23" fmla="*/ 208025 w 581514"/>
                  <a:gd name="connsiteY23" fmla="*/ 732782 h 1038153"/>
                  <a:gd name="connsiteX24" fmla="*/ 78008 w 581514"/>
                  <a:gd name="connsiteY24" fmla="*/ 774026 h 1038153"/>
                  <a:gd name="connsiteX25" fmla="*/ 88009 w 581514"/>
                  <a:gd name="connsiteY25" fmla="*/ 853464 h 1038153"/>
                  <a:gd name="connsiteX26" fmla="*/ 171829 w 581514"/>
                  <a:gd name="connsiteY26" fmla="*/ 904613 h 1038153"/>
                  <a:gd name="connsiteX27" fmla="*/ 235837 w 581514"/>
                  <a:gd name="connsiteY27" fmla="*/ 986909 h 1038153"/>
                  <a:gd name="connsiteX28" fmla="*/ 264889 w 581514"/>
                  <a:gd name="connsiteY28" fmla="*/ 1037392 h 1038153"/>
                  <a:gd name="connsiteX29" fmla="*/ 360139 w 581514"/>
                  <a:gd name="connsiteY29" fmla="*/ 1037392 h 1038153"/>
                  <a:gd name="connsiteX30" fmla="*/ 397953 w 581514"/>
                  <a:gd name="connsiteY30" fmla="*/ 964526 h 103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1514" h="1038153">
                    <a:moveTo>
                      <a:pt x="397953" y="964526"/>
                    </a:moveTo>
                    <a:cubicBezTo>
                      <a:pt x="398239" y="913662"/>
                      <a:pt x="398239" y="913662"/>
                      <a:pt x="440815" y="891564"/>
                    </a:cubicBezTo>
                    <a:cubicBezTo>
                      <a:pt x="553782" y="835081"/>
                      <a:pt x="606550" y="714875"/>
                      <a:pt x="570070" y="607433"/>
                    </a:cubicBezTo>
                    <a:cubicBezTo>
                      <a:pt x="544257" y="531233"/>
                      <a:pt x="483106" y="493133"/>
                      <a:pt x="413193" y="467892"/>
                    </a:cubicBezTo>
                    <a:cubicBezTo>
                      <a:pt x="355471" y="447032"/>
                      <a:pt x="295083" y="433602"/>
                      <a:pt x="236695" y="414457"/>
                    </a:cubicBezTo>
                    <a:cubicBezTo>
                      <a:pt x="208025" y="405027"/>
                      <a:pt x="167638" y="373499"/>
                      <a:pt x="169639" y="342257"/>
                    </a:cubicBezTo>
                    <a:cubicBezTo>
                      <a:pt x="172020" y="302919"/>
                      <a:pt x="201167" y="279392"/>
                      <a:pt x="236314" y="266057"/>
                    </a:cubicBezTo>
                    <a:cubicBezTo>
                      <a:pt x="292702" y="244626"/>
                      <a:pt x="331564" y="275582"/>
                      <a:pt x="355186" y="294442"/>
                    </a:cubicBezTo>
                    <a:cubicBezTo>
                      <a:pt x="400239" y="330446"/>
                      <a:pt x="426814" y="332732"/>
                      <a:pt x="464437" y="295585"/>
                    </a:cubicBezTo>
                    <a:cubicBezTo>
                      <a:pt x="531589" y="227957"/>
                      <a:pt x="537875" y="216051"/>
                      <a:pt x="473486" y="167664"/>
                    </a:cubicBezTo>
                    <a:cubicBezTo>
                      <a:pt x="444054" y="145566"/>
                      <a:pt x="411383" y="129945"/>
                      <a:pt x="375379" y="121849"/>
                    </a:cubicBezTo>
                    <a:cubicBezTo>
                      <a:pt x="350518" y="116324"/>
                      <a:pt x="339851" y="104513"/>
                      <a:pt x="340327" y="75938"/>
                    </a:cubicBezTo>
                    <a:cubicBezTo>
                      <a:pt x="341089" y="27932"/>
                      <a:pt x="341089" y="-643"/>
                      <a:pt x="302227" y="119"/>
                    </a:cubicBezTo>
                    <a:cubicBezTo>
                      <a:pt x="302227" y="119"/>
                      <a:pt x="302227" y="119"/>
                      <a:pt x="302227" y="119"/>
                    </a:cubicBezTo>
                    <a:cubicBezTo>
                      <a:pt x="287939" y="119"/>
                      <a:pt x="273652" y="119"/>
                      <a:pt x="259364" y="24"/>
                    </a:cubicBezTo>
                    <a:cubicBezTo>
                      <a:pt x="169639" y="-738"/>
                      <a:pt x="168591" y="16312"/>
                      <a:pt x="169925" y="88511"/>
                    </a:cubicBezTo>
                    <a:cubicBezTo>
                      <a:pt x="170496" y="118896"/>
                      <a:pt x="164019" y="139756"/>
                      <a:pt x="133634" y="152138"/>
                    </a:cubicBezTo>
                    <a:cubicBezTo>
                      <a:pt x="116584" y="159092"/>
                      <a:pt x="100963" y="171760"/>
                      <a:pt x="87247" y="184619"/>
                    </a:cubicBezTo>
                    <a:cubicBezTo>
                      <a:pt x="-13337" y="278821"/>
                      <a:pt x="-40864" y="425411"/>
                      <a:pt x="79532" y="522280"/>
                    </a:cubicBezTo>
                    <a:cubicBezTo>
                      <a:pt x="131348" y="563904"/>
                      <a:pt x="197547" y="585050"/>
                      <a:pt x="264889" y="589812"/>
                    </a:cubicBezTo>
                    <a:cubicBezTo>
                      <a:pt x="391952" y="598766"/>
                      <a:pt x="410050" y="666488"/>
                      <a:pt x="398239" y="713637"/>
                    </a:cubicBezTo>
                    <a:cubicBezTo>
                      <a:pt x="388714" y="751737"/>
                      <a:pt x="360139" y="761262"/>
                      <a:pt x="331564" y="770787"/>
                    </a:cubicBezTo>
                    <a:cubicBezTo>
                      <a:pt x="264889" y="780312"/>
                      <a:pt x="246791" y="753547"/>
                      <a:pt x="208025" y="732782"/>
                    </a:cubicBezTo>
                    <a:cubicBezTo>
                      <a:pt x="208025" y="732782"/>
                      <a:pt x="208025" y="732782"/>
                      <a:pt x="208025" y="732782"/>
                    </a:cubicBezTo>
                    <a:cubicBezTo>
                      <a:pt x="169639" y="713637"/>
                      <a:pt x="127538" y="676871"/>
                      <a:pt x="78008" y="774026"/>
                    </a:cubicBezTo>
                    <a:cubicBezTo>
                      <a:pt x="55339" y="818317"/>
                      <a:pt x="55339" y="827842"/>
                      <a:pt x="88009" y="853464"/>
                    </a:cubicBezTo>
                    <a:cubicBezTo>
                      <a:pt x="119442" y="878134"/>
                      <a:pt x="141064" y="894517"/>
                      <a:pt x="171829" y="904613"/>
                    </a:cubicBezTo>
                    <a:cubicBezTo>
                      <a:pt x="235552" y="925568"/>
                      <a:pt x="236314" y="923092"/>
                      <a:pt x="235837" y="986909"/>
                    </a:cubicBezTo>
                    <a:cubicBezTo>
                      <a:pt x="235647" y="1016151"/>
                      <a:pt x="235456" y="1035677"/>
                      <a:pt x="264889" y="1037392"/>
                    </a:cubicBezTo>
                    <a:cubicBezTo>
                      <a:pt x="294416" y="1039106"/>
                      <a:pt x="328516" y="1037392"/>
                      <a:pt x="360139" y="1037392"/>
                    </a:cubicBezTo>
                    <a:cubicBezTo>
                      <a:pt x="398239" y="1037487"/>
                      <a:pt x="398239" y="1008912"/>
                      <a:pt x="397953" y="964526"/>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grpSp>
      </p:grpSp>
      <p:grpSp>
        <p:nvGrpSpPr>
          <p:cNvPr id="202" name="그룹 201">
            <a:extLst>
              <a:ext uri="{FF2B5EF4-FFF2-40B4-BE49-F238E27FC236}">
                <a16:creationId xmlns:a16="http://schemas.microsoft.com/office/drawing/2014/main" id="{5AC7589F-E623-4710-98D1-B1CCFB4335F4}"/>
              </a:ext>
            </a:extLst>
          </p:cNvPr>
          <p:cNvGrpSpPr/>
          <p:nvPr/>
        </p:nvGrpSpPr>
        <p:grpSpPr>
          <a:xfrm rot="15490843">
            <a:off x="9002025" y="3864695"/>
            <a:ext cx="657529" cy="535819"/>
            <a:chOff x="9091999" y="2911198"/>
            <a:chExt cx="657529" cy="535819"/>
          </a:xfrm>
        </p:grpSpPr>
        <p:sp>
          <p:nvSpPr>
            <p:cNvPr id="203" name="자유형: 도형 202">
              <a:extLst>
                <a:ext uri="{FF2B5EF4-FFF2-40B4-BE49-F238E27FC236}">
                  <a16:creationId xmlns:a16="http://schemas.microsoft.com/office/drawing/2014/main" id="{E5283E1B-A9C5-462D-8D69-0B93D003F16A}"/>
                </a:ext>
              </a:extLst>
            </p:cNvPr>
            <p:cNvSpPr/>
            <p:nvPr/>
          </p:nvSpPr>
          <p:spPr>
            <a:xfrm>
              <a:off x="9152345" y="2911198"/>
              <a:ext cx="594202" cy="535819"/>
            </a:xfrm>
            <a:custGeom>
              <a:avLst/>
              <a:gdLst>
                <a:gd name="connsiteX0" fmla="*/ 1164946 w 1200062"/>
                <a:gd name="connsiteY0" fmla="*/ 179693 h 1082149"/>
                <a:gd name="connsiteX1" fmla="*/ 1074020 w 1200062"/>
                <a:gd name="connsiteY1" fmla="*/ 67005 h 1082149"/>
                <a:gd name="connsiteX2" fmla="*/ 1063029 w 1200062"/>
                <a:gd name="connsiteY2" fmla="*/ 58652 h 1082149"/>
                <a:gd name="connsiteX3" fmla="*/ 356933 w 1200062"/>
                <a:gd name="connsiteY3" fmla="*/ 239920 h 1082149"/>
                <a:gd name="connsiteX4" fmla="*/ 31691 w 1200062"/>
                <a:gd name="connsiteY4" fmla="*/ 893335 h 1082149"/>
                <a:gd name="connsiteX5" fmla="*/ 37113 w 1200062"/>
                <a:gd name="connsiteY5" fmla="*/ 903666 h 1082149"/>
                <a:gd name="connsiteX6" fmla="*/ 128040 w 1200062"/>
                <a:gd name="connsiteY6" fmla="*/ 1016354 h 1082149"/>
                <a:gd name="connsiteX7" fmla="*/ 137785 w 1200062"/>
                <a:gd name="connsiteY7" fmla="*/ 1024267 h 1082149"/>
                <a:gd name="connsiteX8" fmla="*/ 843148 w 1200062"/>
                <a:gd name="connsiteY8" fmla="*/ 842267 h 1082149"/>
                <a:gd name="connsiteX9" fmla="*/ 1170662 w 1200062"/>
                <a:gd name="connsiteY9" fmla="*/ 192149 h 1082149"/>
                <a:gd name="connsiteX10" fmla="*/ 1164946 w 1200062"/>
                <a:gd name="connsiteY10" fmla="*/ 179693 h 108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0062" h="1082149">
                  <a:moveTo>
                    <a:pt x="1164946" y="179693"/>
                  </a:moveTo>
                  <a:lnTo>
                    <a:pt x="1074020" y="67005"/>
                  </a:lnTo>
                  <a:cubicBezTo>
                    <a:pt x="1071016" y="63268"/>
                    <a:pt x="1067205" y="60484"/>
                    <a:pt x="1063029" y="58652"/>
                  </a:cubicBezTo>
                  <a:cubicBezTo>
                    <a:pt x="949975" y="-65686"/>
                    <a:pt x="637262" y="13665"/>
                    <a:pt x="356933" y="239920"/>
                  </a:cubicBezTo>
                  <a:cubicBezTo>
                    <a:pt x="75506" y="467055"/>
                    <a:pt x="-68175" y="757201"/>
                    <a:pt x="31691" y="893335"/>
                  </a:cubicBezTo>
                  <a:cubicBezTo>
                    <a:pt x="32790" y="896999"/>
                    <a:pt x="34549" y="900515"/>
                    <a:pt x="37113" y="903666"/>
                  </a:cubicBezTo>
                  <a:lnTo>
                    <a:pt x="128040" y="1016354"/>
                  </a:lnTo>
                  <a:cubicBezTo>
                    <a:pt x="130825" y="1019798"/>
                    <a:pt x="134122" y="1022362"/>
                    <a:pt x="137785" y="1024267"/>
                  </a:cubicBezTo>
                  <a:cubicBezTo>
                    <a:pt x="251426" y="1147506"/>
                    <a:pt x="563406" y="1068009"/>
                    <a:pt x="843148" y="842267"/>
                  </a:cubicBezTo>
                  <a:cubicBezTo>
                    <a:pt x="1122377" y="616964"/>
                    <a:pt x="1265985" y="329602"/>
                    <a:pt x="1170662" y="192149"/>
                  </a:cubicBezTo>
                  <a:cubicBezTo>
                    <a:pt x="1169856" y="187679"/>
                    <a:pt x="1167951" y="183430"/>
                    <a:pt x="1164946" y="179693"/>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grpSp>
          <p:nvGrpSpPr>
            <p:cNvPr id="204" name="그룹 203">
              <a:extLst>
                <a:ext uri="{FF2B5EF4-FFF2-40B4-BE49-F238E27FC236}">
                  <a16:creationId xmlns:a16="http://schemas.microsoft.com/office/drawing/2014/main" id="{BD9383A0-DBEB-4483-AA94-4ED0790A3F99}"/>
                </a:ext>
              </a:extLst>
            </p:cNvPr>
            <p:cNvGrpSpPr/>
            <p:nvPr/>
          </p:nvGrpSpPr>
          <p:grpSpPr>
            <a:xfrm rot="3133259">
              <a:off x="9254161" y="2813792"/>
              <a:ext cx="333205" cy="657529"/>
              <a:chOff x="5784686" y="1323855"/>
              <a:chExt cx="1307251" cy="1307251"/>
            </a:xfrm>
          </p:grpSpPr>
          <p:sp>
            <p:nvSpPr>
              <p:cNvPr id="205" name="자유형: 도형 204">
                <a:extLst>
                  <a:ext uri="{FF2B5EF4-FFF2-40B4-BE49-F238E27FC236}">
                    <a16:creationId xmlns:a16="http://schemas.microsoft.com/office/drawing/2014/main" id="{07F445A5-8542-41CD-AA94-8E156A5DCD09}"/>
                  </a:ext>
                </a:extLst>
              </p:cNvPr>
              <p:cNvSpPr/>
              <p:nvPr/>
            </p:nvSpPr>
            <p:spPr>
              <a:xfrm>
                <a:off x="5784686" y="1323855"/>
                <a:ext cx="1307251" cy="1307251"/>
              </a:xfrm>
              <a:custGeom>
                <a:avLst/>
                <a:gdLst>
                  <a:gd name="connsiteX0" fmla="*/ 1819275 w 1819275"/>
                  <a:gd name="connsiteY0" fmla="*/ 909638 h 1819275"/>
                  <a:gd name="connsiteX1" fmla="*/ 909638 w 1819275"/>
                  <a:gd name="connsiteY1" fmla="*/ 1819275 h 1819275"/>
                  <a:gd name="connsiteX2" fmla="*/ 0 w 1819275"/>
                  <a:gd name="connsiteY2" fmla="*/ 909637 h 1819275"/>
                  <a:gd name="connsiteX3" fmla="*/ 909638 w 1819275"/>
                  <a:gd name="connsiteY3" fmla="*/ 0 h 1819275"/>
                  <a:gd name="connsiteX4" fmla="*/ 1819275 w 1819275"/>
                  <a:gd name="connsiteY4" fmla="*/ 909638 h 181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9275" h="1819275">
                    <a:moveTo>
                      <a:pt x="1819275" y="909638"/>
                    </a:moveTo>
                    <a:cubicBezTo>
                      <a:pt x="1819275" y="1412016"/>
                      <a:pt x="1412016" y="1819275"/>
                      <a:pt x="909638" y="1819275"/>
                    </a:cubicBezTo>
                    <a:cubicBezTo>
                      <a:pt x="407259" y="1819275"/>
                      <a:pt x="0" y="1412016"/>
                      <a:pt x="0" y="909637"/>
                    </a:cubicBezTo>
                    <a:cubicBezTo>
                      <a:pt x="0" y="407258"/>
                      <a:pt x="407259" y="0"/>
                      <a:pt x="909638" y="0"/>
                    </a:cubicBezTo>
                    <a:cubicBezTo>
                      <a:pt x="1412016" y="0"/>
                      <a:pt x="1819275" y="407258"/>
                      <a:pt x="1819275" y="909638"/>
                    </a:cubicBezTo>
                    <a:close/>
                  </a:path>
                </a:pathLst>
              </a:custGeom>
              <a:solidFill>
                <a:srgbClr val="DA7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06" name="자유형: 도형 205">
                <a:extLst>
                  <a:ext uri="{FF2B5EF4-FFF2-40B4-BE49-F238E27FC236}">
                    <a16:creationId xmlns:a16="http://schemas.microsoft.com/office/drawing/2014/main" id="{E8683141-69F4-4E46-B42C-520AF59010DD}"/>
                  </a:ext>
                </a:extLst>
              </p:cNvPr>
              <p:cNvSpPr/>
              <p:nvPr/>
            </p:nvSpPr>
            <p:spPr>
              <a:xfrm>
                <a:off x="5825751" y="1364920"/>
                <a:ext cx="1225120" cy="1225120"/>
              </a:xfrm>
              <a:custGeom>
                <a:avLst/>
                <a:gdLst>
                  <a:gd name="connsiteX0" fmla="*/ 1704975 w 1704975"/>
                  <a:gd name="connsiteY0" fmla="*/ 852488 h 1704975"/>
                  <a:gd name="connsiteX1" fmla="*/ 852488 w 1704975"/>
                  <a:gd name="connsiteY1" fmla="*/ 1704975 h 1704975"/>
                  <a:gd name="connsiteX2" fmla="*/ 0 w 1704975"/>
                  <a:gd name="connsiteY2" fmla="*/ 852487 h 1704975"/>
                  <a:gd name="connsiteX3" fmla="*/ 852488 w 1704975"/>
                  <a:gd name="connsiteY3" fmla="*/ 0 h 1704975"/>
                  <a:gd name="connsiteX4" fmla="*/ 1704975 w 1704975"/>
                  <a:gd name="connsiteY4" fmla="*/ 852488 h 170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975" h="1704975">
                    <a:moveTo>
                      <a:pt x="1704975" y="852488"/>
                    </a:moveTo>
                    <a:cubicBezTo>
                      <a:pt x="1704975" y="1323303"/>
                      <a:pt x="1323304" y="1704975"/>
                      <a:pt x="852488" y="1704975"/>
                    </a:cubicBezTo>
                    <a:cubicBezTo>
                      <a:pt x="381672" y="1704975"/>
                      <a:pt x="0" y="1323303"/>
                      <a:pt x="0" y="852487"/>
                    </a:cubicBezTo>
                    <a:cubicBezTo>
                      <a:pt x="0" y="381672"/>
                      <a:pt x="381672" y="0"/>
                      <a:pt x="852488" y="0"/>
                    </a:cubicBezTo>
                    <a:cubicBezTo>
                      <a:pt x="1323304" y="0"/>
                      <a:pt x="1704975" y="381672"/>
                      <a:pt x="1704975" y="852488"/>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07" name="자유형: 도형 206">
                <a:extLst>
                  <a:ext uri="{FF2B5EF4-FFF2-40B4-BE49-F238E27FC236}">
                    <a16:creationId xmlns:a16="http://schemas.microsoft.com/office/drawing/2014/main" id="{478F5C16-1085-4431-857E-AEB7E286372D}"/>
                  </a:ext>
                </a:extLst>
              </p:cNvPr>
              <p:cNvSpPr/>
              <p:nvPr/>
            </p:nvSpPr>
            <p:spPr>
              <a:xfrm>
                <a:off x="5920475" y="1459576"/>
                <a:ext cx="1035671" cy="1035671"/>
              </a:xfrm>
              <a:custGeom>
                <a:avLst/>
                <a:gdLst>
                  <a:gd name="connsiteX0" fmla="*/ 1441323 w 1441322"/>
                  <a:gd name="connsiteY0" fmla="*/ 720661 h 1441323"/>
                  <a:gd name="connsiteX1" fmla="*/ 720661 w 1441322"/>
                  <a:gd name="connsiteY1" fmla="*/ 1441323 h 1441323"/>
                  <a:gd name="connsiteX2" fmla="*/ 0 w 1441322"/>
                  <a:gd name="connsiteY2" fmla="*/ 720661 h 1441323"/>
                  <a:gd name="connsiteX3" fmla="*/ 720661 w 1441322"/>
                  <a:gd name="connsiteY3" fmla="*/ 0 h 1441323"/>
                  <a:gd name="connsiteX4" fmla="*/ 1441323 w 1441322"/>
                  <a:gd name="connsiteY4" fmla="*/ 720661 h 1441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322" h="1441323">
                    <a:moveTo>
                      <a:pt x="1441323" y="720661"/>
                    </a:moveTo>
                    <a:cubicBezTo>
                      <a:pt x="1441323" y="1118672"/>
                      <a:pt x="1118672" y="1441323"/>
                      <a:pt x="720661" y="1441323"/>
                    </a:cubicBezTo>
                    <a:cubicBezTo>
                      <a:pt x="322651" y="1441323"/>
                      <a:pt x="0" y="1118672"/>
                      <a:pt x="0" y="720661"/>
                    </a:cubicBezTo>
                    <a:cubicBezTo>
                      <a:pt x="0" y="322651"/>
                      <a:pt x="322651" y="0"/>
                      <a:pt x="720661" y="0"/>
                    </a:cubicBezTo>
                    <a:cubicBezTo>
                      <a:pt x="1118672" y="0"/>
                      <a:pt x="1441323" y="322651"/>
                      <a:pt x="1441323" y="720661"/>
                    </a:cubicBezTo>
                    <a:close/>
                  </a:path>
                </a:pathLst>
              </a:custGeom>
              <a:solidFill>
                <a:srgbClr val="FD9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08" name="자유형: 도형 207">
                <a:extLst>
                  <a:ext uri="{FF2B5EF4-FFF2-40B4-BE49-F238E27FC236}">
                    <a16:creationId xmlns:a16="http://schemas.microsoft.com/office/drawing/2014/main" id="{5200A161-A1DF-476A-8DB7-A37C11580B3D}"/>
                  </a:ext>
                </a:extLst>
              </p:cNvPr>
              <p:cNvSpPr/>
              <p:nvPr/>
            </p:nvSpPr>
            <p:spPr>
              <a:xfrm>
                <a:off x="6258993" y="1604656"/>
                <a:ext cx="417850" cy="746040"/>
              </a:xfrm>
              <a:custGeom>
                <a:avLst/>
                <a:gdLst>
                  <a:gd name="connsiteX0" fmla="*/ 397953 w 581514"/>
                  <a:gd name="connsiteY0" fmla="*/ 964526 h 1038249"/>
                  <a:gd name="connsiteX1" fmla="*/ 440815 w 581514"/>
                  <a:gd name="connsiteY1" fmla="*/ 891564 h 1038249"/>
                  <a:gd name="connsiteX2" fmla="*/ 570069 w 581514"/>
                  <a:gd name="connsiteY2" fmla="*/ 607433 h 1038249"/>
                  <a:gd name="connsiteX3" fmla="*/ 413193 w 581514"/>
                  <a:gd name="connsiteY3" fmla="*/ 467892 h 1038249"/>
                  <a:gd name="connsiteX4" fmla="*/ 236695 w 581514"/>
                  <a:gd name="connsiteY4" fmla="*/ 414457 h 1038249"/>
                  <a:gd name="connsiteX5" fmla="*/ 169639 w 581514"/>
                  <a:gd name="connsiteY5" fmla="*/ 342257 h 1038249"/>
                  <a:gd name="connsiteX6" fmla="*/ 236314 w 581514"/>
                  <a:gd name="connsiteY6" fmla="*/ 266057 h 1038249"/>
                  <a:gd name="connsiteX7" fmla="*/ 355186 w 581514"/>
                  <a:gd name="connsiteY7" fmla="*/ 294442 h 1038249"/>
                  <a:gd name="connsiteX8" fmla="*/ 464438 w 581514"/>
                  <a:gd name="connsiteY8" fmla="*/ 295585 h 1038249"/>
                  <a:gd name="connsiteX9" fmla="*/ 473486 w 581514"/>
                  <a:gd name="connsiteY9" fmla="*/ 167664 h 1038249"/>
                  <a:gd name="connsiteX10" fmla="*/ 375379 w 581514"/>
                  <a:gd name="connsiteY10" fmla="*/ 121849 h 1038249"/>
                  <a:gd name="connsiteX11" fmla="*/ 340327 w 581514"/>
                  <a:gd name="connsiteY11" fmla="*/ 75938 h 1038249"/>
                  <a:gd name="connsiteX12" fmla="*/ 302227 w 581514"/>
                  <a:gd name="connsiteY12" fmla="*/ 119 h 1038249"/>
                  <a:gd name="connsiteX13" fmla="*/ 302227 w 581514"/>
                  <a:gd name="connsiteY13" fmla="*/ 119 h 1038249"/>
                  <a:gd name="connsiteX14" fmla="*/ 259364 w 581514"/>
                  <a:gd name="connsiteY14" fmla="*/ 24 h 1038249"/>
                  <a:gd name="connsiteX15" fmla="*/ 169924 w 581514"/>
                  <a:gd name="connsiteY15" fmla="*/ 88511 h 1038249"/>
                  <a:gd name="connsiteX16" fmla="*/ 133634 w 581514"/>
                  <a:gd name="connsiteY16" fmla="*/ 152138 h 1038249"/>
                  <a:gd name="connsiteX17" fmla="*/ 87247 w 581514"/>
                  <a:gd name="connsiteY17" fmla="*/ 184619 h 1038249"/>
                  <a:gd name="connsiteX18" fmla="*/ 79532 w 581514"/>
                  <a:gd name="connsiteY18" fmla="*/ 522280 h 1038249"/>
                  <a:gd name="connsiteX19" fmla="*/ 264889 w 581514"/>
                  <a:gd name="connsiteY19" fmla="*/ 589812 h 1038249"/>
                  <a:gd name="connsiteX20" fmla="*/ 398239 w 581514"/>
                  <a:gd name="connsiteY20" fmla="*/ 713637 h 1038249"/>
                  <a:gd name="connsiteX21" fmla="*/ 331564 w 581514"/>
                  <a:gd name="connsiteY21" fmla="*/ 770787 h 1038249"/>
                  <a:gd name="connsiteX22" fmla="*/ 208024 w 581514"/>
                  <a:gd name="connsiteY22" fmla="*/ 732782 h 1038249"/>
                  <a:gd name="connsiteX23" fmla="*/ 208024 w 581514"/>
                  <a:gd name="connsiteY23" fmla="*/ 732782 h 1038249"/>
                  <a:gd name="connsiteX24" fmla="*/ 78008 w 581514"/>
                  <a:gd name="connsiteY24" fmla="*/ 774026 h 1038249"/>
                  <a:gd name="connsiteX25" fmla="*/ 88009 w 581514"/>
                  <a:gd name="connsiteY25" fmla="*/ 853559 h 1038249"/>
                  <a:gd name="connsiteX26" fmla="*/ 171829 w 581514"/>
                  <a:gd name="connsiteY26" fmla="*/ 904709 h 1038249"/>
                  <a:gd name="connsiteX27" fmla="*/ 235838 w 581514"/>
                  <a:gd name="connsiteY27" fmla="*/ 987005 h 1038249"/>
                  <a:gd name="connsiteX28" fmla="*/ 264889 w 581514"/>
                  <a:gd name="connsiteY28" fmla="*/ 1037487 h 1038249"/>
                  <a:gd name="connsiteX29" fmla="*/ 360139 w 581514"/>
                  <a:gd name="connsiteY29" fmla="*/ 1037487 h 1038249"/>
                  <a:gd name="connsiteX30" fmla="*/ 397953 w 581514"/>
                  <a:gd name="connsiteY30" fmla="*/ 964526 h 103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1514" h="1038249">
                    <a:moveTo>
                      <a:pt x="397953" y="964526"/>
                    </a:moveTo>
                    <a:cubicBezTo>
                      <a:pt x="398239" y="913662"/>
                      <a:pt x="398239" y="913662"/>
                      <a:pt x="440815" y="891564"/>
                    </a:cubicBezTo>
                    <a:cubicBezTo>
                      <a:pt x="553782" y="835081"/>
                      <a:pt x="606550" y="714875"/>
                      <a:pt x="570069" y="607433"/>
                    </a:cubicBezTo>
                    <a:cubicBezTo>
                      <a:pt x="544257" y="531233"/>
                      <a:pt x="483106" y="493133"/>
                      <a:pt x="413193" y="467892"/>
                    </a:cubicBezTo>
                    <a:cubicBezTo>
                      <a:pt x="355471" y="447032"/>
                      <a:pt x="295083" y="433602"/>
                      <a:pt x="236695" y="414457"/>
                    </a:cubicBezTo>
                    <a:cubicBezTo>
                      <a:pt x="208024" y="405027"/>
                      <a:pt x="167638" y="373499"/>
                      <a:pt x="169639" y="342257"/>
                    </a:cubicBezTo>
                    <a:cubicBezTo>
                      <a:pt x="172020" y="302919"/>
                      <a:pt x="201166" y="279392"/>
                      <a:pt x="236314" y="266057"/>
                    </a:cubicBezTo>
                    <a:cubicBezTo>
                      <a:pt x="292702" y="244626"/>
                      <a:pt x="331564" y="275582"/>
                      <a:pt x="355186" y="294442"/>
                    </a:cubicBezTo>
                    <a:cubicBezTo>
                      <a:pt x="400239" y="330446"/>
                      <a:pt x="426814" y="332732"/>
                      <a:pt x="464438" y="295585"/>
                    </a:cubicBezTo>
                    <a:cubicBezTo>
                      <a:pt x="531589" y="227957"/>
                      <a:pt x="537875" y="216051"/>
                      <a:pt x="473486" y="167664"/>
                    </a:cubicBezTo>
                    <a:cubicBezTo>
                      <a:pt x="444054" y="145566"/>
                      <a:pt x="411383" y="129945"/>
                      <a:pt x="375379" y="121849"/>
                    </a:cubicBezTo>
                    <a:cubicBezTo>
                      <a:pt x="350518" y="116324"/>
                      <a:pt x="339850" y="104513"/>
                      <a:pt x="340327" y="75938"/>
                    </a:cubicBezTo>
                    <a:cubicBezTo>
                      <a:pt x="341089" y="27932"/>
                      <a:pt x="341089" y="-643"/>
                      <a:pt x="302227" y="119"/>
                    </a:cubicBezTo>
                    <a:cubicBezTo>
                      <a:pt x="302227" y="119"/>
                      <a:pt x="302227" y="119"/>
                      <a:pt x="302227" y="119"/>
                    </a:cubicBezTo>
                    <a:cubicBezTo>
                      <a:pt x="287939" y="119"/>
                      <a:pt x="273652" y="119"/>
                      <a:pt x="259364" y="24"/>
                    </a:cubicBezTo>
                    <a:cubicBezTo>
                      <a:pt x="169639" y="-738"/>
                      <a:pt x="168591" y="16312"/>
                      <a:pt x="169924" y="88511"/>
                    </a:cubicBezTo>
                    <a:cubicBezTo>
                      <a:pt x="170496" y="118896"/>
                      <a:pt x="164019" y="139756"/>
                      <a:pt x="133634" y="152138"/>
                    </a:cubicBezTo>
                    <a:cubicBezTo>
                      <a:pt x="116584" y="159092"/>
                      <a:pt x="100963" y="171760"/>
                      <a:pt x="87247" y="184619"/>
                    </a:cubicBezTo>
                    <a:cubicBezTo>
                      <a:pt x="-13337" y="278821"/>
                      <a:pt x="-40864" y="425411"/>
                      <a:pt x="79532" y="522280"/>
                    </a:cubicBezTo>
                    <a:cubicBezTo>
                      <a:pt x="131348" y="563904"/>
                      <a:pt x="197547" y="585050"/>
                      <a:pt x="264889" y="589812"/>
                    </a:cubicBezTo>
                    <a:cubicBezTo>
                      <a:pt x="391952" y="598766"/>
                      <a:pt x="410050" y="666488"/>
                      <a:pt x="398239" y="713637"/>
                    </a:cubicBezTo>
                    <a:cubicBezTo>
                      <a:pt x="388714" y="751737"/>
                      <a:pt x="360139" y="761262"/>
                      <a:pt x="331564" y="770787"/>
                    </a:cubicBezTo>
                    <a:cubicBezTo>
                      <a:pt x="264889" y="780312"/>
                      <a:pt x="246791" y="753547"/>
                      <a:pt x="208024" y="732782"/>
                    </a:cubicBezTo>
                    <a:cubicBezTo>
                      <a:pt x="208024" y="732782"/>
                      <a:pt x="208024" y="732782"/>
                      <a:pt x="208024" y="732782"/>
                    </a:cubicBezTo>
                    <a:cubicBezTo>
                      <a:pt x="169639" y="713637"/>
                      <a:pt x="127538" y="676871"/>
                      <a:pt x="78008" y="774026"/>
                    </a:cubicBezTo>
                    <a:cubicBezTo>
                      <a:pt x="55339" y="818412"/>
                      <a:pt x="55339" y="827937"/>
                      <a:pt x="88009" y="853559"/>
                    </a:cubicBezTo>
                    <a:cubicBezTo>
                      <a:pt x="119442" y="878229"/>
                      <a:pt x="141064" y="894612"/>
                      <a:pt x="171829" y="904709"/>
                    </a:cubicBezTo>
                    <a:cubicBezTo>
                      <a:pt x="235552" y="925664"/>
                      <a:pt x="236314" y="923187"/>
                      <a:pt x="235838" y="987005"/>
                    </a:cubicBezTo>
                    <a:cubicBezTo>
                      <a:pt x="235647" y="1016246"/>
                      <a:pt x="235456" y="1035773"/>
                      <a:pt x="264889" y="1037487"/>
                    </a:cubicBezTo>
                    <a:cubicBezTo>
                      <a:pt x="294416" y="1039202"/>
                      <a:pt x="328516" y="1037487"/>
                      <a:pt x="360139" y="1037487"/>
                    </a:cubicBezTo>
                    <a:cubicBezTo>
                      <a:pt x="398239" y="1037487"/>
                      <a:pt x="398239" y="1008912"/>
                      <a:pt x="397953" y="964526"/>
                    </a:cubicBezTo>
                    <a:close/>
                  </a:path>
                </a:pathLst>
              </a:custGeom>
              <a:solidFill>
                <a:srgbClr val="DA7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09" name="자유형: 도형 208">
                <a:extLst>
                  <a:ext uri="{FF2B5EF4-FFF2-40B4-BE49-F238E27FC236}">
                    <a16:creationId xmlns:a16="http://schemas.microsoft.com/office/drawing/2014/main" id="{796C741B-6A0D-4086-BCDC-271C13A888D0}"/>
                  </a:ext>
                </a:extLst>
              </p:cNvPr>
              <p:cNvSpPr/>
              <p:nvPr/>
            </p:nvSpPr>
            <p:spPr>
              <a:xfrm>
                <a:off x="5920475" y="1492223"/>
                <a:ext cx="336668" cy="970377"/>
              </a:xfrm>
              <a:custGeom>
                <a:avLst/>
                <a:gdLst>
                  <a:gd name="connsiteX0" fmla="*/ 468535 w 468534"/>
                  <a:gd name="connsiteY0" fmla="*/ 0 h 1350454"/>
                  <a:gd name="connsiteX1" fmla="*/ 0 w 468534"/>
                  <a:gd name="connsiteY1" fmla="*/ 675227 h 1350454"/>
                  <a:gd name="connsiteX2" fmla="*/ 468535 w 468534"/>
                  <a:gd name="connsiteY2" fmla="*/ 1350455 h 1350454"/>
                  <a:gd name="connsiteX3" fmla="*/ 200025 w 468534"/>
                  <a:gd name="connsiteY3" fmla="*/ 675227 h 1350454"/>
                  <a:gd name="connsiteX4" fmla="*/ 468535 w 468534"/>
                  <a:gd name="connsiteY4" fmla="*/ 0 h 1350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4" h="1350454">
                    <a:moveTo>
                      <a:pt x="468535" y="0"/>
                    </a:moveTo>
                    <a:cubicBezTo>
                      <a:pt x="194881" y="102203"/>
                      <a:pt x="0" y="365951"/>
                      <a:pt x="0" y="675227"/>
                    </a:cubicBezTo>
                    <a:cubicBezTo>
                      <a:pt x="0" y="984504"/>
                      <a:pt x="194881" y="1248251"/>
                      <a:pt x="468535" y="1350455"/>
                    </a:cubicBezTo>
                    <a:cubicBezTo>
                      <a:pt x="302133" y="1174337"/>
                      <a:pt x="200025" y="936688"/>
                      <a:pt x="200025" y="675227"/>
                    </a:cubicBezTo>
                    <a:cubicBezTo>
                      <a:pt x="200025" y="413766"/>
                      <a:pt x="302133" y="176117"/>
                      <a:pt x="468535" y="0"/>
                    </a:cubicBezTo>
                    <a:close/>
                  </a:path>
                </a:pathLst>
              </a:custGeom>
              <a:solidFill>
                <a:srgbClr val="DA7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0" name="자유형: 도형 209">
                <a:extLst>
                  <a:ext uri="{FF2B5EF4-FFF2-40B4-BE49-F238E27FC236}">
                    <a16:creationId xmlns:a16="http://schemas.microsoft.com/office/drawing/2014/main" id="{76C3D035-92E7-4FF0-898F-2545CC1B95CE}"/>
                  </a:ext>
                </a:extLst>
              </p:cNvPr>
              <p:cNvSpPr/>
              <p:nvPr/>
            </p:nvSpPr>
            <p:spPr>
              <a:xfrm>
                <a:off x="6199859" y="1604862"/>
                <a:ext cx="417850" cy="745971"/>
              </a:xfrm>
              <a:custGeom>
                <a:avLst/>
                <a:gdLst>
                  <a:gd name="connsiteX0" fmla="*/ 397953 w 581514"/>
                  <a:gd name="connsiteY0" fmla="*/ 964526 h 1038153"/>
                  <a:gd name="connsiteX1" fmla="*/ 440815 w 581514"/>
                  <a:gd name="connsiteY1" fmla="*/ 891564 h 1038153"/>
                  <a:gd name="connsiteX2" fmla="*/ 570070 w 581514"/>
                  <a:gd name="connsiteY2" fmla="*/ 607433 h 1038153"/>
                  <a:gd name="connsiteX3" fmla="*/ 413193 w 581514"/>
                  <a:gd name="connsiteY3" fmla="*/ 467892 h 1038153"/>
                  <a:gd name="connsiteX4" fmla="*/ 236695 w 581514"/>
                  <a:gd name="connsiteY4" fmla="*/ 414457 h 1038153"/>
                  <a:gd name="connsiteX5" fmla="*/ 169639 w 581514"/>
                  <a:gd name="connsiteY5" fmla="*/ 342257 h 1038153"/>
                  <a:gd name="connsiteX6" fmla="*/ 236314 w 581514"/>
                  <a:gd name="connsiteY6" fmla="*/ 266057 h 1038153"/>
                  <a:gd name="connsiteX7" fmla="*/ 355186 w 581514"/>
                  <a:gd name="connsiteY7" fmla="*/ 294442 h 1038153"/>
                  <a:gd name="connsiteX8" fmla="*/ 464437 w 581514"/>
                  <a:gd name="connsiteY8" fmla="*/ 295585 h 1038153"/>
                  <a:gd name="connsiteX9" fmla="*/ 473486 w 581514"/>
                  <a:gd name="connsiteY9" fmla="*/ 167664 h 1038153"/>
                  <a:gd name="connsiteX10" fmla="*/ 375379 w 581514"/>
                  <a:gd name="connsiteY10" fmla="*/ 121849 h 1038153"/>
                  <a:gd name="connsiteX11" fmla="*/ 340327 w 581514"/>
                  <a:gd name="connsiteY11" fmla="*/ 75938 h 1038153"/>
                  <a:gd name="connsiteX12" fmla="*/ 302227 w 581514"/>
                  <a:gd name="connsiteY12" fmla="*/ 119 h 1038153"/>
                  <a:gd name="connsiteX13" fmla="*/ 302227 w 581514"/>
                  <a:gd name="connsiteY13" fmla="*/ 119 h 1038153"/>
                  <a:gd name="connsiteX14" fmla="*/ 259364 w 581514"/>
                  <a:gd name="connsiteY14" fmla="*/ 24 h 1038153"/>
                  <a:gd name="connsiteX15" fmla="*/ 169925 w 581514"/>
                  <a:gd name="connsiteY15" fmla="*/ 88511 h 1038153"/>
                  <a:gd name="connsiteX16" fmla="*/ 133634 w 581514"/>
                  <a:gd name="connsiteY16" fmla="*/ 152138 h 1038153"/>
                  <a:gd name="connsiteX17" fmla="*/ 87247 w 581514"/>
                  <a:gd name="connsiteY17" fmla="*/ 184619 h 1038153"/>
                  <a:gd name="connsiteX18" fmla="*/ 79532 w 581514"/>
                  <a:gd name="connsiteY18" fmla="*/ 522280 h 1038153"/>
                  <a:gd name="connsiteX19" fmla="*/ 264889 w 581514"/>
                  <a:gd name="connsiteY19" fmla="*/ 589812 h 1038153"/>
                  <a:gd name="connsiteX20" fmla="*/ 398239 w 581514"/>
                  <a:gd name="connsiteY20" fmla="*/ 713637 h 1038153"/>
                  <a:gd name="connsiteX21" fmla="*/ 331564 w 581514"/>
                  <a:gd name="connsiteY21" fmla="*/ 770787 h 1038153"/>
                  <a:gd name="connsiteX22" fmla="*/ 208025 w 581514"/>
                  <a:gd name="connsiteY22" fmla="*/ 732782 h 1038153"/>
                  <a:gd name="connsiteX23" fmla="*/ 208025 w 581514"/>
                  <a:gd name="connsiteY23" fmla="*/ 732782 h 1038153"/>
                  <a:gd name="connsiteX24" fmla="*/ 78008 w 581514"/>
                  <a:gd name="connsiteY24" fmla="*/ 774026 h 1038153"/>
                  <a:gd name="connsiteX25" fmla="*/ 88009 w 581514"/>
                  <a:gd name="connsiteY25" fmla="*/ 853464 h 1038153"/>
                  <a:gd name="connsiteX26" fmla="*/ 171829 w 581514"/>
                  <a:gd name="connsiteY26" fmla="*/ 904613 h 1038153"/>
                  <a:gd name="connsiteX27" fmla="*/ 235837 w 581514"/>
                  <a:gd name="connsiteY27" fmla="*/ 986909 h 1038153"/>
                  <a:gd name="connsiteX28" fmla="*/ 264889 w 581514"/>
                  <a:gd name="connsiteY28" fmla="*/ 1037392 h 1038153"/>
                  <a:gd name="connsiteX29" fmla="*/ 360139 w 581514"/>
                  <a:gd name="connsiteY29" fmla="*/ 1037392 h 1038153"/>
                  <a:gd name="connsiteX30" fmla="*/ 397953 w 581514"/>
                  <a:gd name="connsiteY30" fmla="*/ 964526 h 103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1514" h="1038153">
                    <a:moveTo>
                      <a:pt x="397953" y="964526"/>
                    </a:moveTo>
                    <a:cubicBezTo>
                      <a:pt x="398239" y="913662"/>
                      <a:pt x="398239" y="913662"/>
                      <a:pt x="440815" y="891564"/>
                    </a:cubicBezTo>
                    <a:cubicBezTo>
                      <a:pt x="553782" y="835081"/>
                      <a:pt x="606550" y="714875"/>
                      <a:pt x="570070" y="607433"/>
                    </a:cubicBezTo>
                    <a:cubicBezTo>
                      <a:pt x="544257" y="531233"/>
                      <a:pt x="483106" y="493133"/>
                      <a:pt x="413193" y="467892"/>
                    </a:cubicBezTo>
                    <a:cubicBezTo>
                      <a:pt x="355471" y="447032"/>
                      <a:pt x="295083" y="433602"/>
                      <a:pt x="236695" y="414457"/>
                    </a:cubicBezTo>
                    <a:cubicBezTo>
                      <a:pt x="208025" y="405027"/>
                      <a:pt x="167638" y="373499"/>
                      <a:pt x="169639" y="342257"/>
                    </a:cubicBezTo>
                    <a:cubicBezTo>
                      <a:pt x="172020" y="302919"/>
                      <a:pt x="201167" y="279392"/>
                      <a:pt x="236314" y="266057"/>
                    </a:cubicBezTo>
                    <a:cubicBezTo>
                      <a:pt x="292702" y="244626"/>
                      <a:pt x="331564" y="275582"/>
                      <a:pt x="355186" y="294442"/>
                    </a:cubicBezTo>
                    <a:cubicBezTo>
                      <a:pt x="400239" y="330446"/>
                      <a:pt x="426814" y="332732"/>
                      <a:pt x="464437" y="295585"/>
                    </a:cubicBezTo>
                    <a:cubicBezTo>
                      <a:pt x="531589" y="227957"/>
                      <a:pt x="537875" y="216051"/>
                      <a:pt x="473486" y="167664"/>
                    </a:cubicBezTo>
                    <a:cubicBezTo>
                      <a:pt x="444054" y="145566"/>
                      <a:pt x="411383" y="129945"/>
                      <a:pt x="375379" y="121849"/>
                    </a:cubicBezTo>
                    <a:cubicBezTo>
                      <a:pt x="350518" y="116324"/>
                      <a:pt x="339851" y="104513"/>
                      <a:pt x="340327" y="75938"/>
                    </a:cubicBezTo>
                    <a:cubicBezTo>
                      <a:pt x="341089" y="27932"/>
                      <a:pt x="341089" y="-643"/>
                      <a:pt x="302227" y="119"/>
                    </a:cubicBezTo>
                    <a:cubicBezTo>
                      <a:pt x="302227" y="119"/>
                      <a:pt x="302227" y="119"/>
                      <a:pt x="302227" y="119"/>
                    </a:cubicBezTo>
                    <a:cubicBezTo>
                      <a:pt x="287939" y="119"/>
                      <a:pt x="273652" y="119"/>
                      <a:pt x="259364" y="24"/>
                    </a:cubicBezTo>
                    <a:cubicBezTo>
                      <a:pt x="169639" y="-738"/>
                      <a:pt x="168591" y="16312"/>
                      <a:pt x="169925" y="88511"/>
                    </a:cubicBezTo>
                    <a:cubicBezTo>
                      <a:pt x="170496" y="118896"/>
                      <a:pt x="164019" y="139756"/>
                      <a:pt x="133634" y="152138"/>
                    </a:cubicBezTo>
                    <a:cubicBezTo>
                      <a:pt x="116584" y="159092"/>
                      <a:pt x="100963" y="171760"/>
                      <a:pt x="87247" y="184619"/>
                    </a:cubicBezTo>
                    <a:cubicBezTo>
                      <a:pt x="-13337" y="278821"/>
                      <a:pt x="-40864" y="425411"/>
                      <a:pt x="79532" y="522280"/>
                    </a:cubicBezTo>
                    <a:cubicBezTo>
                      <a:pt x="131348" y="563904"/>
                      <a:pt x="197547" y="585050"/>
                      <a:pt x="264889" y="589812"/>
                    </a:cubicBezTo>
                    <a:cubicBezTo>
                      <a:pt x="391952" y="598766"/>
                      <a:pt x="410050" y="666488"/>
                      <a:pt x="398239" y="713637"/>
                    </a:cubicBezTo>
                    <a:cubicBezTo>
                      <a:pt x="388714" y="751737"/>
                      <a:pt x="360139" y="761262"/>
                      <a:pt x="331564" y="770787"/>
                    </a:cubicBezTo>
                    <a:cubicBezTo>
                      <a:pt x="264889" y="780312"/>
                      <a:pt x="246791" y="753547"/>
                      <a:pt x="208025" y="732782"/>
                    </a:cubicBezTo>
                    <a:cubicBezTo>
                      <a:pt x="208025" y="732782"/>
                      <a:pt x="208025" y="732782"/>
                      <a:pt x="208025" y="732782"/>
                    </a:cubicBezTo>
                    <a:cubicBezTo>
                      <a:pt x="169639" y="713637"/>
                      <a:pt x="127538" y="676871"/>
                      <a:pt x="78008" y="774026"/>
                    </a:cubicBezTo>
                    <a:cubicBezTo>
                      <a:pt x="55339" y="818317"/>
                      <a:pt x="55339" y="827842"/>
                      <a:pt x="88009" y="853464"/>
                    </a:cubicBezTo>
                    <a:cubicBezTo>
                      <a:pt x="119442" y="878134"/>
                      <a:pt x="141064" y="894517"/>
                      <a:pt x="171829" y="904613"/>
                    </a:cubicBezTo>
                    <a:cubicBezTo>
                      <a:pt x="235552" y="925568"/>
                      <a:pt x="236314" y="923092"/>
                      <a:pt x="235837" y="986909"/>
                    </a:cubicBezTo>
                    <a:cubicBezTo>
                      <a:pt x="235647" y="1016151"/>
                      <a:pt x="235456" y="1035677"/>
                      <a:pt x="264889" y="1037392"/>
                    </a:cubicBezTo>
                    <a:cubicBezTo>
                      <a:pt x="294416" y="1039106"/>
                      <a:pt x="328516" y="1037392"/>
                      <a:pt x="360139" y="1037392"/>
                    </a:cubicBezTo>
                    <a:cubicBezTo>
                      <a:pt x="398239" y="1037487"/>
                      <a:pt x="398239" y="1008912"/>
                      <a:pt x="397953" y="964526"/>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grpSp>
      </p:grpSp>
      <p:grpSp>
        <p:nvGrpSpPr>
          <p:cNvPr id="211" name="그룹 210">
            <a:extLst>
              <a:ext uri="{FF2B5EF4-FFF2-40B4-BE49-F238E27FC236}">
                <a16:creationId xmlns:a16="http://schemas.microsoft.com/office/drawing/2014/main" id="{B663CCFB-7855-4C2C-AF38-257ACE1AD3C8}"/>
              </a:ext>
            </a:extLst>
          </p:cNvPr>
          <p:cNvGrpSpPr/>
          <p:nvPr/>
        </p:nvGrpSpPr>
        <p:grpSpPr>
          <a:xfrm rot="20700000">
            <a:off x="8873404" y="4226979"/>
            <a:ext cx="657529" cy="535819"/>
            <a:chOff x="9091999" y="2911198"/>
            <a:chExt cx="657529" cy="535819"/>
          </a:xfrm>
        </p:grpSpPr>
        <p:sp>
          <p:nvSpPr>
            <p:cNvPr id="212" name="자유형: 도형 211">
              <a:extLst>
                <a:ext uri="{FF2B5EF4-FFF2-40B4-BE49-F238E27FC236}">
                  <a16:creationId xmlns:a16="http://schemas.microsoft.com/office/drawing/2014/main" id="{9A63E32A-1668-46DC-81C6-4BC4501483CE}"/>
                </a:ext>
              </a:extLst>
            </p:cNvPr>
            <p:cNvSpPr/>
            <p:nvPr/>
          </p:nvSpPr>
          <p:spPr>
            <a:xfrm>
              <a:off x="9152345" y="2911198"/>
              <a:ext cx="594202" cy="535819"/>
            </a:xfrm>
            <a:custGeom>
              <a:avLst/>
              <a:gdLst>
                <a:gd name="connsiteX0" fmla="*/ 1164946 w 1200062"/>
                <a:gd name="connsiteY0" fmla="*/ 179693 h 1082149"/>
                <a:gd name="connsiteX1" fmla="*/ 1074020 w 1200062"/>
                <a:gd name="connsiteY1" fmla="*/ 67005 h 1082149"/>
                <a:gd name="connsiteX2" fmla="*/ 1063029 w 1200062"/>
                <a:gd name="connsiteY2" fmla="*/ 58652 h 1082149"/>
                <a:gd name="connsiteX3" fmla="*/ 356933 w 1200062"/>
                <a:gd name="connsiteY3" fmla="*/ 239920 h 1082149"/>
                <a:gd name="connsiteX4" fmla="*/ 31691 w 1200062"/>
                <a:gd name="connsiteY4" fmla="*/ 893335 h 1082149"/>
                <a:gd name="connsiteX5" fmla="*/ 37113 w 1200062"/>
                <a:gd name="connsiteY5" fmla="*/ 903666 h 1082149"/>
                <a:gd name="connsiteX6" fmla="*/ 128040 w 1200062"/>
                <a:gd name="connsiteY6" fmla="*/ 1016354 h 1082149"/>
                <a:gd name="connsiteX7" fmla="*/ 137785 w 1200062"/>
                <a:gd name="connsiteY7" fmla="*/ 1024267 h 1082149"/>
                <a:gd name="connsiteX8" fmla="*/ 843148 w 1200062"/>
                <a:gd name="connsiteY8" fmla="*/ 842267 h 1082149"/>
                <a:gd name="connsiteX9" fmla="*/ 1170662 w 1200062"/>
                <a:gd name="connsiteY9" fmla="*/ 192149 h 1082149"/>
                <a:gd name="connsiteX10" fmla="*/ 1164946 w 1200062"/>
                <a:gd name="connsiteY10" fmla="*/ 179693 h 108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0062" h="1082149">
                  <a:moveTo>
                    <a:pt x="1164946" y="179693"/>
                  </a:moveTo>
                  <a:lnTo>
                    <a:pt x="1074020" y="67005"/>
                  </a:lnTo>
                  <a:cubicBezTo>
                    <a:pt x="1071016" y="63268"/>
                    <a:pt x="1067205" y="60484"/>
                    <a:pt x="1063029" y="58652"/>
                  </a:cubicBezTo>
                  <a:cubicBezTo>
                    <a:pt x="949975" y="-65686"/>
                    <a:pt x="637262" y="13665"/>
                    <a:pt x="356933" y="239920"/>
                  </a:cubicBezTo>
                  <a:cubicBezTo>
                    <a:pt x="75506" y="467055"/>
                    <a:pt x="-68175" y="757201"/>
                    <a:pt x="31691" y="893335"/>
                  </a:cubicBezTo>
                  <a:cubicBezTo>
                    <a:pt x="32790" y="896999"/>
                    <a:pt x="34549" y="900515"/>
                    <a:pt x="37113" y="903666"/>
                  </a:cubicBezTo>
                  <a:lnTo>
                    <a:pt x="128040" y="1016354"/>
                  </a:lnTo>
                  <a:cubicBezTo>
                    <a:pt x="130825" y="1019798"/>
                    <a:pt x="134122" y="1022362"/>
                    <a:pt x="137785" y="1024267"/>
                  </a:cubicBezTo>
                  <a:cubicBezTo>
                    <a:pt x="251426" y="1147506"/>
                    <a:pt x="563406" y="1068009"/>
                    <a:pt x="843148" y="842267"/>
                  </a:cubicBezTo>
                  <a:cubicBezTo>
                    <a:pt x="1122377" y="616964"/>
                    <a:pt x="1265985" y="329602"/>
                    <a:pt x="1170662" y="192149"/>
                  </a:cubicBezTo>
                  <a:cubicBezTo>
                    <a:pt x="1169856" y="187679"/>
                    <a:pt x="1167951" y="183430"/>
                    <a:pt x="1164946" y="179693"/>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grpSp>
          <p:nvGrpSpPr>
            <p:cNvPr id="213" name="그룹 212">
              <a:extLst>
                <a:ext uri="{FF2B5EF4-FFF2-40B4-BE49-F238E27FC236}">
                  <a16:creationId xmlns:a16="http://schemas.microsoft.com/office/drawing/2014/main" id="{33A82450-D875-4E6C-9EEB-45C9CC9A37F0}"/>
                </a:ext>
              </a:extLst>
            </p:cNvPr>
            <p:cNvGrpSpPr/>
            <p:nvPr/>
          </p:nvGrpSpPr>
          <p:grpSpPr>
            <a:xfrm rot="3133259">
              <a:off x="9254161" y="2813792"/>
              <a:ext cx="333205" cy="657529"/>
              <a:chOff x="5784686" y="1323855"/>
              <a:chExt cx="1307251" cy="1307251"/>
            </a:xfrm>
          </p:grpSpPr>
          <p:sp>
            <p:nvSpPr>
              <p:cNvPr id="214" name="자유형: 도형 213">
                <a:extLst>
                  <a:ext uri="{FF2B5EF4-FFF2-40B4-BE49-F238E27FC236}">
                    <a16:creationId xmlns:a16="http://schemas.microsoft.com/office/drawing/2014/main" id="{08959D49-D9D6-46BC-B5D3-04098F2FEFBF}"/>
                  </a:ext>
                </a:extLst>
              </p:cNvPr>
              <p:cNvSpPr/>
              <p:nvPr/>
            </p:nvSpPr>
            <p:spPr>
              <a:xfrm>
                <a:off x="5784686" y="1323855"/>
                <a:ext cx="1307251" cy="1307251"/>
              </a:xfrm>
              <a:custGeom>
                <a:avLst/>
                <a:gdLst>
                  <a:gd name="connsiteX0" fmla="*/ 1819275 w 1819275"/>
                  <a:gd name="connsiteY0" fmla="*/ 909638 h 1819275"/>
                  <a:gd name="connsiteX1" fmla="*/ 909638 w 1819275"/>
                  <a:gd name="connsiteY1" fmla="*/ 1819275 h 1819275"/>
                  <a:gd name="connsiteX2" fmla="*/ 0 w 1819275"/>
                  <a:gd name="connsiteY2" fmla="*/ 909637 h 1819275"/>
                  <a:gd name="connsiteX3" fmla="*/ 909638 w 1819275"/>
                  <a:gd name="connsiteY3" fmla="*/ 0 h 1819275"/>
                  <a:gd name="connsiteX4" fmla="*/ 1819275 w 1819275"/>
                  <a:gd name="connsiteY4" fmla="*/ 909638 h 181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9275" h="1819275">
                    <a:moveTo>
                      <a:pt x="1819275" y="909638"/>
                    </a:moveTo>
                    <a:cubicBezTo>
                      <a:pt x="1819275" y="1412016"/>
                      <a:pt x="1412016" y="1819275"/>
                      <a:pt x="909638" y="1819275"/>
                    </a:cubicBezTo>
                    <a:cubicBezTo>
                      <a:pt x="407259" y="1819275"/>
                      <a:pt x="0" y="1412016"/>
                      <a:pt x="0" y="909637"/>
                    </a:cubicBezTo>
                    <a:cubicBezTo>
                      <a:pt x="0" y="407258"/>
                      <a:pt x="407259" y="0"/>
                      <a:pt x="909638" y="0"/>
                    </a:cubicBezTo>
                    <a:cubicBezTo>
                      <a:pt x="1412016" y="0"/>
                      <a:pt x="1819275" y="407258"/>
                      <a:pt x="1819275" y="909638"/>
                    </a:cubicBezTo>
                    <a:close/>
                  </a:path>
                </a:pathLst>
              </a:custGeom>
              <a:solidFill>
                <a:srgbClr val="DA7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5" name="자유형: 도형 214">
                <a:extLst>
                  <a:ext uri="{FF2B5EF4-FFF2-40B4-BE49-F238E27FC236}">
                    <a16:creationId xmlns:a16="http://schemas.microsoft.com/office/drawing/2014/main" id="{E1130680-815C-4085-88E7-AE5E144F507F}"/>
                  </a:ext>
                </a:extLst>
              </p:cNvPr>
              <p:cNvSpPr/>
              <p:nvPr/>
            </p:nvSpPr>
            <p:spPr>
              <a:xfrm>
                <a:off x="5825751" y="1364920"/>
                <a:ext cx="1225120" cy="1225120"/>
              </a:xfrm>
              <a:custGeom>
                <a:avLst/>
                <a:gdLst>
                  <a:gd name="connsiteX0" fmla="*/ 1704975 w 1704975"/>
                  <a:gd name="connsiteY0" fmla="*/ 852488 h 1704975"/>
                  <a:gd name="connsiteX1" fmla="*/ 852488 w 1704975"/>
                  <a:gd name="connsiteY1" fmla="*/ 1704975 h 1704975"/>
                  <a:gd name="connsiteX2" fmla="*/ 0 w 1704975"/>
                  <a:gd name="connsiteY2" fmla="*/ 852487 h 1704975"/>
                  <a:gd name="connsiteX3" fmla="*/ 852488 w 1704975"/>
                  <a:gd name="connsiteY3" fmla="*/ 0 h 1704975"/>
                  <a:gd name="connsiteX4" fmla="*/ 1704975 w 1704975"/>
                  <a:gd name="connsiteY4" fmla="*/ 852488 h 170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975" h="1704975">
                    <a:moveTo>
                      <a:pt x="1704975" y="852488"/>
                    </a:moveTo>
                    <a:cubicBezTo>
                      <a:pt x="1704975" y="1323303"/>
                      <a:pt x="1323304" y="1704975"/>
                      <a:pt x="852488" y="1704975"/>
                    </a:cubicBezTo>
                    <a:cubicBezTo>
                      <a:pt x="381672" y="1704975"/>
                      <a:pt x="0" y="1323303"/>
                      <a:pt x="0" y="852487"/>
                    </a:cubicBezTo>
                    <a:cubicBezTo>
                      <a:pt x="0" y="381672"/>
                      <a:pt x="381672" y="0"/>
                      <a:pt x="852488" y="0"/>
                    </a:cubicBezTo>
                    <a:cubicBezTo>
                      <a:pt x="1323304" y="0"/>
                      <a:pt x="1704975" y="381672"/>
                      <a:pt x="1704975" y="852488"/>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6" name="자유형: 도형 215">
                <a:extLst>
                  <a:ext uri="{FF2B5EF4-FFF2-40B4-BE49-F238E27FC236}">
                    <a16:creationId xmlns:a16="http://schemas.microsoft.com/office/drawing/2014/main" id="{E9D6B260-C2E9-4125-B3D3-B5482D56300B}"/>
                  </a:ext>
                </a:extLst>
              </p:cNvPr>
              <p:cNvSpPr/>
              <p:nvPr/>
            </p:nvSpPr>
            <p:spPr>
              <a:xfrm>
                <a:off x="5920475" y="1459576"/>
                <a:ext cx="1035671" cy="1035671"/>
              </a:xfrm>
              <a:custGeom>
                <a:avLst/>
                <a:gdLst>
                  <a:gd name="connsiteX0" fmla="*/ 1441323 w 1441322"/>
                  <a:gd name="connsiteY0" fmla="*/ 720661 h 1441323"/>
                  <a:gd name="connsiteX1" fmla="*/ 720661 w 1441322"/>
                  <a:gd name="connsiteY1" fmla="*/ 1441323 h 1441323"/>
                  <a:gd name="connsiteX2" fmla="*/ 0 w 1441322"/>
                  <a:gd name="connsiteY2" fmla="*/ 720661 h 1441323"/>
                  <a:gd name="connsiteX3" fmla="*/ 720661 w 1441322"/>
                  <a:gd name="connsiteY3" fmla="*/ 0 h 1441323"/>
                  <a:gd name="connsiteX4" fmla="*/ 1441323 w 1441322"/>
                  <a:gd name="connsiteY4" fmla="*/ 720661 h 1441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322" h="1441323">
                    <a:moveTo>
                      <a:pt x="1441323" y="720661"/>
                    </a:moveTo>
                    <a:cubicBezTo>
                      <a:pt x="1441323" y="1118672"/>
                      <a:pt x="1118672" y="1441323"/>
                      <a:pt x="720661" y="1441323"/>
                    </a:cubicBezTo>
                    <a:cubicBezTo>
                      <a:pt x="322651" y="1441323"/>
                      <a:pt x="0" y="1118672"/>
                      <a:pt x="0" y="720661"/>
                    </a:cubicBezTo>
                    <a:cubicBezTo>
                      <a:pt x="0" y="322651"/>
                      <a:pt x="322651" y="0"/>
                      <a:pt x="720661" y="0"/>
                    </a:cubicBezTo>
                    <a:cubicBezTo>
                      <a:pt x="1118672" y="0"/>
                      <a:pt x="1441323" y="322651"/>
                      <a:pt x="1441323" y="720661"/>
                    </a:cubicBezTo>
                    <a:close/>
                  </a:path>
                </a:pathLst>
              </a:custGeom>
              <a:solidFill>
                <a:srgbClr val="FD9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7" name="자유형: 도형 216">
                <a:extLst>
                  <a:ext uri="{FF2B5EF4-FFF2-40B4-BE49-F238E27FC236}">
                    <a16:creationId xmlns:a16="http://schemas.microsoft.com/office/drawing/2014/main" id="{8CD6B466-714D-4A5C-8DC2-08330235FF17}"/>
                  </a:ext>
                </a:extLst>
              </p:cNvPr>
              <p:cNvSpPr/>
              <p:nvPr/>
            </p:nvSpPr>
            <p:spPr>
              <a:xfrm>
                <a:off x="6258993" y="1604656"/>
                <a:ext cx="417850" cy="746040"/>
              </a:xfrm>
              <a:custGeom>
                <a:avLst/>
                <a:gdLst>
                  <a:gd name="connsiteX0" fmla="*/ 397953 w 581514"/>
                  <a:gd name="connsiteY0" fmla="*/ 964526 h 1038249"/>
                  <a:gd name="connsiteX1" fmla="*/ 440815 w 581514"/>
                  <a:gd name="connsiteY1" fmla="*/ 891564 h 1038249"/>
                  <a:gd name="connsiteX2" fmla="*/ 570069 w 581514"/>
                  <a:gd name="connsiteY2" fmla="*/ 607433 h 1038249"/>
                  <a:gd name="connsiteX3" fmla="*/ 413193 w 581514"/>
                  <a:gd name="connsiteY3" fmla="*/ 467892 h 1038249"/>
                  <a:gd name="connsiteX4" fmla="*/ 236695 w 581514"/>
                  <a:gd name="connsiteY4" fmla="*/ 414457 h 1038249"/>
                  <a:gd name="connsiteX5" fmla="*/ 169639 w 581514"/>
                  <a:gd name="connsiteY5" fmla="*/ 342257 h 1038249"/>
                  <a:gd name="connsiteX6" fmla="*/ 236314 w 581514"/>
                  <a:gd name="connsiteY6" fmla="*/ 266057 h 1038249"/>
                  <a:gd name="connsiteX7" fmla="*/ 355186 w 581514"/>
                  <a:gd name="connsiteY7" fmla="*/ 294442 h 1038249"/>
                  <a:gd name="connsiteX8" fmla="*/ 464438 w 581514"/>
                  <a:gd name="connsiteY8" fmla="*/ 295585 h 1038249"/>
                  <a:gd name="connsiteX9" fmla="*/ 473486 w 581514"/>
                  <a:gd name="connsiteY9" fmla="*/ 167664 h 1038249"/>
                  <a:gd name="connsiteX10" fmla="*/ 375379 w 581514"/>
                  <a:gd name="connsiteY10" fmla="*/ 121849 h 1038249"/>
                  <a:gd name="connsiteX11" fmla="*/ 340327 w 581514"/>
                  <a:gd name="connsiteY11" fmla="*/ 75938 h 1038249"/>
                  <a:gd name="connsiteX12" fmla="*/ 302227 w 581514"/>
                  <a:gd name="connsiteY12" fmla="*/ 119 h 1038249"/>
                  <a:gd name="connsiteX13" fmla="*/ 302227 w 581514"/>
                  <a:gd name="connsiteY13" fmla="*/ 119 h 1038249"/>
                  <a:gd name="connsiteX14" fmla="*/ 259364 w 581514"/>
                  <a:gd name="connsiteY14" fmla="*/ 24 h 1038249"/>
                  <a:gd name="connsiteX15" fmla="*/ 169924 w 581514"/>
                  <a:gd name="connsiteY15" fmla="*/ 88511 h 1038249"/>
                  <a:gd name="connsiteX16" fmla="*/ 133634 w 581514"/>
                  <a:gd name="connsiteY16" fmla="*/ 152138 h 1038249"/>
                  <a:gd name="connsiteX17" fmla="*/ 87247 w 581514"/>
                  <a:gd name="connsiteY17" fmla="*/ 184619 h 1038249"/>
                  <a:gd name="connsiteX18" fmla="*/ 79532 w 581514"/>
                  <a:gd name="connsiteY18" fmla="*/ 522280 h 1038249"/>
                  <a:gd name="connsiteX19" fmla="*/ 264889 w 581514"/>
                  <a:gd name="connsiteY19" fmla="*/ 589812 h 1038249"/>
                  <a:gd name="connsiteX20" fmla="*/ 398239 w 581514"/>
                  <a:gd name="connsiteY20" fmla="*/ 713637 h 1038249"/>
                  <a:gd name="connsiteX21" fmla="*/ 331564 w 581514"/>
                  <a:gd name="connsiteY21" fmla="*/ 770787 h 1038249"/>
                  <a:gd name="connsiteX22" fmla="*/ 208024 w 581514"/>
                  <a:gd name="connsiteY22" fmla="*/ 732782 h 1038249"/>
                  <a:gd name="connsiteX23" fmla="*/ 208024 w 581514"/>
                  <a:gd name="connsiteY23" fmla="*/ 732782 h 1038249"/>
                  <a:gd name="connsiteX24" fmla="*/ 78008 w 581514"/>
                  <a:gd name="connsiteY24" fmla="*/ 774026 h 1038249"/>
                  <a:gd name="connsiteX25" fmla="*/ 88009 w 581514"/>
                  <a:gd name="connsiteY25" fmla="*/ 853559 h 1038249"/>
                  <a:gd name="connsiteX26" fmla="*/ 171829 w 581514"/>
                  <a:gd name="connsiteY26" fmla="*/ 904709 h 1038249"/>
                  <a:gd name="connsiteX27" fmla="*/ 235838 w 581514"/>
                  <a:gd name="connsiteY27" fmla="*/ 987005 h 1038249"/>
                  <a:gd name="connsiteX28" fmla="*/ 264889 w 581514"/>
                  <a:gd name="connsiteY28" fmla="*/ 1037487 h 1038249"/>
                  <a:gd name="connsiteX29" fmla="*/ 360139 w 581514"/>
                  <a:gd name="connsiteY29" fmla="*/ 1037487 h 1038249"/>
                  <a:gd name="connsiteX30" fmla="*/ 397953 w 581514"/>
                  <a:gd name="connsiteY30" fmla="*/ 964526 h 103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1514" h="1038249">
                    <a:moveTo>
                      <a:pt x="397953" y="964526"/>
                    </a:moveTo>
                    <a:cubicBezTo>
                      <a:pt x="398239" y="913662"/>
                      <a:pt x="398239" y="913662"/>
                      <a:pt x="440815" y="891564"/>
                    </a:cubicBezTo>
                    <a:cubicBezTo>
                      <a:pt x="553782" y="835081"/>
                      <a:pt x="606550" y="714875"/>
                      <a:pt x="570069" y="607433"/>
                    </a:cubicBezTo>
                    <a:cubicBezTo>
                      <a:pt x="544257" y="531233"/>
                      <a:pt x="483106" y="493133"/>
                      <a:pt x="413193" y="467892"/>
                    </a:cubicBezTo>
                    <a:cubicBezTo>
                      <a:pt x="355471" y="447032"/>
                      <a:pt x="295083" y="433602"/>
                      <a:pt x="236695" y="414457"/>
                    </a:cubicBezTo>
                    <a:cubicBezTo>
                      <a:pt x="208024" y="405027"/>
                      <a:pt x="167638" y="373499"/>
                      <a:pt x="169639" y="342257"/>
                    </a:cubicBezTo>
                    <a:cubicBezTo>
                      <a:pt x="172020" y="302919"/>
                      <a:pt x="201166" y="279392"/>
                      <a:pt x="236314" y="266057"/>
                    </a:cubicBezTo>
                    <a:cubicBezTo>
                      <a:pt x="292702" y="244626"/>
                      <a:pt x="331564" y="275582"/>
                      <a:pt x="355186" y="294442"/>
                    </a:cubicBezTo>
                    <a:cubicBezTo>
                      <a:pt x="400239" y="330446"/>
                      <a:pt x="426814" y="332732"/>
                      <a:pt x="464438" y="295585"/>
                    </a:cubicBezTo>
                    <a:cubicBezTo>
                      <a:pt x="531589" y="227957"/>
                      <a:pt x="537875" y="216051"/>
                      <a:pt x="473486" y="167664"/>
                    </a:cubicBezTo>
                    <a:cubicBezTo>
                      <a:pt x="444054" y="145566"/>
                      <a:pt x="411383" y="129945"/>
                      <a:pt x="375379" y="121849"/>
                    </a:cubicBezTo>
                    <a:cubicBezTo>
                      <a:pt x="350518" y="116324"/>
                      <a:pt x="339850" y="104513"/>
                      <a:pt x="340327" y="75938"/>
                    </a:cubicBezTo>
                    <a:cubicBezTo>
                      <a:pt x="341089" y="27932"/>
                      <a:pt x="341089" y="-643"/>
                      <a:pt x="302227" y="119"/>
                    </a:cubicBezTo>
                    <a:cubicBezTo>
                      <a:pt x="302227" y="119"/>
                      <a:pt x="302227" y="119"/>
                      <a:pt x="302227" y="119"/>
                    </a:cubicBezTo>
                    <a:cubicBezTo>
                      <a:pt x="287939" y="119"/>
                      <a:pt x="273652" y="119"/>
                      <a:pt x="259364" y="24"/>
                    </a:cubicBezTo>
                    <a:cubicBezTo>
                      <a:pt x="169639" y="-738"/>
                      <a:pt x="168591" y="16312"/>
                      <a:pt x="169924" y="88511"/>
                    </a:cubicBezTo>
                    <a:cubicBezTo>
                      <a:pt x="170496" y="118896"/>
                      <a:pt x="164019" y="139756"/>
                      <a:pt x="133634" y="152138"/>
                    </a:cubicBezTo>
                    <a:cubicBezTo>
                      <a:pt x="116584" y="159092"/>
                      <a:pt x="100963" y="171760"/>
                      <a:pt x="87247" y="184619"/>
                    </a:cubicBezTo>
                    <a:cubicBezTo>
                      <a:pt x="-13337" y="278821"/>
                      <a:pt x="-40864" y="425411"/>
                      <a:pt x="79532" y="522280"/>
                    </a:cubicBezTo>
                    <a:cubicBezTo>
                      <a:pt x="131348" y="563904"/>
                      <a:pt x="197547" y="585050"/>
                      <a:pt x="264889" y="589812"/>
                    </a:cubicBezTo>
                    <a:cubicBezTo>
                      <a:pt x="391952" y="598766"/>
                      <a:pt x="410050" y="666488"/>
                      <a:pt x="398239" y="713637"/>
                    </a:cubicBezTo>
                    <a:cubicBezTo>
                      <a:pt x="388714" y="751737"/>
                      <a:pt x="360139" y="761262"/>
                      <a:pt x="331564" y="770787"/>
                    </a:cubicBezTo>
                    <a:cubicBezTo>
                      <a:pt x="264889" y="780312"/>
                      <a:pt x="246791" y="753547"/>
                      <a:pt x="208024" y="732782"/>
                    </a:cubicBezTo>
                    <a:cubicBezTo>
                      <a:pt x="208024" y="732782"/>
                      <a:pt x="208024" y="732782"/>
                      <a:pt x="208024" y="732782"/>
                    </a:cubicBezTo>
                    <a:cubicBezTo>
                      <a:pt x="169639" y="713637"/>
                      <a:pt x="127538" y="676871"/>
                      <a:pt x="78008" y="774026"/>
                    </a:cubicBezTo>
                    <a:cubicBezTo>
                      <a:pt x="55339" y="818412"/>
                      <a:pt x="55339" y="827937"/>
                      <a:pt x="88009" y="853559"/>
                    </a:cubicBezTo>
                    <a:cubicBezTo>
                      <a:pt x="119442" y="878229"/>
                      <a:pt x="141064" y="894612"/>
                      <a:pt x="171829" y="904709"/>
                    </a:cubicBezTo>
                    <a:cubicBezTo>
                      <a:pt x="235552" y="925664"/>
                      <a:pt x="236314" y="923187"/>
                      <a:pt x="235838" y="987005"/>
                    </a:cubicBezTo>
                    <a:cubicBezTo>
                      <a:pt x="235647" y="1016246"/>
                      <a:pt x="235456" y="1035773"/>
                      <a:pt x="264889" y="1037487"/>
                    </a:cubicBezTo>
                    <a:cubicBezTo>
                      <a:pt x="294416" y="1039202"/>
                      <a:pt x="328516" y="1037487"/>
                      <a:pt x="360139" y="1037487"/>
                    </a:cubicBezTo>
                    <a:cubicBezTo>
                      <a:pt x="398239" y="1037487"/>
                      <a:pt x="398239" y="1008912"/>
                      <a:pt x="397953" y="964526"/>
                    </a:cubicBezTo>
                    <a:close/>
                  </a:path>
                </a:pathLst>
              </a:custGeom>
              <a:solidFill>
                <a:srgbClr val="DA7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8" name="자유형: 도형 217">
                <a:extLst>
                  <a:ext uri="{FF2B5EF4-FFF2-40B4-BE49-F238E27FC236}">
                    <a16:creationId xmlns:a16="http://schemas.microsoft.com/office/drawing/2014/main" id="{BEF94172-850B-4321-AAAC-0633B180A2B0}"/>
                  </a:ext>
                </a:extLst>
              </p:cNvPr>
              <p:cNvSpPr/>
              <p:nvPr/>
            </p:nvSpPr>
            <p:spPr>
              <a:xfrm>
                <a:off x="5920475" y="1492223"/>
                <a:ext cx="336668" cy="970377"/>
              </a:xfrm>
              <a:custGeom>
                <a:avLst/>
                <a:gdLst>
                  <a:gd name="connsiteX0" fmla="*/ 468535 w 468534"/>
                  <a:gd name="connsiteY0" fmla="*/ 0 h 1350454"/>
                  <a:gd name="connsiteX1" fmla="*/ 0 w 468534"/>
                  <a:gd name="connsiteY1" fmla="*/ 675227 h 1350454"/>
                  <a:gd name="connsiteX2" fmla="*/ 468535 w 468534"/>
                  <a:gd name="connsiteY2" fmla="*/ 1350455 h 1350454"/>
                  <a:gd name="connsiteX3" fmla="*/ 200025 w 468534"/>
                  <a:gd name="connsiteY3" fmla="*/ 675227 h 1350454"/>
                  <a:gd name="connsiteX4" fmla="*/ 468535 w 468534"/>
                  <a:gd name="connsiteY4" fmla="*/ 0 h 1350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4" h="1350454">
                    <a:moveTo>
                      <a:pt x="468535" y="0"/>
                    </a:moveTo>
                    <a:cubicBezTo>
                      <a:pt x="194881" y="102203"/>
                      <a:pt x="0" y="365951"/>
                      <a:pt x="0" y="675227"/>
                    </a:cubicBezTo>
                    <a:cubicBezTo>
                      <a:pt x="0" y="984504"/>
                      <a:pt x="194881" y="1248251"/>
                      <a:pt x="468535" y="1350455"/>
                    </a:cubicBezTo>
                    <a:cubicBezTo>
                      <a:pt x="302133" y="1174337"/>
                      <a:pt x="200025" y="936688"/>
                      <a:pt x="200025" y="675227"/>
                    </a:cubicBezTo>
                    <a:cubicBezTo>
                      <a:pt x="200025" y="413766"/>
                      <a:pt x="302133" y="176117"/>
                      <a:pt x="468535" y="0"/>
                    </a:cubicBezTo>
                    <a:close/>
                  </a:path>
                </a:pathLst>
              </a:custGeom>
              <a:solidFill>
                <a:srgbClr val="DA7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9" name="자유형: 도형 218">
                <a:extLst>
                  <a:ext uri="{FF2B5EF4-FFF2-40B4-BE49-F238E27FC236}">
                    <a16:creationId xmlns:a16="http://schemas.microsoft.com/office/drawing/2014/main" id="{8BC62268-D094-4E7D-9B59-1BDB7E5F9CDE}"/>
                  </a:ext>
                </a:extLst>
              </p:cNvPr>
              <p:cNvSpPr/>
              <p:nvPr/>
            </p:nvSpPr>
            <p:spPr>
              <a:xfrm>
                <a:off x="6199859" y="1604862"/>
                <a:ext cx="417850" cy="745971"/>
              </a:xfrm>
              <a:custGeom>
                <a:avLst/>
                <a:gdLst>
                  <a:gd name="connsiteX0" fmla="*/ 397953 w 581514"/>
                  <a:gd name="connsiteY0" fmla="*/ 964526 h 1038153"/>
                  <a:gd name="connsiteX1" fmla="*/ 440815 w 581514"/>
                  <a:gd name="connsiteY1" fmla="*/ 891564 h 1038153"/>
                  <a:gd name="connsiteX2" fmla="*/ 570070 w 581514"/>
                  <a:gd name="connsiteY2" fmla="*/ 607433 h 1038153"/>
                  <a:gd name="connsiteX3" fmla="*/ 413193 w 581514"/>
                  <a:gd name="connsiteY3" fmla="*/ 467892 h 1038153"/>
                  <a:gd name="connsiteX4" fmla="*/ 236695 w 581514"/>
                  <a:gd name="connsiteY4" fmla="*/ 414457 h 1038153"/>
                  <a:gd name="connsiteX5" fmla="*/ 169639 w 581514"/>
                  <a:gd name="connsiteY5" fmla="*/ 342257 h 1038153"/>
                  <a:gd name="connsiteX6" fmla="*/ 236314 w 581514"/>
                  <a:gd name="connsiteY6" fmla="*/ 266057 h 1038153"/>
                  <a:gd name="connsiteX7" fmla="*/ 355186 w 581514"/>
                  <a:gd name="connsiteY7" fmla="*/ 294442 h 1038153"/>
                  <a:gd name="connsiteX8" fmla="*/ 464437 w 581514"/>
                  <a:gd name="connsiteY8" fmla="*/ 295585 h 1038153"/>
                  <a:gd name="connsiteX9" fmla="*/ 473486 w 581514"/>
                  <a:gd name="connsiteY9" fmla="*/ 167664 h 1038153"/>
                  <a:gd name="connsiteX10" fmla="*/ 375379 w 581514"/>
                  <a:gd name="connsiteY10" fmla="*/ 121849 h 1038153"/>
                  <a:gd name="connsiteX11" fmla="*/ 340327 w 581514"/>
                  <a:gd name="connsiteY11" fmla="*/ 75938 h 1038153"/>
                  <a:gd name="connsiteX12" fmla="*/ 302227 w 581514"/>
                  <a:gd name="connsiteY12" fmla="*/ 119 h 1038153"/>
                  <a:gd name="connsiteX13" fmla="*/ 302227 w 581514"/>
                  <a:gd name="connsiteY13" fmla="*/ 119 h 1038153"/>
                  <a:gd name="connsiteX14" fmla="*/ 259364 w 581514"/>
                  <a:gd name="connsiteY14" fmla="*/ 24 h 1038153"/>
                  <a:gd name="connsiteX15" fmla="*/ 169925 w 581514"/>
                  <a:gd name="connsiteY15" fmla="*/ 88511 h 1038153"/>
                  <a:gd name="connsiteX16" fmla="*/ 133634 w 581514"/>
                  <a:gd name="connsiteY16" fmla="*/ 152138 h 1038153"/>
                  <a:gd name="connsiteX17" fmla="*/ 87247 w 581514"/>
                  <a:gd name="connsiteY17" fmla="*/ 184619 h 1038153"/>
                  <a:gd name="connsiteX18" fmla="*/ 79532 w 581514"/>
                  <a:gd name="connsiteY18" fmla="*/ 522280 h 1038153"/>
                  <a:gd name="connsiteX19" fmla="*/ 264889 w 581514"/>
                  <a:gd name="connsiteY19" fmla="*/ 589812 h 1038153"/>
                  <a:gd name="connsiteX20" fmla="*/ 398239 w 581514"/>
                  <a:gd name="connsiteY20" fmla="*/ 713637 h 1038153"/>
                  <a:gd name="connsiteX21" fmla="*/ 331564 w 581514"/>
                  <a:gd name="connsiteY21" fmla="*/ 770787 h 1038153"/>
                  <a:gd name="connsiteX22" fmla="*/ 208025 w 581514"/>
                  <a:gd name="connsiteY22" fmla="*/ 732782 h 1038153"/>
                  <a:gd name="connsiteX23" fmla="*/ 208025 w 581514"/>
                  <a:gd name="connsiteY23" fmla="*/ 732782 h 1038153"/>
                  <a:gd name="connsiteX24" fmla="*/ 78008 w 581514"/>
                  <a:gd name="connsiteY24" fmla="*/ 774026 h 1038153"/>
                  <a:gd name="connsiteX25" fmla="*/ 88009 w 581514"/>
                  <a:gd name="connsiteY25" fmla="*/ 853464 h 1038153"/>
                  <a:gd name="connsiteX26" fmla="*/ 171829 w 581514"/>
                  <a:gd name="connsiteY26" fmla="*/ 904613 h 1038153"/>
                  <a:gd name="connsiteX27" fmla="*/ 235837 w 581514"/>
                  <a:gd name="connsiteY27" fmla="*/ 986909 h 1038153"/>
                  <a:gd name="connsiteX28" fmla="*/ 264889 w 581514"/>
                  <a:gd name="connsiteY28" fmla="*/ 1037392 h 1038153"/>
                  <a:gd name="connsiteX29" fmla="*/ 360139 w 581514"/>
                  <a:gd name="connsiteY29" fmla="*/ 1037392 h 1038153"/>
                  <a:gd name="connsiteX30" fmla="*/ 397953 w 581514"/>
                  <a:gd name="connsiteY30" fmla="*/ 964526 h 103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1514" h="1038153">
                    <a:moveTo>
                      <a:pt x="397953" y="964526"/>
                    </a:moveTo>
                    <a:cubicBezTo>
                      <a:pt x="398239" y="913662"/>
                      <a:pt x="398239" y="913662"/>
                      <a:pt x="440815" y="891564"/>
                    </a:cubicBezTo>
                    <a:cubicBezTo>
                      <a:pt x="553782" y="835081"/>
                      <a:pt x="606550" y="714875"/>
                      <a:pt x="570070" y="607433"/>
                    </a:cubicBezTo>
                    <a:cubicBezTo>
                      <a:pt x="544257" y="531233"/>
                      <a:pt x="483106" y="493133"/>
                      <a:pt x="413193" y="467892"/>
                    </a:cubicBezTo>
                    <a:cubicBezTo>
                      <a:pt x="355471" y="447032"/>
                      <a:pt x="295083" y="433602"/>
                      <a:pt x="236695" y="414457"/>
                    </a:cubicBezTo>
                    <a:cubicBezTo>
                      <a:pt x="208025" y="405027"/>
                      <a:pt x="167638" y="373499"/>
                      <a:pt x="169639" y="342257"/>
                    </a:cubicBezTo>
                    <a:cubicBezTo>
                      <a:pt x="172020" y="302919"/>
                      <a:pt x="201167" y="279392"/>
                      <a:pt x="236314" y="266057"/>
                    </a:cubicBezTo>
                    <a:cubicBezTo>
                      <a:pt x="292702" y="244626"/>
                      <a:pt x="331564" y="275582"/>
                      <a:pt x="355186" y="294442"/>
                    </a:cubicBezTo>
                    <a:cubicBezTo>
                      <a:pt x="400239" y="330446"/>
                      <a:pt x="426814" y="332732"/>
                      <a:pt x="464437" y="295585"/>
                    </a:cubicBezTo>
                    <a:cubicBezTo>
                      <a:pt x="531589" y="227957"/>
                      <a:pt x="537875" y="216051"/>
                      <a:pt x="473486" y="167664"/>
                    </a:cubicBezTo>
                    <a:cubicBezTo>
                      <a:pt x="444054" y="145566"/>
                      <a:pt x="411383" y="129945"/>
                      <a:pt x="375379" y="121849"/>
                    </a:cubicBezTo>
                    <a:cubicBezTo>
                      <a:pt x="350518" y="116324"/>
                      <a:pt x="339851" y="104513"/>
                      <a:pt x="340327" y="75938"/>
                    </a:cubicBezTo>
                    <a:cubicBezTo>
                      <a:pt x="341089" y="27932"/>
                      <a:pt x="341089" y="-643"/>
                      <a:pt x="302227" y="119"/>
                    </a:cubicBezTo>
                    <a:cubicBezTo>
                      <a:pt x="302227" y="119"/>
                      <a:pt x="302227" y="119"/>
                      <a:pt x="302227" y="119"/>
                    </a:cubicBezTo>
                    <a:cubicBezTo>
                      <a:pt x="287939" y="119"/>
                      <a:pt x="273652" y="119"/>
                      <a:pt x="259364" y="24"/>
                    </a:cubicBezTo>
                    <a:cubicBezTo>
                      <a:pt x="169639" y="-738"/>
                      <a:pt x="168591" y="16312"/>
                      <a:pt x="169925" y="88511"/>
                    </a:cubicBezTo>
                    <a:cubicBezTo>
                      <a:pt x="170496" y="118896"/>
                      <a:pt x="164019" y="139756"/>
                      <a:pt x="133634" y="152138"/>
                    </a:cubicBezTo>
                    <a:cubicBezTo>
                      <a:pt x="116584" y="159092"/>
                      <a:pt x="100963" y="171760"/>
                      <a:pt x="87247" y="184619"/>
                    </a:cubicBezTo>
                    <a:cubicBezTo>
                      <a:pt x="-13337" y="278821"/>
                      <a:pt x="-40864" y="425411"/>
                      <a:pt x="79532" y="522280"/>
                    </a:cubicBezTo>
                    <a:cubicBezTo>
                      <a:pt x="131348" y="563904"/>
                      <a:pt x="197547" y="585050"/>
                      <a:pt x="264889" y="589812"/>
                    </a:cubicBezTo>
                    <a:cubicBezTo>
                      <a:pt x="391952" y="598766"/>
                      <a:pt x="410050" y="666488"/>
                      <a:pt x="398239" y="713637"/>
                    </a:cubicBezTo>
                    <a:cubicBezTo>
                      <a:pt x="388714" y="751737"/>
                      <a:pt x="360139" y="761262"/>
                      <a:pt x="331564" y="770787"/>
                    </a:cubicBezTo>
                    <a:cubicBezTo>
                      <a:pt x="264889" y="780312"/>
                      <a:pt x="246791" y="753547"/>
                      <a:pt x="208025" y="732782"/>
                    </a:cubicBezTo>
                    <a:cubicBezTo>
                      <a:pt x="208025" y="732782"/>
                      <a:pt x="208025" y="732782"/>
                      <a:pt x="208025" y="732782"/>
                    </a:cubicBezTo>
                    <a:cubicBezTo>
                      <a:pt x="169639" y="713637"/>
                      <a:pt x="127538" y="676871"/>
                      <a:pt x="78008" y="774026"/>
                    </a:cubicBezTo>
                    <a:cubicBezTo>
                      <a:pt x="55339" y="818317"/>
                      <a:pt x="55339" y="827842"/>
                      <a:pt x="88009" y="853464"/>
                    </a:cubicBezTo>
                    <a:cubicBezTo>
                      <a:pt x="119442" y="878134"/>
                      <a:pt x="141064" y="894517"/>
                      <a:pt x="171829" y="904613"/>
                    </a:cubicBezTo>
                    <a:cubicBezTo>
                      <a:pt x="235552" y="925568"/>
                      <a:pt x="236314" y="923092"/>
                      <a:pt x="235837" y="986909"/>
                    </a:cubicBezTo>
                    <a:cubicBezTo>
                      <a:pt x="235647" y="1016151"/>
                      <a:pt x="235456" y="1035677"/>
                      <a:pt x="264889" y="1037392"/>
                    </a:cubicBezTo>
                    <a:cubicBezTo>
                      <a:pt x="294416" y="1039106"/>
                      <a:pt x="328516" y="1037392"/>
                      <a:pt x="360139" y="1037392"/>
                    </a:cubicBezTo>
                    <a:cubicBezTo>
                      <a:pt x="398239" y="1037487"/>
                      <a:pt x="398239" y="1008912"/>
                      <a:pt x="397953" y="964526"/>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grpSp>
      </p:grpSp>
      <p:grpSp>
        <p:nvGrpSpPr>
          <p:cNvPr id="220" name="그룹 219">
            <a:extLst>
              <a:ext uri="{FF2B5EF4-FFF2-40B4-BE49-F238E27FC236}">
                <a16:creationId xmlns:a16="http://schemas.microsoft.com/office/drawing/2014/main" id="{BB0F833B-C46B-4D2C-99EE-D1F1FCA6A24C}"/>
              </a:ext>
            </a:extLst>
          </p:cNvPr>
          <p:cNvGrpSpPr/>
          <p:nvPr/>
        </p:nvGrpSpPr>
        <p:grpSpPr>
          <a:xfrm rot="11145285">
            <a:off x="8665043" y="4870776"/>
            <a:ext cx="657529" cy="535819"/>
            <a:chOff x="9091999" y="2911198"/>
            <a:chExt cx="657529" cy="535819"/>
          </a:xfrm>
        </p:grpSpPr>
        <p:sp>
          <p:nvSpPr>
            <p:cNvPr id="221" name="자유형: 도형 220">
              <a:extLst>
                <a:ext uri="{FF2B5EF4-FFF2-40B4-BE49-F238E27FC236}">
                  <a16:creationId xmlns:a16="http://schemas.microsoft.com/office/drawing/2014/main" id="{B10D3A9A-0EE4-44C3-933E-D4D5FFA0F189}"/>
                </a:ext>
              </a:extLst>
            </p:cNvPr>
            <p:cNvSpPr/>
            <p:nvPr/>
          </p:nvSpPr>
          <p:spPr>
            <a:xfrm>
              <a:off x="9152345" y="2911198"/>
              <a:ext cx="594202" cy="535819"/>
            </a:xfrm>
            <a:custGeom>
              <a:avLst/>
              <a:gdLst>
                <a:gd name="connsiteX0" fmla="*/ 1164946 w 1200062"/>
                <a:gd name="connsiteY0" fmla="*/ 179693 h 1082149"/>
                <a:gd name="connsiteX1" fmla="*/ 1074020 w 1200062"/>
                <a:gd name="connsiteY1" fmla="*/ 67005 h 1082149"/>
                <a:gd name="connsiteX2" fmla="*/ 1063029 w 1200062"/>
                <a:gd name="connsiteY2" fmla="*/ 58652 h 1082149"/>
                <a:gd name="connsiteX3" fmla="*/ 356933 w 1200062"/>
                <a:gd name="connsiteY3" fmla="*/ 239920 h 1082149"/>
                <a:gd name="connsiteX4" fmla="*/ 31691 w 1200062"/>
                <a:gd name="connsiteY4" fmla="*/ 893335 h 1082149"/>
                <a:gd name="connsiteX5" fmla="*/ 37113 w 1200062"/>
                <a:gd name="connsiteY5" fmla="*/ 903666 h 1082149"/>
                <a:gd name="connsiteX6" fmla="*/ 128040 w 1200062"/>
                <a:gd name="connsiteY6" fmla="*/ 1016354 h 1082149"/>
                <a:gd name="connsiteX7" fmla="*/ 137785 w 1200062"/>
                <a:gd name="connsiteY7" fmla="*/ 1024267 h 1082149"/>
                <a:gd name="connsiteX8" fmla="*/ 843148 w 1200062"/>
                <a:gd name="connsiteY8" fmla="*/ 842267 h 1082149"/>
                <a:gd name="connsiteX9" fmla="*/ 1170662 w 1200062"/>
                <a:gd name="connsiteY9" fmla="*/ 192149 h 1082149"/>
                <a:gd name="connsiteX10" fmla="*/ 1164946 w 1200062"/>
                <a:gd name="connsiteY10" fmla="*/ 179693 h 108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0062" h="1082149">
                  <a:moveTo>
                    <a:pt x="1164946" y="179693"/>
                  </a:moveTo>
                  <a:lnTo>
                    <a:pt x="1074020" y="67005"/>
                  </a:lnTo>
                  <a:cubicBezTo>
                    <a:pt x="1071016" y="63268"/>
                    <a:pt x="1067205" y="60484"/>
                    <a:pt x="1063029" y="58652"/>
                  </a:cubicBezTo>
                  <a:cubicBezTo>
                    <a:pt x="949975" y="-65686"/>
                    <a:pt x="637262" y="13665"/>
                    <a:pt x="356933" y="239920"/>
                  </a:cubicBezTo>
                  <a:cubicBezTo>
                    <a:pt x="75506" y="467055"/>
                    <a:pt x="-68175" y="757201"/>
                    <a:pt x="31691" y="893335"/>
                  </a:cubicBezTo>
                  <a:cubicBezTo>
                    <a:pt x="32790" y="896999"/>
                    <a:pt x="34549" y="900515"/>
                    <a:pt x="37113" y="903666"/>
                  </a:cubicBezTo>
                  <a:lnTo>
                    <a:pt x="128040" y="1016354"/>
                  </a:lnTo>
                  <a:cubicBezTo>
                    <a:pt x="130825" y="1019798"/>
                    <a:pt x="134122" y="1022362"/>
                    <a:pt x="137785" y="1024267"/>
                  </a:cubicBezTo>
                  <a:cubicBezTo>
                    <a:pt x="251426" y="1147506"/>
                    <a:pt x="563406" y="1068009"/>
                    <a:pt x="843148" y="842267"/>
                  </a:cubicBezTo>
                  <a:cubicBezTo>
                    <a:pt x="1122377" y="616964"/>
                    <a:pt x="1265985" y="329602"/>
                    <a:pt x="1170662" y="192149"/>
                  </a:cubicBezTo>
                  <a:cubicBezTo>
                    <a:pt x="1169856" y="187679"/>
                    <a:pt x="1167951" y="183430"/>
                    <a:pt x="1164946" y="179693"/>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grpSp>
          <p:nvGrpSpPr>
            <p:cNvPr id="222" name="그룹 221">
              <a:extLst>
                <a:ext uri="{FF2B5EF4-FFF2-40B4-BE49-F238E27FC236}">
                  <a16:creationId xmlns:a16="http://schemas.microsoft.com/office/drawing/2014/main" id="{0FB6D09A-B29E-4F80-852F-0AF89CA50C85}"/>
                </a:ext>
              </a:extLst>
            </p:cNvPr>
            <p:cNvGrpSpPr/>
            <p:nvPr/>
          </p:nvGrpSpPr>
          <p:grpSpPr>
            <a:xfrm rot="3133259">
              <a:off x="9254161" y="2813792"/>
              <a:ext cx="333205" cy="657529"/>
              <a:chOff x="5784686" y="1323855"/>
              <a:chExt cx="1307251" cy="1307251"/>
            </a:xfrm>
          </p:grpSpPr>
          <p:sp>
            <p:nvSpPr>
              <p:cNvPr id="223" name="자유형: 도형 222">
                <a:extLst>
                  <a:ext uri="{FF2B5EF4-FFF2-40B4-BE49-F238E27FC236}">
                    <a16:creationId xmlns:a16="http://schemas.microsoft.com/office/drawing/2014/main" id="{DD93ED0F-FB20-4098-93EA-CA671015DE6E}"/>
                  </a:ext>
                </a:extLst>
              </p:cNvPr>
              <p:cNvSpPr/>
              <p:nvPr/>
            </p:nvSpPr>
            <p:spPr>
              <a:xfrm>
                <a:off x="5784686" y="1323855"/>
                <a:ext cx="1307251" cy="1307251"/>
              </a:xfrm>
              <a:custGeom>
                <a:avLst/>
                <a:gdLst>
                  <a:gd name="connsiteX0" fmla="*/ 1819275 w 1819275"/>
                  <a:gd name="connsiteY0" fmla="*/ 909638 h 1819275"/>
                  <a:gd name="connsiteX1" fmla="*/ 909638 w 1819275"/>
                  <a:gd name="connsiteY1" fmla="*/ 1819275 h 1819275"/>
                  <a:gd name="connsiteX2" fmla="*/ 0 w 1819275"/>
                  <a:gd name="connsiteY2" fmla="*/ 909637 h 1819275"/>
                  <a:gd name="connsiteX3" fmla="*/ 909638 w 1819275"/>
                  <a:gd name="connsiteY3" fmla="*/ 0 h 1819275"/>
                  <a:gd name="connsiteX4" fmla="*/ 1819275 w 1819275"/>
                  <a:gd name="connsiteY4" fmla="*/ 909638 h 181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9275" h="1819275">
                    <a:moveTo>
                      <a:pt x="1819275" y="909638"/>
                    </a:moveTo>
                    <a:cubicBezTo>
                      <a:pt x="1819275" y="1412016"/>
                      <a:pt x="1412016" y="1819275"/>
                      <a:pt x="909638" y="1819275"/>
                    </a:cubicBezTo>
                    <a:cubicBezTo>
                      <a:pt x="407259" y="1819275"/>
                      <a:pt x="0" y="1412016"/>
                      <a:pt x="0" y="909637"/>
                    </a:cubicBezTo>
                    <a:cubicBezTo>
                      <a:pt x="0" y="407258"/>
                      <a:pt x="407259" y="0"/>
                      <a:pt x="909638" y="0"/>
                    </a:cubicBezTo>
                    <a:cubicBezTo>
                      <a:pt x="1412016" y="0"/>
                      <a:pt x="1819275" y="407258"/>
                      <a:pt x="1819275" y="909638"/>
                    </a:cubicBezTo>
                    <a:close/>
                  </a:path>
                </a:pathLst>
              </a:custGeom>
              <a:solidFill>
                <a:srgbClr val="DA7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24" name="자유형: 도형 223">
                <a:extLst>
                  <a:ext uri="{FF2B5EF4-FFF2-40B4-BE49-F238E27FC236}">
                    <a16:creationId xmlns:a16="http://schemas.microsoft.com/office/drawing/2014/main" id="{B6669F51-9BC6-406A-833E-C5562A6C0DA5}"/>
                  </a:ext>
                </a:extLst>
              </p:cNvPr>
              <p:cNvSpPr/>
              <p:nvPr/>
            </p:nvSpPr>
            <p:spPr>
              <a:xfrm>
                <a:off x="5825751" y="1364920"/>
                <a:ext cx="1225120" cy="1225120"/>
              </a:xfrm>
              <a:custGeom>
                <a:avLst/>
                <a:gdLst>
                  <a:gd name="connsiteX0" fmla="*/ 1704975 w 1704975"/>
                  <a:gd name="connsiteY0" fmla="*/ 852488 h 1704975"/>
                  <a:gd name="connsiteX1" fmla="*/ 852488 w 1704975"/>
                  <a:gd name="connsiteY1" fmla="*/ 1704975 h 1704975"/>
                  <a:gd name="connsiteX2" fmla="*/ 0 w 1704975"/>
                  <a:gd name="connsiteY2" fmla="*/ 852487 h 1704975"/>
                  <a:gd name="connsiteX3" fmla="*/ 852488 w 1704975"/>
                  <a:gd name="connsiteY3" fmla="*/ 0 h 1704975"/>
                  <a:gd name="connsiteX4" fmla="*/ 1704975 w 1704975"/>
                  <a:gd name="connsiteY4" fmla="*/ 852488 h 170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975" h="1704975">
                    <a:moveTo>
                      <a:pt x="1704975" y="852488"/>
                    </a:moveTo>
                    <a:cubicBezTo>
                      <a:pt x="1704975" y="1323303"/>
                      <a:pt x="1323304" y="1704975"/>
                      <a:pt x="852488" y="1704975"/>
                    </a:cubicBezTo>
                    <a:cubicBezTo>
                      <a:pt x="381672" y="1704975"/>
                      <a:pt x="0" y="1323303"/>
                      <a:pt x="0" y="852487"/>
                    </a:cubicBezTo>
                    <a:cubicBezTo>
                      <a:pt x="0" y="381672"/>
                      <a:pt x="381672" y="0"/>
                      <a:pt x="852488" y="0"/>
                    </a:cubicBezTo>
                    <a:cubicBezTo>
                      <a:pt x="1323304" y="0"/>
                      <a:pt x="1704975" y="381672"/>
                      <a:pt x="1704975" y="852488"/>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25" name="자유형: 도형 224">
                <a:extLst>
                  <a:ext uri="{FF2B5EF4-FFF2-40B4-BE49-F238E27FC236}">
                    <a16:creationId xmlns:a16="http://schemas.microsoft.com/office/drawing/2014/main" id="{6CC901B4-BCF2-486A-A42B-B9D6DF6F631D}"/>
                  </a:ext>
                </a:extLst>
              </p:cNvPr>
              <p:cNvSpPr/>
              <p:nvPr/>
            </p:nvSpPr>
            <p:spPr>
              <a:xfrm>
                <a:off x="5920475" y="1459576"/>
                <a:ext cx="1035671" cy="1035671"/>
              </a:xfrm>
              <a:custGeom>
                <a:avLst/>
                <a:gdLst>
                  <a:gd name="connsiteX0" fmla="*/ 1441323 w 1441322"/>
                  <a:gd name="connsiteY0" fmla="*/ 720661 h 1441323"/>
                  <a:gd name="connsiteX1" fmla="*/ 720661 w 1441322"/>
                  <a:gd name="connsiteY1" fmla="*/ 1441323 h 1441323"/>
                  <a:gd name="connsiteX2" fmla="*/ 0 w 1441322"/>
                  <a:gd name="connsiteY2" fmla="*/ 720661 h 1441323"/>
                  <a:gd name="connsiteX3" fmla="*/ 720661 w 1441322"/>
                  <a:gd name="connsiteY3" fmla="*/ 0 h 1441323"/>
                  <a:gd name="connsiteX4" fmla="*/ 1441323 w 1441322"/>
                  <a:gd name="connsiteY4" fmla="*/ 720661 h 1441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322" h="1441323">
                    <a:moveTo>
                      <a:pt x="1441323" y="720661"/>
                    </a:moveTo>
                    <a:cubicBezTo>
                      <a:pt x="1441323" y="1118672"/>
                      <a:pt x="1118672" y="1441323"/>
                      <a:pt x="720661" y="1441323"/>
                    </a:cubicBezTo>
                    <a:cubicBezTo>
                      <a:pt x="322651" y="1441323"/>
                      <a:pt x="0" y="1118672"/>
                      <a:pt x="0" y="720661"/>
                    </a:cubicBezTo>
                    <a:cubicBezTo>
                      <a:pt x="0" y="322651"/>
                      <a:pt x="322651" y="0"/>
                      <a:pt x="720661" y="0"/>
                    </a:cubicBezTo>
                    <a:cubicBezTo>
                      <a:pt x="1118672" y="0"/>
                      <a:pt x="1441323" y="322651"/>
                      <a:pt x="1441323" y="720661"/>
                    </a:cubicBezTo>
                    <a:close/>
                  </a:path>
                </a:pathLst>
              </a:custGeom>
              <a:solidFill>
                <a:srgbClr val="FD9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26" name="자유형: 도형 225">
                <a:extLst>
                  <a:ext uri="{FF2B5EF4-FFF2-40B4-BE49-F238E27FC236}">
                    <a16:creationId xmlns:a16="http://schemas.microsoft.com/office/drawing/2014/main" id="{EB9AD9B7-0CBB-47F2-A98F-1E1760A6B148}"/>
                  </a:ext>
                </a:extLst>
              </p:cNvPr>
              <p:cNvSpPr/>
              <p:nvPr/>
            </p:nvSpPr>
            <p:spPr>
              <a:xfrm>
                <a:off x="6258993" y="1604656"/>
                <a:ext cx="417850" cy="746040"/>
              </a:xfrm>
              <a:custGeom>
                <a:avLst/>
                <a:gdLst>
                  <a:gd name="connsiteX0" fmla="*/ 397953 w 581514"/>
                  <a:gd name="connsiteY0" fmla="*/ 964526 h 1038249"/>
                  <a:gd name="connsiteX1" fmla="*/ 440815 w 581514"/>
                  <a:gd name="connsiteY1" fmla="*/ 891564 h 1038249"/>
                  <a:gd name="connsiteX2" fmla="*/ 570069 w 581514"/>
                  <a:gd name="connsiteY2" fmla="*/ 607433 h 1038249"/>
                  <a:gd name="connsiteX3" fmla="*/ 413193 w 581514"/>
                  <a:gd name="connsiteY3" fmla="*/ 467892 h 1038249"/>
                  <a:gd name="connsiteX4" fmla="*/ 236695 w 581514"/>
                  <a:gd name="connsiteY4" fmla="*/ 414457 h 1038249"/>
                  <a:gd name="connsiteX5" fmla="*/ 169639 w 581514"/>
                  <a:gd name="connsiteY5" fmla="*/ 342257 h 1038249"/>
                  <a:gd name="connsiteX6" fmla="*/ 236314 w 581514"/>
                  <a:gd name="connsiteY6" fmla="*/ 266057 h 1038249"/>
                  <a:gd name="connsiteX7" fmla="*/ 355186 w 581514"/>
                  <a:gd name="connsiteY7" fmla="*/ 294442 h 1038249"/>
                  <a:gd name="connsiteX8" fmla="*/ 464438 w 581514"/>
                  <a:gd name="connsiteY8" fmla="*/ 295585 h 1038249"/>
                  <a:gd name="connsiteX9" fmla="*/ 473486 w 581514"/>
                  <a:gd name="connsiteY9" fmla="*/ 167664 h 1038249"/>
                  <a:gd name="connsiteX10" fmla="*/ 375379 w 581514"/>
                  <a:gd name="connsiteY10" fmla="*/ 121849 h 1038249"/>
                  <a:gd name="connsiteX11" fmla="*/ 340327 w 581514"/>
                  <a:gd name="connsiteY11" fmla="*/ 75938 h 1038249"/>
                  <a:gd name="connsiteX12" fmla="*/ 302227 w 581514"/>
                  <a:gd name="connsiteY12" fmla="*/ 119 h 1038249"/>
                  <a:gd name="connsiteX13" fmla="*/ 302227 w 581514"/>
                  <a:gd name="connsiteY13" fmla="*/ 119 h 1038249"/>
                  <a:gd name="connsiteX14" fmla="*/ 259364 w 581514"/>
                  <a:gd name="connsiteY14" fmla="*/ 24 h 1038249"/>
                  <a:gd name="connsiteX15" fmla="*/ 169924 w 581514"/>
                  <a:gd name="connsiteY15" fmla="*/ 88511 h 1038249"/>
                  <a:gd name="connsiteX16" fmla="*/ 133634 w 581514"/>
                  <a:gd name="connsiteY16" fmla="*/ 152138 h 1038249"/>
                  <a:gd name="connsiteX17" fmla="*/ 87247 w 581514"/>
                  <a:gd name="connsiteY17" fmla="*/ 184619 h 1038249"/>
                  <a:gd name="connsiteX18" fmla="*/ 79532 w 581514"/>
                  <a:gd name="connsiteY18" fmla="*/ 522280 h 1038249"/>
                  <a:gd name="connsiteX19" fmla="*/ 264889 w 581514"/>
                  <a:gd name="connsiteY19" fmla="*/ 589812 h 1038249"/>
                  <a:gd name="connsiteX20" fmla="*/ 398239 w 581514"/>
                  <a:gd name="connsiteY20" fmla="*/ 713637 h 1038249"/>
                  <a:gd name="connsiteX21" fmla="*/ 331564 w 581514"/>
                  <a:gd name="connsiteY21" fmla="*/ 770787 h 1038249"/>
                  <a:gd name="connsiteX22" fmla="*/ 208024 w 581514"/>
                  <a:gd name="connsiteY22" fmla="*/ 732782 h 1038249"/>
                  <a:gd name="connsiteX23" fmla="*/ 208024 w 581514"/>
                  <a:gd name="connsiteY23" fmla="*/ 732782 h 1038249"/>
                  <a:gd name="connsiteX24" fmla="*/ 78008 w 581514"/>
                  <a:gd name="connsiteY24" fmla="*/ 774026 h 1038249"/>
                  <a:gd name="connsiteX25" fmla="*/ 88009 w 581514"/>
                  <a:gd name="connsiteY25" fmla="*/ 853559 h 1038249"/>
                  <a:gd name="connsiteX26" fmla="*/ 171829 w 581514"/>
                  <a:gd name="connsiteY26" fmla="*/ 904709 h 1038249"/>
                  <a:gd name="connsiteX27" fmla="*/ 235838 w 581514"/>
                  <a:gd name="connsiteY27" fmla="*/ 987005 h 1038249"/>
                  <a:gd name="connsiteX28" fmla="*/ 264889 w 581514"/>
                  <a:gd name="connsiteY28" fmla="*/ 1037487 h 1038249"/>
                  <a:gd name="connsiteX29" fmla="*/ 360139 w 581514"/>
                  <a:gd name="connsiteY29" fmla="*/ 1037487 h 1038249"/>
                  <a:gd name="connsiteX30" fmla="*/ 397953 w 581514"/>
                  <a:gd name="connsiteY30" fmla="*/ 964526 h 103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1514" h="1038249">
                    <a:moveTo>
                      <a:pt x="397953" y="964526"/>
                    </a:moveTo>
                    <a:cubicBezTo>
                      <a:pt x="398239" y="913662"/>
                      <a:pt x="398239" y="913662"/>
                      <a:pt x="440815" y="891564"/>
                    </a:cubicBezTo>
                    <a:cubicBezTo>
                      <a:pt x="553782" y="835081"/>
                      <a:pt x="606550" y="714875"/>
                      <a:pt x="570069" y="607433"/>
                    </a:cubicBezTo>
                    <a:cubicBezTo>
                      <a:pt x="544257" y="531233"/>
                      <a:pt x="483106" y="493133"/>
                      <a:pt x="413193" y="467892"/>
                    </a:cubicBezTo>
                    <a:cubicBezTo>
                      <a:pt x="355471" y="447032"/>
                      <a:pt x="295083" y="433602"/>
                      <a:pt x="236695" y="414457"/>
                    </a:cubicBezTo>
                    <a:cubicBezTo>
                      <a:pt x="208024" y="405027"/>
                      <a:pt x="167638" y="373499"/>
                      <a:pt x="169639" y="342257"/>
                    </a:cubicBezTo>
                    <a:cubicBezTo>
                      <a:pt x="172020" y="302919"/>
                      <a:pt x="201166" y="279392"/>
                      <a:pt x="236314" y="266057"/>
                    </a:cubicBezTo>
                    <a:cubicBezTo>
                      <a:pt x="292702" y="244626"/>
                      <a:pt x="331564" y="275582"/>
                      <a:pt x="355186" y="294442"/>
                    </a:cubicBezTo>
                    <a:cubicBezTo>
                      <a:pt x="400239" y="330446"/>
                      <a:pt x="426814" y="332732"/>
                      <a:pt x="464438" y="295585"/>
                    </a:cubicBezTo>
                    <a:cubicBezTo>
                      <a:pt x="531589" y="227957"/>
                      <a:pt x="537875" y="216051"/>
                      <a:pt x="473486" y="167664"/>
                    </a:cubicBezTo>
                    <a:cubicBezTo>
                      <a:pt x="444054" y="145566"/>
                      <a:pt x="411383" y="129945"/>
                      <a:pt x="375379" y="121849"/>
                    </a:cubicBezTo>
                    <a:cubicBezTo>
                      <a:pt x="350518" y="116324"/>
                      <a:pt x="339850" y="104513"/>
                      <a:pt x="340327" y="75938"/>
                    </a:cubicBezTo>
                    <a:cubicBezTo>
                      <a:pt x="341089" y="27932"/>
                      <a:pt x="341089" y="-643"/>
                      <a:pt x="302227" y="119"/>
                    </a:cubicBezTo>
                    <a:cubicBezTo>
                      <a:pt x="302227" y="119"/>
                      <a:pt x="302227" y="119"/>
                      <a:pt x="302227" y="119"/>
                    </a:cubicBezTo>
                    <a:cubicBezTo>
                      <a:pt x="287939" y="119"/>
                      <a:pt x="273652" y="119"/>
                      <a:pt x="259364" y="24"/>
                    </a:cubicBezTo>
                    <a:cubicBezTo>
                      <a:pt x="169639" y="-738"/>
                      <a:pt x="168591" y="16312"/>
                      <a:pt x="169924" y="88511"/>
                    </a:cubicBezTo>
                    <a:cubicBezTo>
                      <a:pt x="170496" y="118896"/>
                      <a:pt x="164019" y="139756"/>
                      <a:pt x="133634" y="152138"/>
                    </a:cubicBezTo>
                    <a:cubicBezTo>
                      <a:pt x="116584" y="159092"/>
                      <a:pt x="100963" y="171760"/>
                      <a:pt x="87247" y="184619"/>
                    </a:cubicBezTo>
                    <a:cubicBezTo>
                      <a:pt x="-13337" y="278821"/>
                      <a:pt x="-40864" y="425411"/>
                      <a:pt x="79532" y="522280"/>
                    </a:cubicBezTo>
                    <a:cubicBezTo>
                      <a:pt x="131348" y="563904"/>
                      <a:pt x="197547" y="585050"/>
                      <a:pt x="264889" y="589812"/>
                    </a:cubicBezTo>
                    <a:cubicBezTo>
                      <a:pt x="391952" y="598766"/>
                      <a:pt x="410050" y="666488"/>
                      <a:pt x="398239" y="713637"/>
                    </a:cubicBezTo>
                    <a:cubicBezTo>
                      <a:pt x="388714" y="751737"/>
                      <a:pt x="360139" y="761262"/>
                      <a:pt x="331564" y="770787"/>
                    </a:cubicBezTo>
                    <a:cubicBezTo>
                      <a:pt x="264889" y="780312"/>
                      <a:pt x="246791" y="753547"/>
                      <a:pt x="208024" y="732782"/>
                    </a:cubicBezTo>
                    <a:cubicBezTo>
                      <a:pt x="208024" y="732782"/>
                      <a:pt x="208024" y="732782"/>
                      <a:pt x="208024" y="732782"/>
                    </a:cubicBezTo>
                    <a:cubicBezTo>
                      <a:pt x="169639" y="713637"/>
                      <a:pt x="127538" y="676871"/>
                      <a:pt x="78008" y="774026"/>
                    </a:cubicBezTo>
                    <a:cubicBezTo>
                      <a:pt x="55339" y="818412"/>
                      <a:pt x="55339" y="827937"/>
                      <a:pt x="88009" y="853559"/>
                    </a:cubicBezTo>
                    <a:cubicBezTo>
                      <a:pt x="119442" y="878229"/>
                      <a:pt x="141064" y="894612"/>
                      <a:pt x="171829" y="904709"/>
                    </a:cubicBezTo>
                    <a:cubicBezTo>
                      <a:pt x="235552" y="925664"/>
                      <a:pt x="236314" y="923187"/>
                      <a:pt x="235838" y="987005"/>
                    </a:cubicBezTo>
                    <a:cubicBezTo>
                      <a:pt x="235647" y="1016246"/>
                      <a:pt x="235456" y="1035773"/>
                      <a:pt x="264889" y="1037487"/>
                    </a:cubicBezTo>
                    <a:cubicBezTo>
                      <a:pt x="294416" y="1039202"/>
                      <a:pt x="328516" y="1037487"/>
                      <a:pt x="360139" y="1037487"/>
                    </a:cubicBezTo>
                    <a:cubicBezTo>
                      <a:pt x="398239" y="1037487"/>
                      <a:pt x="398239" y="1008912"/>
                      <a:pt x="397953" y="964526"/>
                    </a:cubicBezTo>
                    <a:close/>
                  </a:path>
                </a:pathLst>
              </a:custGeom>
              <a:solidFill>
                <a:srgbClr val="DA7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27" name="자유형: 도형 226">
                <a:extLst>
                  <a:ext uri="{FF2B5EF4-FFF2-40B4-BE49-F238E27FC236}">
                    <a16:creationId xmlns:a16="http://schemas.microsoft.com/office/drawing/2014/main" id="{F7666C6D-AA2A-4534-992B-C659B617A385}"/>
                  </a:ext>
                </a:extLst>
              </p:cNvPr>
              <p:cNvSpPr/>
              <p:nvPr/>
            </p:nvSpPr>
            <p:spPr>
              <a:xfrm>
                <a:off x="5920475" y="1492223"/>
                <a:ext cx="336668" cy="970377"/>
              </a:xfrm>
              <a:custGeom>
                <a:avLst/>
                <a:gdLst>
                  <a:gd name="connsiteX0" fmla="*/ 468535 w 468534"/>
                  <a:gd name="connsiteY0" fmla="*/ 0 h 1350454"/>
                  <a:gd name="connsiteX1" fmla="*/ 0 w 468534"/>
                  <a:gd name="connsiteY1" fmla="*/ 675227 h 1350454"/>
                  <a:gd name="connsiteX2" fmla="*/ 468535 w 468534"/>
                  <a:gd name="connsiteY2" fmla="*/ 1350455 h 1350454"/>
                  <a:gd name="connsiteX3" fmla="*/ 200025 w 468534"/>
                  <a:gd name="connsiteY3" fmla="*/ 675227 h 1350454"/>
                  <a:gd name="connsiteX4" fmla="*/ 468535 w 468534"/>
                  <a:gd name="connsiteY4" fmla="*/ 0 h 1350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4" h="1350454">
                    <a:moveTo>
                      <a:pt x="468535" y="0"/>
                    </a:moveTo>
                    <a:cubicBezTo>
                      <a:pt x="194881" y="102203"/>
                      <a:pt x="0" y="365951"/>
                      <a:pt x="0" y="675227"/>
                    </a:cubicBezTo>
                    <a:cubicBezTo>
                      <a:pt x="0" y="984504"/>
                      <a:pt x="194881" y="1248251"/>
                      <a:pt x="468535" y="1350455"/>
                    </a:cubicBezTo>
                    <a:cubicBezTo>
                      <a:pt x="302133" y="1174337"/>
                      <a:pt x="200025" y="936688"/>
                      <a:pt x="200025" y="675227"/>
                    </a:cubicBezTo>
                    <a:cubicBezTo>
                      <a:pt x="200025" y="413766"/>
                      <a:pt x="302133" y="176117"/>
                      <a:pt x="468535" y="0"/>
                    </a:cubicBezTo>
                    <a:close/>
                  </a:path>
                </a:pathLst>
              </a:custGeom>
              <a:solidFill>
                <a:srgbClr val="DA7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28" name="자유형: 도형 227">
                <a:extLst>
                  <a:ext uri="{FF2B5EF4-FFF2-40B4-BE49-F238E27FC236}">
                    <a16:creationId xmlns:a16="http://schemas.microsoft.com/office/drawing/2014/main" id="{0EF3F3A5-E293-41A9-9201-1A332123A8F9}"/>
                  </a:ext>
                </a:extLst>
              </p:cNvPr>
              <p:cNvSpPr/>
              <p:nvPr/>
            </p:nvSpPr>
            <p:spPr>
              <a:xfrm>
                <a:off x="6199859" y="1604862"/>
                <a:ext cx="417850" cy="745971"/>
              </a:xfrm>
              <a:custGeom>
                <a:avLst/>
                <a:gdLst>
                  <a:gd name="connsiteX0" fmla="*/ 397953 w 581514"/>
                  <a:gd name="connsiteY0" fmla="*/ 964526 h 1038153"/>
                  <a:gd name="connsiteX1" fmla="*/ 440815 w 581514"/>
                  <a:gd name="connsiteY1" fmla="*/ 891564 h 1038153"/>
                  <a:gd name="connsiteX2" fmla="*/ 570070 w 581514"/>
                  <a:gd name="connsiteY2" fmla="*/ 607433 h 1038153"/>
                  <a:gd name="connsiteX3" fmla="*/ 413193 w 581514"/>
                  <a:gd name="connsiteY3" fmla="*/ 467892 h 1038153"/>
                  <a:gd name="connsiteX4" fmla="*/ 236695 w 581514"/>
                  <a:gd name="connsiteY4" fmla="*/ 414457 h 1038153"/>
                  <a:gd name="connsiteX5" fmla="*/ 169639 w 581514"/>
                  <a:gd name="connsiteY5" fmla="*/ 342257 h 1038153"/>
                  <a:gd name="connsiteX6" fmla="*/ 236314 w 581514"/>
                  <a:gd name="connsiteY6" fmla="*/ 266057 h 1038153"/>
                  <a:gd name="connsiteX7" fmla="*/ 355186 w 581514"/>
                  <a:gd name="connsiteY7" fmla="*/ 294442 h 1038153"/>
                  <a:gd name="connsiteX8" fmla="*/ 464437 w 581514"/>
                  <a:gd name="connsiteY8" fmla="*/ 295585 h 1038153"/>
                  <a:gd name="connsiteX9" fmla="*/ 473486 w 581514"/>
                  <a:gd name="connsiteY9" fmla="*/ 167664 h 1038153"/>
                  <a:gd name="connsiteX10" fmla="*/ 375379 w 581514"/>
                  <a:gd name="connsiteY10" fmla="*/ 121849 h 1038153"/>
                  <a:gd name="connsiteX11" fmla="*/ 340327 w 581514"/>
                  <a:gd name="connsiteY11" fmla="*/ 75938 h 1038153"/>
                  <a:gd name="connsiteX12" fmla="*/ 302227 w 581514"/>
                  <a:gd name="connsiteY12" fmla="*/ 119 h 1038153"/>
                  <a:gd name="connsiteX13" fmla="*/ 302227 w 581514"/>
                  <a:gd name="connsiteY13" fmla="*/ 119 h 1038153"/>
                  <a:gd name="connsiteX14" fmla="*/ 259364 w 581514"/>
                  <a:gd name="connsiteY14" fmla="*/ 24 h 1038153"/>
                  <a:gd name="connsiteX15" fmla="*/ 169925 w 581514"/>
                  <a:gd name="connsiteY15" fmla="*/ 88511 h 1038153"/>
                  <a:gd name="connsiteX16" fmla="*/ 133634 w 581514"/>
                  <a:gd name="connsiteY16" fmla="*/ 152138 h 1038153"/>
                  <a:gd name="connsiteX17" fmla="*/ 87247 w 581514"/>
                  <a:gd name="connsiteY17" fmla="*/ 184619 h 1038153"/>
                  <a:gd name="connsiteX18" fmla="*/ 79532 w 581514"/>
                  <a:gd name="connsiteY18" fmla="*/ 522280 h 1038153"/>
                  <a:gd name="connsiteX19" fmla="*/ 264889 w 581514"/>
                  <a:gd name="connsiteY19" fmla="*/ 589812 h 1038153"/>
                  <a:gd name="connsiteX20" fmla="*/ 398239 w 581514"/>
                  <a:gd name="connsiteY20" fmla="*/ 713637 h 1038153"/>
                  <a:gd name="connsiteX21" fmla="*/ 331564 w 581514"/>
                  <a:gd name="connsiteY21" fmla="*/ 770787 h 1038153"/>
                  <a:gd name="connsiteX22" fmla="*/ 208025 w 581514"/>
                  <a:gd name="connsiteY22" fmla="*/ 732782 h 1038153"/>
                  <a:gd name="connsiteX23" fmla="*/ 208025 w 581514"/>
                  <a:gd name="connsiteY23" fmla="*/ 732782 h 1038153"/>
                  <a:gd name="connsiteX24" fmla="*/ 78008 w 581514"/>
                  <a:gd name="connsiteY24" fmla="*/ 774026 h 1038153"/>
                  <a:gd name="connsiteX25" fmla="*/ 88009 w 581514"/>
                  <a:gd name="connsiteY25" fmla="*/ 853464 h 1038153"/>
                  <a:gd name="connsiteX26" fmla="*/ 171829 w 581514"/>
                  <a:gd name="connsiteY26" fmla="*/ 904613 h 1038153"/>
                  <a:gd name="connsiteX27" fmla="*/ 235837 w 581514"/>
                  <a:gd name="connsiteY27" fmla="*/ 986909 h 1038153"/>
                  <a:gd name="connsiteX28" fmla="*/ 264889 w 581514"/>
                  <a:gd name="connsiteY28" fmla="*/ 1037392 h 1038153"/>
                  <a:gd name="connsiteX29" fmla="*/ 360139 w 581514"/>
                  <a:gd name="connsiteY29" fmla="*/ 1037392 h 1038153"/>
                  <a:gd name="connsiteX30" fmla="*/ 397953 w 581514"/>
                  <a:gd name="connsiteY30" fmla="*/ 964526 h 103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1514" h="1038153">
                    <a:moveTo>
                      <a:pt x="397953" y="964526"/>
                    </a:moveTo>
                    <a:cubicBezTo>
                      <a:pt x="398239" y="913662"/>
                      <a:pt x="398239" y="913662"/>
                      <a:pt x="440815" y="891564"/>
                    </a:cubicBezTo>
                    <a:cubicBezTo>
                      <a:pt x="553782" y="835081"/>
                      <a:pt x="606550" y="714875"/>
                      <a:pt x="570070" y="607433"/>
                    </a:cubicBezTo>
                    <a:cubicBezTo>
                      <a:pt x="544257" y="531233"/>
                      <a:pt x="483106" y="493133"/>
                      <a:pt x="413193" y="467892"/>
                    </a:cubicBezTo>
                    <a:cubicBezTo>
                      <a:pt x="355471" y="447032"/>
                      <a:pt x="295083" y="433602"/>
                      <a:pt x="236695" y="414457"/>
                    </a:cubicBezTo>
                    <a:cubicBezTo>
                      <a:pt x="208025" y="405027"/>
                      <a:pt x="167638" y="373499"/>
                      <a:pt x="169639" y="342257"/>
                    </a:cubicBezTo>
                    <a:cubicBezTo>
                      <a:pt x="172020" y="302919"/>
                      <a:pt x="201167" y="279392"/>
                      <a:pt x="236314" y="266057"/>
                    </a:cubicBezTo>
                    <a:cubicBezTo>
                      <a:pt x="292702" y="244626"/>
                      <a:pt x="331564" y="275582"/>
                      <a:pt x="355186" y="294442"/>
                    </a:cubicBezTo>
                    <a:cubicBezTo>
                      <a:pt x="400239" y="330446"/>
                      <a:pt x="426814" y="332732"/>
                      <a:pt x="464437" y="295585"/>
                    </a:cubicBezTo>
                    <a:cubicBezTo>
                      <a:pt x="531589" y="227957"/>
                      <a:pt x="537875" y="216051"/>
                      <a:pt x="473486" y="167664"/>
                    </a:cubicBezTo>
                    <a:cubicBezTo>
                      <a:pt x="444054" y="145566"/>
                      <a:pt x="411383" y="129945"/>
                      <a:pt x="375379" y="121849"/>
                    </a:cubicBezTo>
                    <a:cubicBezTo>
                      <a:pt x="350518" y="116324"/>
                      <a:pt x="339851" y="104513"/>
                      <a:pt x="340327" y="75938"/>
                    </a:cubicBezTo>
                    <a:cubicBezTo>
                      <a:pt x="341089" y="27932"/>
                      <a:pt x="341089" y="-643"/>
                      <a:pt x="302227" y="119"/>
                    </a:cubicBezTo>
                    <a:cubicBezTo>
                      <a:pt x="302227" y="119"/>
                      <a:pt x="302227" y="119"/>
                      <a:pt x="302227" y="119"/>
                    </a:cubicBezTo>
                    <a:cubicBezTo>
                      <a:pt x="287939" y="119"/>
                      <a:pt x="273652" y="119"/>
                      <a:pt x="259364" y="24"/>
                    </a:cubicBezTo>
                    <a:cubicBezTo>
                      <a:pt x="169639" y="-738"/>
                      <a:pt x="168591" y="16312"/>
                      <a:pt x="169925" y="88511"/>
                    </a:cubicBezTo>
                    <a:cubicBezTo>
                      <a:pt x="170496" y="118896"/>
                      <a:pt x="164019" y="139756"/>
                      <a:pt x="133634" y="152138"/>
                    </a:cubicBezTo>
                    <a:cubicBezTo>
                      <a:pt x="116584" y="159092"/>
                      <a:pt x="100963" y="171760"/>
                      <a:pt x="87247" y="184619"/>
                    </a:cubicBezTo>
                    <a:cubicBezTo>
                      <a:pt x="-13337" y="278821"/>
                      <a:pt x="-40864" y="425411"/>
                      <a:pt x="79532" y="522280"/>
                    </a:cubicBezTo>
                    <a:cubicBezTo>
                      <a:pt x="131348" y="563904"/>
                      <a:pt x="197547" y="585050"/>
                      <a:pt x="264889" y="589812"/>
                    </a:cubicBezTo>
                    <a:cubicBezTo>
                      <a:pt x="391952" y="598766"/>
                      <a:pt x="410050" y="666488"/>
                      <a:pt x="398239" y="713637"/>
                    </a:cubicBezTo>
                    <a:cubicBezTo>
                      <a:pt x="388714" y="751737"/>
                      <a:pt x="360139" y="761262"/>
                      <a:pt x="331564" y="770787"/>
                    </a:cubicBezTo>
                    <a:cubicBezTo>
                      <a:pt x="264889" y="780312"/>
                      <a:pt x="246791" y="753547"/>
                      <a:pt x="208025" y="732782"/>
                    </a:cubicBezTo>
                    <a:cubicBezTo>
                      <a:pt x="208025" y="732782"/>
                      <a:pt x="208025" y="732782"/>
                      <a:pt x="208025" y="732782"/>
                    </a:cubicBezTo>
                    <a:cubicBezTo>
                      <a:pt x="169639" y="713637"/>
                      <a:pt x="127538" y="676871"/>
                      <a:pt x="78008" y="774026"/>
                    </a:cubicBezTo>
                    <a:cubicBezTo>
                      <a:pt x="55339" y="818317"/>
                      <a:pt x="55339" y="827842"/>
                      <a:pt x="88009" y="853464"/>
                    </a:cubicBezTo>
                    <a:cubicBezTo>
                      <a:pt x="119442" y="878134"/>
                      <a:pt x="141064" y="894517"/>
                      <a:pt x="171829" y="904613"/>
                    </a:cubicBezTo>
                    <a:cubicBezTo>
                      <a:pt x="235552" y="925568"/>
                      <a:pt x="236314" y="923092"/>
                      <a:pt x="235837" y="986909"/>
                    </a:cubicBezTo>
                    <a:cubicBezTo>
                      <a:pt x="235647" y="1016151"/>
                      <a:pt x="235456" y="1035677"/>
                      <a:pt x="264889" y="1037392"/>
                    </a:cubicBezTo>
                    <a:cubicBezTo>
                      <a:pt x="294416" y="1039106"/>
                      <a:pt x="328516" y="1037392"/>
                      <a:pt x="360139" y="1037392"/>
                    </a:cubicBezTo>
                    <a:cubicBezTo>
                      <a:pt x="398239" y="1037487"/>
                      <a:pt x="398239" y="1008912"/>
                      <a:pt x="397953" y="964526"/>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grpSp>
      </p:grpSp>
      <p:grpSp>
        <p:nvGrpSpPr>
          <p:cNvPr id="229" name="그룹 228">
            <a:extLst>
              <a:ext uri="{FF2B5EF4-FFF2-40B4-BE49-F238E27FC236}">
                <a16:creationId xmlns:a16="http://schemas.microsoft.com/office/drawing/2014/main" id="{E0065F22-2D78-4D31-98B1-010786BA52DC}"/>
              </a:ext>
            </a:extLst>
          </p:cNvPr>
          <p:cNvGrpSpPr/>
          <p:nvPr/>
        </p:nvGrpSpPr>
        <p:grpSpPr>
          <a:xfrm rot="4277517">
            <a:off x="8437288" y="5523823"/>
            <a:ext cx="657529" cy="535819"/>
            <a:chOff x="9091999" y="2911198"/>
            <a:chExt cx="657529" cy="535819"/>
          </a:xfrm>
        </p:grpSpPr>
        <p:sp>
          <p:nvSpPr>
            <p:cNvPr id="230" name="자유형: 도형 229">
              <a:extLst>
                <a:ext uri="{FF2B5EF4-FFF2-40B4-BE49-F238E27FC236}">
                  <a16:creationId xmlns:a16="http://schemas.microsoft.com/office/drawing/2014/main" id="{069996F2-5B23-4193-A601-6D4F5C56998D}"/>
                </a:ext>
              </a:extLst>
            </p:cNvPr>
            <p:cNvSpPr/>
            <p:nvPr/>
          </p:nvSpPr>
          <p:spPr>
            <a:xfrm>
              <a:off x="9152345" y="2911198"/>
              <a:ext cx="594202" cy="535819"/>
            </a:xfrm>
            <a:custGeom>
              <a:avLst/>
              <a:gdLst>
                <a:gd name="connsiteX0" fmla="*/ 1164946 w 1200062"/>
                <a:gd name="connsiteY0" fmla="*/ 179693 h 1082149"/>
                <a:gd name="connsiteX1" fmla="*/ 1074020 w 1200062"/>
                <a:gd name="connsiteY1" fmla="*/ 67005 h 1082149"/>
                <a:gd name="connsiteX2" fmla="*/ 1063029 w 1200062"/>
                <a:gd name="connsiteY2" fmla="*/ 58652 h 1082149"/>
                <a:gd name="connsiteX3" fmla="*/ 356933 w 1200062"/>
                <a:gd name="connsiteY3" fmla="*/ 239920 h 1082149"/>
                <a:gd name="connsiteX4" fmla="*/ 31691 w 1200062"/>
                <a:gd name="connsiteY4" fmla="*/ 893335 h 1082149"/>
                <a:gd name="connsiteX5" fmla="*/ 37113 w 1200062"/>
                <a:gd name="connsiteY5" fmla="*/ 903666 h 1082149"/>
                <a:gd name="connsiteX6" fmla="*/ 128040 w 1200062"/>
                <a:gd name="connsiteY6" fmla="*/ 1016354 h 1082149"/>
                <a:gd name="connsiteX7" fmla="*/ 137785 w 1200062"/>
                <a:gd name="connsiteY7" fmla="*/ 1024267 h 1082149"/>
                <a:gd name="connsiteX8" fmla="*/ 843148 w 1200062"/>
                <a:gd name="connsiteY8" fmla="*/ 842267 h 1082149"/>
                <a:gd name="connsiteX9" fmla="*/ 1170662 w 1200062"/>
                <a:gd name="connsiteY9" fmla="*/ 192149 h 1082149"/>
                <a:gd name="connsiteX10" fmla="*/ 1164946 w 1200062"/>
                <a:gd name="connsiteY10" fmla="*/ 179693 h 108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0062" h="1082149">
                  <a:moveTo>
                    <a:pt x="1164946" y="179693"/>
                  </a:moveTo>
                  <a:lnTo>
                    <a:pt x="1074020" y="67005"/>
                  </a:lnTo>
                  <a:cubicBezTo>
                    <a:pt x="1071016" y="63268"/>
                    <a:pt x="1067205" y="60484"/>
                    <a:pt x="1063029" y="58652"/>
                  </a:cubicBezTo>
                  <a:cubicBezTo>
                    <a:pt x="949975" y="-65686"/>
                    <a:pt x="637262" y="13665"/>
                    <a:pt x="356933" y="239920"/>
                  </a:cubicBezTo>
                  <a:cubicBezTo>
                    <a:pt x="75506" y="467055"/>
                    <a:pt x="-68175" y="757201"/>
                    <a:pt x="31691" y="893335"/>
                  </a:cubicBezTo>
                  <a:cubicBezTo>
                    <a:pt x="32790" y="896999"/>
                    <a:pt x="34549" y="900515"/>
                    <a:pt x="37113" y="903666"/>
                  </a:cubicBezTo>
                  <a:lnTo>
                    <a:pt x="128040" y="1016354"/>
                  </a:lnTo>
                  <a:cubicBezTo>
                    <a:pt x="130825" y="1019798"/>
                    <a:pt x="134122" y="1022362"/>
                    <a:pt x="137785" y="1024267"/>
                  </a:cubicBezTo>
                  <a:cubicBezTo>
                    <a:pt x="251426" y="1147506"/>
                    <a:pt x="563406" y="1068009"/>
                    <a:pt x="843148" y="842267"/>
                  </a:cubicBezTo>
                  <a:cubicBezTo>
                    <a:pt x="1122377" y="616964"/>
                    <a:pt x="1265985" y="329602"/>
                    <a:pt x="1170662" y="192149"/>
                  </a:cubicBezTo>
                  <a:cubicBezTo>
                    <a:pt x="1169856" y="187679"/>
                    <a:pt x="1167951" y="183430"/>
                    <a:pt x="1164946" y="179693"/>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grpSp>
          <p:nvGrpSpPr>
            <p:cNvPr id="231" name="그룹 230">
              <a:extLst>
                <a:ext uri="{FF2B5EF4-FFF2-40B4-BE49-F238E27FC236}">
                  <a16:creationId xmlns:a16="http://schemas.microsoft.com/office/drawing/2014/main" id="{B80E2F87-E1DF-4BFB-B317-B795A283AF6D}"/>
                </a:ext>
              </a:extLst>
            </p:cNvPr>
            <p:cNvGrpSpPr/>
            <p:nvPr/>
          </p:nvGrpSpPr>
          <p:grpSpPr>
            <a:xfrm rot="3133259">
              <a:off x="9254161" y="2813792"/>
              <a:ext cx="333205" cy="657529"/>
              <a:chOff x="5784686" y="1323855"/>
              <a:chExt cx="1307251" cy="1307251"/>
            </a:xfrm>
          </p:grpSpPr>
          <p:sp>
            <p:nvSpPr>
              <p:cNvPr id="232" name="자유형: 도형 231">
                <a:extLst>
                  <a:ext uri="{FF2B5EF4-FFF2-40B4-BE49-F238E27FC236}">
                    <a16:creationId xmlns:a16="http://schemas.microsoft.com/office/drawing/2014/main" id="{0AEB8832-76B7-4030-9451-C8A0D965B7CB}"/>
                  </a:ext>
                </a:extLst>
              </p:cNvPr>
              <p:cNvSpPr/>
              <p:nvPr/>
            </p:nvSpPr>
            <p:spPr>
              <a:xfrm>
                <a:off x="5784686" y="1323855"/>
                <a:ext cx="1307251" cy="1307251"/>
              </a:xfrm>
              <a:custGeom>
                <a:avLst/>
                <a:gdLst>
                  <a:gd name="connsiteX0" fmla="*/ 1819275 w 1819275"/>
                  <a:gd name="connsiteY0" fmla="*/ 909638 h 1819275"/>
                  <a:gd name="connsiteX1" fmla="*/ 909638 w 1819275"/>
                  <a:gd name="connsiteY1" fmla="*/ 1819275 h 1819275"/>
                  <a:gd name="connsiteX2" fmla="*/ 0 w 1819275"/>
                  <a:gd name="connsiteY2" fmla="*/ 909637 h 1819275"/>
                  <a:gd name="connsiteX3" fmla="*/ 909638 w 1819275"/>
                  <a:gd name="connsiteY3" fmla="*/ 0 h 1819275"/>
                  <a:gd name="connsiteX4" fmla="*/ 1819275 w 1819275"/>
                  <a:gd name="connsiteY4" fmla="*/ 909638 h 181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9275" h="1819275">
                    <a:moveTo>
                      <a:pt x="1819275" y="909638"/>
                    </a:moveTo>
                    <a:cubicBezTo>
                      <a:pt x="1819275" y="1412016"/>
                      <a:pt x="1412016" y="1819275"/>
                      <a:pt x="909638" y="1819275"/>
                    </a:cubicBezTo>
                    <a:cubicBezTo>
                      <a:pt x="407259" y="1819275"/>
                      <a:pt x="0" y="1412016"/>
                      <a:pt x="0" y="909637"/>
                    </a:cubicBezTo>
                    <a:cubicBezTo>
                      <a:pt x="0" y="407258"/>
                      <a:pt x="407259" y="0"/>
                      <a:pt x="909638" y="0"/>
                    </a:cubicBezTo>
                    <a:cubicBezTo>
                      <a:pt x="1412016" y="0"/>
                      <a:pt x="1819275" y="407258"/>
                      <a:pt x="1819275" y="909638"/>
                    </a:cubicBezTo>
                    <a:close/>
                  </a:path>
                </a:pathLst>
              </a:custGeom>
              <a:solidFill>
                <a:srgbClr val="DA7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33" name="자유형: 도형 232">
                <a:extLst>
                  <a:ext uri="{FF2B5EF4-FFF2-40B4-BE49-F238E27FC236}">
                    <a16:creationId xmlns:a16="http://schemas.microsoft.com/office/drawing/2014/main" id="{70D0723F-F974-41B0-BBF7-0B03DA1E7670}"/>
                  </a:ext>
                </a:extLst>
              </p:cNvPr>
              <p:cNvSpPr/>
              <p:nvPr/>
            </p:nvSpPr>
            <p:spPr>
              <a:xfrm>
                <a:off x="5825751" y="1364920"/>
                <a:ext cx="1225120" cy="1225120"/>
              </a:xfrm>
              <a:custGeom>
                <a:avLst/>
                <a:gdLst>
                  <a:gd name="connsiteX0" fmla="*/ 1704975 w 1704975"/>
                  <a:gd name="connsiteY0" fmla="*/ 852488 h 1704975"/>
                  <a:gd name="connsiteX1" fmla="*/ 852488 w 1704975"/>
                  <a:gd name="connsiteY1" fmla="*/ 1704975 h 1704975"/>
                  <a:gd name="connsiteX2" fmla="*/ 0 w 1704975"/>
                  <a:gd name="connsiteY2" fmla="*/ 852487 h 1704975"/>
                  <a:gd name="connsiteX3" fmla="*/ 852488 w 1704975"/>
                  <a:gd name="connsiteY3" fmla="*/ 0 h 1704975"/>
                  <a:gd name="connsiteX4" fmla="*/ 1704975 w 1704975"/>
                  <a:gd name="connsiteY4" fmla="*/ 852488 h 170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975" h="1704975">
                    <a:moveTo>
                      <a:pt x="1704975" y="852488"/>
                    </a:moveTo>
                    <a:cubicBezTo>
                      <a:pt x="1704975" y="1323303"/>
                      <a:pt x="1323304" y="1704975"/>
                      <a:pt x="852488" y="1704975"/>
                    </a:cubicBezTo>
                    <a:cubicBezTo>
                      <a:pt x="381672" y="1704975"/>
                      <a:pt x="0" y="1323303"/>
                      <a:pt x="0" y="852487"/>
                    </a:cubicBezTo>
                    <a:cubicBezTo>
                      <a:pt x="0" y="381672"/>
                      <a:pt x="381672" y="0"/>
                      <a:pt x="852488" y="0"/>
                    </a:cubicBezTo>
                    <a:cubicBezTo>
                      <a:pt x="1323304" y="0"/>
                      <a:pt x="1704975" y="381672"/>
                      <a:pt x="1704975" y="852488"/>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34" name="자유형: 도형 233">
                <a:extLst>
                  <a:ext uri="{FF2B5EF4-FFF2-40B4-BE49-F238E27FC236}">
                    <a16:creationId xmlns:a16="http://schemas.microsoft.com/office/drawing/2014/main" id="{57B9F7D8-E60D-4B4E-9D6A-749B416B27E4}"/>
                  </a:ext>
                </a:extLst>
              </p:cNvPr>
              <p:cNvSpPr/>
              <p:nvPr/>
            </p:nvSpPr>
            <p:spPr>
              <a:xfrm>
                <a:off x="5920475" y="1459576"/>
                <a:ext cx="1035671" cy="1035671"/>
              </a:xfrm>
              <a:custGeom>
                <a:avLst/>
                <a:gdLst>
                  <a:gd name="connsiteX0" fmla="*/ 1441323 w 1441322"/>
                  <a:gd name="connsiteY0" fmla="*/ 720661 h 1441323"/>
                  <a:gd name="connsiteX1" fmla="*/ 720661 w 1441322"/>
                  <a:gd name="connsiteY1" fmla="*/ 1441323 h 1441323"/>
                  <a:gd name="connsiteX2" fmla="*/ 0 w 1441322"/>
                  <a:gd name="connsiteY2" fmla="*/ 720661 h 1441323"/>
                  <a:gd name="connsiteX3" fmla="*/ 720661 w 1441322"/>
                  <a:gd name="connsiteY3" fmla="*/ 0 h 1441323"/>
                  <a:gd name="connsiteX4" fmla="*/ 1441323 w 1441322"/>
                  <a:gd name="connsiteY4" fmla="*/ 720661 h 1441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322" h="1441323">
                    <a:moveTo>
                      <a:pt x="1441323" y="720661"/>
                    </a:moveTo>
                    <a:cubicBezTo>
                      <a:pt x="1441323" y="1118672"/>
                      <a:pt x="1118672" y="1441323"/>
                      <a:pt x="720661" y="1441323"/>
                    </a:cubicBezTo>
                    <a:cubicBezTo>
                      <a:pt x="322651" y="1441323"/>
                      <a:pt x="0" y="1118672"/>
                      <a:pt x="0" y="720661"/>
                    </a:cubicBezTo>
                    <a:cubicBezTo>
                      <a:pt x="0" y="322651"/>
                      <a:pt x="322651" y="0"/>
                      <a:pt x="720661" y="0"/>
                    </a:cubicBezTo>
                    <a:cubicBezTo>
                      <a:pt x="1118672" y="0"/>
                      <a:pt x="1441323" y="322651"/>
                      <a:pt x="1441323" y="720661"/>
                    </a:cubicBezTo>
                    <a:close/>
                  </a:path>
                </a:pathLst>
              </a:custGeom>
              <a:solidFill>
                <a:srgbClr val="FD9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35" name="자유형: 도형 234">
                <a:extLst>
                  <a:ext uri="{FF2B5EF4-FFF2-40B4-BE49-F238E27FC236}">
                    <a16:creationId xmlns:a16="http://schemas.microsoft.com/office/drawing/2014/main" id="{BD1D3177-0060-446A-8FD8-F636B4A29DA9}"/>
                  </a:ext>
                </a:extLst>
              </p:cNvPr>
              <p:cNvSpPr/>
              <p:nvPr/>
            </p:nvSpPr>
            <p:spPr>
              <a:xfrm>
                <a:off x="6258993" y="1604656"/>
                <a:ext cx="417850" cy="746040"/>
              </a:xfrm>
              <a:custGeom>
                <a:avLst/>
                <a:gdLst>
                  <a:gd name="connsiteX0" fmla="*/ 397953 w 581514"/>
                  <a:gd name="connsiteY0" fmla="*/ 964526 h 1038249"/>
                  <a:gd name="connsiteX1" fmla="*/ 440815 w 581514"/>
                  <a:gd name="connsiteY1" fmla="*/ 891564 h 1038249"/>
                  <a:gd name="connsiteX2" fmla="*/ 570069 w 581514"/>
                  <a:gd name="connsiteY2" fmla="*/ 607433 h 1038249"/>
                  <a:gd name="connsiteX3" fmla="*/ 413193 w 581514"/>
                  <a:gd name="connsiteY3" fmla="*/ 467892 h 1038249"/>
                  <a:gd name="connsiteX4" fmla="*/ 236695 w 581514"/>
                  <a:gd name="connsiteY4" fmla="*/ 414457 h 1038249"/>
                  <a:gd name="connsiteX5" fmla="*/ 169639 w 581514"/>
                  <a:gd name="connsiteY5" fmla="*/ 342257 h 1038249"/>
                  <a:gd name="connsiteX6" fmla="*/ 236314 w 581514"/>
                  <a:gd name="connsiteY6" fmla="*/ 266057 h 1038249"/>
                  <a:gd name="connsiteX7" fmla="*/ 355186 w 581514"/>
                  <a:gd name="connsiteY7" fmla="*/ 294442 h 1038249"/>
                  <a:gd name="connsiteX8" fmla="*/ 464438 w 581514"/>
                  <a:gd name="connsiteY8" fmla="*/ 295585 h 1038249"/>
                  <a:gd name="connsiteX9" fmla="*/ 473486 w 581514"/>
                  <a:gd name="connsiteY9" fmla="*/ 167664 h 1038249"/>
                  <a:gd name="connsiteX10" fmla="*/ 375379 w 581514"/>
                  <a:gd name="connsiteY10" fmla="*/ 121849 h 1038249"/>
                  <a:gd name="connsiteX11" fmla="*/ 340327 w 581514"/>
                  <a:gd name="connsiteY11" fmla="*/ 75938 h 1038249"/>
                  <a:gd name="connsiteX12" fmla="*/ 302227 w 581514"/>
                  <a:gd name="connsiteY12" fmla="*/ 119 h 1038249"/>
                  <a:gd name="connsiteX13" fmla="*/ 302227 w 581514"/>
                  <a:gd name="connsiteY13" fmla="*/ 119 h 1038249"/>
                  <a:gd name="connsiteX14" fmla="*/ 259364 w 581514"/>
                  <a:gd name="connsiteY14" fmla="*/ 24 h 1038249"/>
                  <a:gd name="connsiteX15" fmla="*/ 169924 w 581514"/>
                  <a:gd name="connsiteY15" fmla="*/ 88511 h 1038249"/>
                  <a:gd name="connsiteX16" fmla="*/ 133634 w 581514"/>
                  <a:gd name="connsiteY16" fmla="*/ 152138 h 1038249"/>
                  <a:gd name="connsiteX17" fmla="*/ 87247 w 581514"/>
                  <a:gd name="connsiteY17" fmla="*/ 184619 h 1038249"/>
                  <a:gd name="connsiteX18" fmla="*/ 79532 w 581514"/>
                  <a:gd name="connsiteY18" fmla="*/ 522280 h 1038249"/>
                  <a:gd name="connsiteX19" fmla="*/ 264889 w 581514"/>
                  <a:gd name="connsiteY19" fmla="*/ 589812 h 1038249"/>
                  <a:gd name="connsiteX20" fmla="*/ 398239 w 581514"/>
                  <a:gd name="connsiteY20" fmla="*/ 713637 h 1038249"/>
                  <a:gd name="connsiteX21" fmla="*/ 331564 w 581514"/>
                  <a:gd name="connsiteY21" fmla="*/ 770787 h 1038249"/>
                  <a:gd name="connsiteX22" fmla="*/ 208024 w 581514"/>
                  <a:gd name="connsiteY22" fmla="*/ 732782 h 1038249"/>
                  <a:gd name="connsiteX23" fmla="*/ 208024 w 581514"/>
                  <a:gd name="connsiteY23" fmla="*/ 732782 h 1038249"/>
                  <a:gd name="connsiteX24" fmla="*/ 78008 w 581514"/>
                  <a:gd name="connsiteY24" fmla="*/ 774026 h 1038249"/>
                  <a:gd name="connsiteX25" fmla="*/ 88009 w 581514"/>
                  <a:gd name="connsiteY25" fmla="*/ 853559 h 1038249"/>
                  <a:gd name="connsiteX26" fmla="*/ 171829 w 581514"/>
                  <a:gd name="connsiteY26" fmla="*/ 904709 h 1038249"/>
                  <a:gd name="connsiteX27" fmla="*/ 235838 w 581514"/>
                  <a:gd name="connsiteY27" fmla="*/ 987005 h 1038249"/>
                  <a:gd name="connsiteX28" fmla="*/ 264889 w 581514"/>
                  <a:gd name="connsiteY28" fmla="*/ 1037487 h 1038249"/>
                  <a:gd name="connsiteX29" fmla="*/ 360139 w 581514"/>
                  <a:gd name="connsiteY29" fmla="*/ 1037487 h 1038249"/>
                  <a:gd name="connsiteX30" fmla="*/ 397953 w 581514"/>
                  <a:gd name="connsiteY30" fmla="*/ 964526 h 103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1514" h="1038249">
                    <a:moveTo>
                      <a:pt x="397953" y="964526"/>
                    </a:moveTo>
                    <a:cubicBezTo>
                      <a:pt x="398239" y="913662"/>
                      <a:pt x="398239" y="913662"/>
                      <a:pt x="440815" y="891564"/>
                    </a:cubicBezTo>
                    <a:cubicBezTo>
                      <a:pt x="553782" y="835081"/>
                      <a:pt x="606550" y="714875"/>
                      <a:pt x="570069" y="607433"/>
                    </a:cubicBezTo>
                    <a:cubicBezTo>
                      <a:pt x="544257" y="531233"/>
                      <a:pt x="483106" y="493133"/>
                      <a:pt x="413193" y="467892"/>
                    </a:cubicBezTo>
                    <a:cubicBezTo>
                      <a:pt x="355471" y="447032"/>
                      <a:pt x="295083" y="433602"/>
                      <a:pt x="236695" y="414457"/>
                    </a:cubicBezTo>
                    <a:cubicBezTo>
                      <a:pt x="208024" y="405027"/>
                      <a:pt x="167638" y="373499"/>
                      <a:pt x="169639" y="342257"/>
                    </a:cubicBezTo>
                    <a:cubicBezTo>
                      <a:pt x="172020" y="302919"/>
                      <a:pt x="201166" y="279392"/>
                      <a:pt x="236314" y="266057"/>
                    </a:cubicBezTo>
                    <a:cubicBezTo>
                      <a:pt x="292702" y="244626"/>
                      <a:pt x="331564" y="275582"/>
                      <a:pt x="355186" y="294442"/>
                    </a:cubicBezTo>
                    <a:cubicBezTo>
                      <a:pt x="400239" y="330446"/>
                      <a:pt x="426814" y="332732"/>
                      <a:pt x="464438" y="295585"/>
                    </a:cubicBezTo>
                    <a:cubicBezTo>
                      <a:pt x="531589" y="227957"/>
                      <a:pt x="537875" y="216051"/>
                      <a:pt x="473486" y="167664"/>
                    </a:cubicBezTo>
                    <a:cubicBezTo>
                      <a:pt x="444054" y="145566"/>
                      <a:pt x="411383" y="129945"/>
                      <a:pt x="375379" y="121849"/>
                    </a:cubicBezTo>
                    <a:cubicBezTo>
                      <a:pt x="350518" y="116324"/>
                      <a:pt x="339850" y="104513"/>
                      <a:pt x="340327" y="75938"/>
                    </a:cubicBezTo>
                    <a:cubicBezTo>
                      <a:pt x="341089" y="27932"/>
                      <a:pt x="341089" y="-643"/>
                      <a:pt x="302227" y="119"/>
                    </a:cubicBezTo>
                    <a:cubicBezTo>
                      <a:pt x="302227" y="119"/>
                      <a:pt x="302227" y="119"/>
                      <a:pt x="302227" y="119"/>
                    </a:cubicBezTo>
                    <a:cubicBezTo>
                      <a:pt x="287939" y="119"/>
                      <a:pt x="273652" y="119"/>
                      <a:pt x="259364" y="24"/>
                    </a:cubicBezTo>
                    <a:cubicBezTo>
                      <a:pt x="169639" y="-738"/>
                      <a:pt x="168591" y="16312"/>
                      <a:pt x="169924" y="88511"/>
                    </a:cubicBezTo>
                    <a:cubicBezTo>
                      <a:pt x="170496" y="118896"/>
                      <a:pt x="164019" y="139756"/>
                      <a:pt x="133634" y="152138"/>
                    </a:cubicBezTo>
                    <a:cubicBezTo>
                      <a:pt x="116584" y="159092"/>
                      <a:pt x="100963" y="171760"/>
                      <a:pt x="87247" y="184619"/>
                    </a:cubicBezTo>
                    <a:cubicBezTo>
                      <a:pt x="-13337" y="278821"/>
                      <a:pt x="-40864" y="425411"/>
                      <a:pt x="79532" y="522280"/>
                    </a:cubicBezTo>
                    <a:cubicBezTo>
                      <a:pt x="131348" y="563904"/>
                      <a:pt x="197547" y="585050"/>
                      <a:pt x="264889" y="589812"/>
                    </a:cubicBezTo>
                    <a:cubicBezTo>
                      <a:pt x="391952" y="598766"/>
                      <a:pt x="410050" y="666488"/>
                      <a:pt x="398239" y="713637"/>
                    </a:cubicBezTo>
                    <a:cubicBezTo>
                      <a:pt x="388714" y="751737"/>
                      <a:pt x="360139" y="761262"/>
                      <a:pt x="331564" y="770787"/>
                    </a:cubicBezTo>
                    <a:cubicBezTo>
                      <a:pt x="264889" y="780312"/>
                      <a:pt x="246791" y="753547"/>
                      <a:pt x="208024" y="732782"/>
                    </a:cubicBezTo>
                    <a:cubicBezTo>
                      <a:pt x="208024" y="732782"/>
                      <a:pt x="208024" y="732782"/>
                      <a:pt x="208024" y="732782"/>
                    </a:cubicBezTo>
                    <a:cubicBezTo>
                      <a:pt x="169639" y="713637"/>
                      <a:pt x="127538" y="676871"/>
                      <a:pt x="78008" y="774026"/>
                    </a:cubicBezTo>
                    <a:cubicBezTo>
                      <a:pt x="55339" y="818412"/>
                      <a:pt x="55339" y="827937"/>
                      <a:pt x="88009" y="853559"/>
                    </a:cubicBezTo>
                    <a:cubicBezTo>
                      <a:pt x="119442" y="878229"/>
                      <a:pt x="141064" y="894612"/>
                      <a:pt x="171829" y="904709"/>
                    </a:cubicBezTo>
                    <a:cubicBezTo>
                      <a:pt x="235552" y="925664"/>
                      <a:pt x="236314" y="923187"/>
                      <a:pt x="235838" y="987005"/>
                    </a:cubicBezTo>
                    <a:cubicBezTo>
                      <a:pt x="235647" y="1016246"/>
                      <a:pt x="235456" y="1035773"/>
                      <a:pt x="264889" y="1037487"/>
                    </a:cubicBezTo>
                    <a:cubicBezTo>
                      <a:pt x="294416" y="1039202"/>
                      <a:pt x="328516" y="1037487"/>
                      <a:pt x="360139" y="1037487"/>
                    </a:cubicBezTo>
                    <a:cubicBezTo>
                      <a:pt x="398239" y="1037487"/>
                      <a:pt x="398239" y="1008912"/>
                      <a:pt x="397953" y="964526"/>
                    </a:cubicBezTo>
                    <a:close/>
                  </a:path>
                </a:pathLst>
              </a:custGeom>
              <a:solidFill>
                <a:srgbClr val="DA7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36" name="자유형: 도형 235">
                <a:extLst>
                  <a:ext uri="{FF2B5EF4-FFF2-40B4-BE49-F238E27FC236}">
                    <a16:creationId xmlns:a16="http://schemas.microsoft.com/office/drawing/2014/main" id="{0808CD1E-8C66-4E47-AF60-6510D3D163A9}"/>
                  </a:ext>
                </a:extLst>
              </p:cNvPr>
              <p:cNvSpPr/>
              <p:nvPr/>
            </p:nvSpPr>
            <p:spPr>
              <a:xfrm>
                <a:off x="5920475" y="1492223"/>
                <a:ext cx="336668" cy="970377"/>
              </a:xfrm>
              <a:custGeom>
                <a:avLst/>
                <a:gdLst>
                  <a:gd name="connsiteX0" fmla="*/ 468535 w 468534"/>
                  <a:gd name="connsiteY0" fmla="*/ 0 h 1350454"/>
                  <a:gd name="connsiteX1" fmla="*/ 0 w 468534"/>
                  <a:gd name="connsiteY1" fmla="*/ 675227 h 1350454"/>
                  <a:gd name="connsiteX2" fmla="*/ 468535 w 468534"/>
                  <a:gd name="connsiteY2" fmla="*/ 1350455 h 1350454"/>
                  <a:gd name="connsiteX3" fmla="*/ 200025 w 468534"/>
                  <a:gd name="connsiteY3" fmla="*/ 675227 h 1350454"/>
                  <a:gd name="connsiteX4" fmla="*/ 468535 w 468534"/>
                  <a:gd name="connsiteY4" fmla="*/ 0 h 1350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4" h="1350454">
                    <a:moveTo>
                      <a:pt x="468535" y="0"/>
                    </a:moveTo>
                    <a:cubicBezTo>
                      <a:pt x="194881" y="102203"/>
                      <a:pt x="0" y="365951"/>
                      <a:pt x="0" y="675227"/>
                    </a:cubicBezTo>
                    <a:cubicBezTo>
                      <a:pt x="0" y="984504"/>
                      <a:pt x="194881" y="1248251"/>
                      <a:pt x="468535" y="1350455"/>
                    </a:cubicBezTo>
                    <a:cubicBezTo>
                      <a:pt x="302133" y="1174337"/>
                      <a:pt x="200025" y="936688"/>
                      <a:pt x="200025" y="675227"/>
                    </a:cubicBezTo>
                    <a:cubicBezTo>
                      <a:pt x="200025" y="413766"/>
                      <a:pt x="302133" y="176117"/>
                      <a:pt x="468535" y="0"/>
                    </a:cubicBezTo>
                    <a:close/>
                  </a:path>
                </a:pathLst>
              </a:custGeom>
              <a:solidFill>
                <a:srgbClr val="DA7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37" name="자유형: 도형 236">
                <a:extLst>
                  <a:ext uri="{FF2B5EF4-FFF2-40B4-BE49-F238E27FC236}">
                    <a16:creationId xmlns:a16="http://schemas.microsoft.com/office/drawing/2014/main" id="{37068AD2-6725-4224-A6D7-BF42CF24CFD5}"/>
                  </a:ext>
                </a:extLst>
              </p:cNvPr>
              <p:cNvSpPr/>
              <p:nvPr/>
            </p:nvSpPr>
            <p:spPr>
              <a:xfrm>
                <a:off x="6199859" y="1604862"/>
                <a:ext cx="417850" cy="745971"/>
              </a:xfrm>
              <a:custGeom>
                <a:avLst/>
                <a:gdLst>
                  <a:gd name="connsiteX0" fmla="*/ 397953 w 581514"/>
                  <a:gd name="connsiteY0" fmla="*/ 964526 h 1038153"/>
                  <a:gd name="connsiteX1" fmla="*/ 440815 w 581514"/>
                  <a:gd name="connsiteY1" fmla="*/ 891564 h 1038153"/>
                  <a:gd name="connsiteX2" fmla="*/ 570070 w 581514"/>
                  <a:gd name="connsiteY2" fmla="*/ 607433 h 1038153"/>
                  <a:gd name="connsiteX3" fmla="*/ 413193 w 581514"/>
                  <a:gd name="connsiteY3" fmla="*/ 467892 h 1038153"/>
                  <a:gd name="connsiteX4" fmla="*/ 236695 w 581514"/>
                  <a:gd name="connsiteY4" fmla="*/ 414457 h 1038153"/>
                  <a:gd name="connsiteX5" fmla="*/ 169639 w 581514"/>
                  <a:gd name="connsiteY5" fmla="*/ 342257 h 1038153"/>
                  <a:gd name="connsiteX6" fmla="*/ 236314 w 581514"/>
                  <a:gd name="connsiteY6" fmla="*/ 266057 h 1038153"/>
                  <a:gd name="connsiteX7" fmla="*/ 355186 w 581514"/>
                  <a:gd name="connsiteY7" fmla="*/ 294442 h 1038153"/>
                  <a:gd name="connsiteX8" fmla="*/ 464437 w 581514"/>
                  <a:gd name="connsiteY8" fmla="*/ 295585 h 1038153"/>
                  <a:gd name="connsiteX9" fmla="*/ 473486 w 581514"/>
                  <a:gd name="connsiteY9" fmla="*/ 167664 h 1038153"/>
                  <a:gd name="connsiteX10" fmla="*/ 375379 w 581514"/>
                  <a:gd name="connsiteY10" fmla="*/ 121849 h 1038153"/>
                  <a:gd name="connsiteX11" fmla="*/ 340327 w 581514"/>
                  <a:gd name="connsiteY11" fmla="*/ 75938 h 1038153"/>
                  <a:gd name="connsiteX12" fmla="*/ 302227 w 581514"/>
                  <a:gd name="connsiteY12" fmla="*/ 119 h 1038153"/>
                  <a:gd name="connsiteX13" fmla="*/ 302227 w 581514"/>
                  <a:gd name="connsiteY13" fmla="*/ 119 h 1038153"/>
                  <a:gd name="connsiteX14" fmla="*/ 259364 w 581514"/>
                  <a:gd name="connsiteY14" fmla="*/ 24 h 1038153"/>
                  <a:gd name="connsiteX15" fmla="*/ 169925 w 581514"/>
                  <a:gd name="connsiteY15" fmla="*/ 88511 h 1038153"/>
                  <a:gd name="connsiteX16" fmla="*/ 133634 w 581514"/>
                  <a:gd name="connsiteY16" fmla="*/ 152138 h 1038153"/>
                  <a:gd name="connsiteX17" fmla="*/ 87247 w 581514"/>
                  <a:gd name="connsiteY17" fmla="*/ 184619 h 1038153"/>
                  <a:gd name="connsiteX18" fmla="*/ 79532 w 581514"/>
                  <a:gd name="connsiteY18" fmla="*/ 522280 h 1038153"/>
                  <a:gd name="connsiteX19" fmla="*/ 264889 w 581514"/>
                  <a:gd name="connsiteY19" fmla="*/ 589812 h 1038153"/>
                  <a:gd name="connsiteX20" fmla="*/ 398239 w 581514"/>
                  <a:gd name="connsiteY20" fmla="*/ 713637 h 1038153"/>
                  <a:gd name="connsiteX21" fmla="*/ 331564 w 581514"/>
                  <a:gd name="connsiteY21" fmla="*/ 770787 h 1038153"/>
                  <a:gd name="connsiteX22" fmla="*/ 208025 w 581514"/>
                  <a:gd name="connsiteY22" fmla="*/ 732782 h 1038153"/>
                  <a:gd name="connsiteX23" fmla="*/ 208025 w 581514"/>
                  <a:gd name="connsiteY23" fmla="*/ 732782 h 1038153"/>
                  <a:gd name="connsiteX24" fmla="*/ 78008 w 581514"/>
                  <a:gd name="connsiteY24" fmla="*/ 774026 h 1038153"/>
                  <a:gd name="connsiteX25" fmla="*/ 88009 w 581514"/>
                  <a:gd name="connsiteY25" fmla="*/ 853464 h 1038153"/>
                  <a:gd name="connsiteX26" fmla="*/ 171829 w 581514"/>
                  <a:gd name="connsiteY26" fmla="*/ 904613 h 1038153"/>
                  <a:gd name="connsiteX27" fmla="*/ 235837 w 581514"/>
                  <a:gd name="connsiteY27" fmla="*/ 986909 h 1038153"/>
                  <a:gd name="connsiteX28" fmla="*/ 264889 w 581514"/>
                  <a:gd name="connsiteY28" fmla="*/ 1037392 h 1038153"/>
                  <a:gd name="connsiteX29" fmla="*/ 360139 w 581514"/>
                  <a:gd name="connsiteY29" fmla="*/ 1037392 h 1038153"/>
                  <a:gd name="connsiteX30" fmla="*/ 397953 w 581514"/>
                  <a:gd name="connsiteY30" fmla="*/ 964526 h 103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1514" h="1038153">
                    <a:moveTo>
                      <a:pt x="397953" y="964526"/>
                    </a:moveTo>
                    <a:cubicBezTo>
                      <a:pt x="398239" y="913662"/>
                      <a:pt x="398239" y="913662"/>
                      <a:pt x="440815" y="891564"/>
                    </a:cubicBezTo>
                    <a:cubicBezTo>
                      <a:pt x="553782" y="835081"/>
                      <a:pt x="606550" y="714875"/>
                      <a:pt x="570070" y="607433"/>
                    </a:cubicBezTo>
                    <a:cubicBezTo>
                      <a:pt x="544257" y="531233"/>
                      <a:pt x="483106" y="493133"/>
                      <a:pt x="413193" y="467892"/>
                    </a:cubicBezTo>
                    <a:cubicBezTo>
                      <a:pt x="355471" y="447032"/>
                      <a:pt x="295083" y="433602"/>
                      <a:pt x="236695" y="414457"/>
                    </a:cubicBezTo>
                    <a:cubicBezTo>
                      <a:pt x="208025" y="405027"/>
                      <a:pt x="167638" y="373499"/>
                      <a:pt x="169639" y="342257"/>
                    </a:cubicBezTo>
                    <a:cubicBezTo>
                      <a:pt x="172020" y="302919"/>
                      <a:pt x="201167" y="279392"/>
                      <a:pt x="236314" y="266057"/>
                    </a:cubicBezTo>
                    <a:cubicBezTo>
                      <a:pt x="292702" y="244626"/>
                      <a:pt x="331564" y="275582"/>
                      <a:pt x="355186" y="294442"/>
                    </a:cubicBezTo>
                    <a:cubicBezTo>
                      <a:pt x="400239" y="330446"/>
                      <a:pt x="426814" y="332732"/>
                      <a:pt x="464437" y="295585"/>
                    </a:cubicBezTo>
                    <a:cubicBezTo>
                      <a:pt x="531589" y="227957"/>
                      <a:pt x="537875" y="216051"/>
                      <a:pt x="473486" y="167664"/>
                    </a:cubicBezTo>
                    <a:cubicBezTo>
                      <a:pt x="444054" y="145566"/>
                      <a:pt x="411383" y="129945"/>
                      <a:pt x="375379" y="121849"/>
                    </a:cubicBezTo>
                    <a:cubicBezTo>
                      <a:pt x="350518" y="116324"/>
                      <a:pt x="339851" y="104513"/>
                      <a:pt x="340327" y="75938"/>
                    </a:cubicBezTo>
                    <a:cubicBezTo>
                      <a:pt x="341089" y="27932"/>
                      <a:pt x="341089" y="-643"/>
                      <a:pt x="302227" y="119"/>
                    </a:cubicBezTo>
                    <a:cubicBezTo>
                      <a:pt x="302227" y="119"/>
                      <a:pt x="302227" y="119"/>
                      <a:pt x="302227" y="119"/>
                    </a:cubicBezTo>
                    <a:cubicBezTo>
                      <a:pt x="287939" y="119"/>
                      <a:pt x="273652" y="119"/>
                      <a:pt x="259364" y="24"/>
                    </a:cubicBezTo>
                    <a:cubicBezTo>
                      <a:pt x="169639" y="-738"/>
                      <a:pt x="168591" y="16312"/>
                      <a:pt x="169925" y="88511"/>
                    </a:cubicBezTo>
                    <a:cubicBezTo>
                      <a:pt x="170496" y="118896"/>
                      <a:pt x="164019" y="139756"/>
                      <a:pt x="133634" y="152138"/>
                    </a:cubicBezTo>
                    <a:cubicBezTo>
                      <a:pt x="116584" y="159092"/>
                      <a:pt x="100963" y="171760"/>
                      <a:pt x="87247" y="184619"/>
                    </a:cubicBezTo>
                    <a:cubicBezTo>
                      <a:pt x="-13337" y="278821"/>
                      <a:pt x="-40864" y="425411"/>
                      <a:pt x="79532" y="522280"/>
                    </a:cubicBezTo>
                    <a:cubicBezTo>
                      <a:pt x="131348" y="563904"/>
                      <a:pt x="197547" y="585050"/>
                      <a:pt x="264889" y="589812"/>
                    </a:cubicBezTo>
                    <a:cubicBezTo>
                      <a:pt x="391952" y="598766"/>
                      <a:pt x="410050" y="666488"/>
                      <a:pt x="398239" y="713637"/>
                    </a:cubicBezTo>
                    <a:cubicBezTo>
                      <a:pt x="388714" y="751737"/>
                      <a:pt x="360139" y="761262"/>
                      <a:pt x="331564" y="770787"/>
                    </a:cubicBezTo>
                    <a:cubicBezTo>
                      <a:pt x="264889" y="780312"/>
                      <a:pt x="246791" y="753547"/>
                      <a:pt x="208025" y="732782"/>
                    </a:cubicBezTo>
                    <a:cubicBezTo>
                      <a:pt x="208025" y="732782"/>
                      <a:pt x="208025" y="732782"/>
                      <a:pt x="208025" y="732782"/>
                    </a:cubicBezTo>
                    <a:cubicBezTo>
                      <a:pt x="169639" y="713637"/>
                      <a:pt x="127538" y="676871"/>
                      <a:pt x="78008" y="774026"/>
                    </a:cubicBezTo>
                    <a:cubicBezTo>
                      <a:pt x="55339" y="818317"/>
                      <a:pt x="55339" y="827842"/>
                      <a:pt x="88009" y="853464"/>
                    </a:cubicBezTo>
                    <a:cubicBezTo>
                      <a:pt x="119442" y="878134"/>
                      <a:pt x="141064" y="894517"/>
                      <a:pt x="171829" y="904613"/>
                    </a:cubicBezTo>
                    <a:cubicBezTo>
                      <a:pt x="235552" y="925568"/>
                      <a:pt x="236314" y="923092"/>
                      <a:pt x="235837" y="986909"/>
                    </a:cubicBezTo>
                    <a:cubicBezTo>
                      <a:pt x="235647" y="1016151"/>
                      <a:pt x="235456" y="1035677"/>
                      <a:pt x="264889" y="1037392"/>
                    </a:cubicBezTo>
                    <a:cubicBezTo>
                      <a:pt x="294416" y="1039106"/>
                      <a:pt x="328516" y="1037392"/>
                      <a:pt x="360139" y="1037392"/>
                    </a:cubicBezTo>
                    <a:cubicBezTo>
                      <a:pt x="398239" y="1037487"/>
                      <a:pt x="398239" y="1008912"/>
                      <a:pt x="397953" y="964526"/>
                    </a:cubicBezTo>
                    <a:close/>
                  </a:path>
                </a:pathLst>
              </a:custGeom>
              <a:solidFill>
                <a:srgbClr val="FBBA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grpSp>
      </p:grpSp>
      <p:sp>
        <p:nvSpPr>
          <p:cNvPr id="241" name="Text Placeholder 12">
            <a:extLst>
              <a:ext uri="{FF2B5EF4-FFF2-40B4-BE49-F238E27FC236}">
                <a16:creationId xmlns:a16="http://schemas.microsoft.com/office/drawing/2014/main" id="{7A32B396-8A2C-4AC8-8223-3D49F2CAA9D2}"/>
              </a:ext>
            </a:extLst>
          </p:cNvPr>
          <p:cNvSpPr txBox="1">
            <a:spLocks/>
          </p:cNvSpPr>
          <p:nvPr/>
        </p:nvSpPr>
        <p:spPr>
          <a:xfrm>
            <a:off x="1439361" y="2117751"/>
            <a:ext cx="6837691"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1" eaLnBrk="1" fontAlgn="auto" latinLnBrk="1" hangingPunct="1">
              <a:lnSpc>
                <a:spcPct val="100000"/>
              </a:lnSpc>
              <a:spcBef>
                <a:spcPct val="20000"/>
              </a:spcBef>
              <a:spcAft>
                <a:spcPts val="0"/>
              </a:spcAft>
              <a:buClrTx/>
              <a:buSzTx/>
              <a:buFont typeface="Arial" pitchFamily="34" charset="0"/>
              <a:buNone/>
              <a:tabLst/>
              <a:defRPr/>
            </a:pPr>
            <a:r>
              <a:rPr kumimoji="0" lang="fa-IR" altLang="ko-KR" sz="1600" b="0" i="0" u="none" strike="noStrike" kern="1200" cap="none" spc="0" normalizeH="0" baseline="0" noProof="0" dirty="0">
                <a:ln>
                  <a:noFill/>
                </a:ln>
                <a:solidFill>
                  <a:prstClr val="black"/>
                </a:solidFill>
                <a:effectLst/>
                <a:uLnTx/>
                <a:uFillTx/>
                <a:latin typeface="Arial"/>
                <a:cs typeface="B Mitra" panose="00000400000000000000" pitchFamily="2" charset="-78"/>
              </a:rPr>
              <a:t>اصطلاح آف‌ شور </a:t>
            </a:r>
            <a:r>
              <a:rPr kumimoji="0" lang="en-US" altLang="ko-KR" sz="1600" b="0" i="0" u="none" strike="noStrike" kern="1200" cap="none" spc="0" normalizeH="0" baseline="0" noProof="0" dirty="0">
                <a:ln>
                  <a:noFill/>
                </a:ln>
                <a:solidFill>
                  <a:prstClr val="black"/>
                </a:solidFill>
                <a:effectLst/>
                <a:uLnTx/>
                <a:uFillTx/>
                <a:latin typeface="Arial"/>
                <a:cs typeface="B Mitra" panose="00000400000000000000" pitchFamily="2" charset="-78"/>
              </a:rPr>
              <a:t>(Offshore)</a:t>
            </a:r>
            <a:r>
              <a:rPr kumimoji="0" lang="fa-IR" altLang="ko-KR" sz="1600" b="0" i="0" u="none" strike="noStrike" kern="1200" cap="none" spc="0" normalizeH="0" baseline="0" noProof="0" dirty="0">
                <a:ln>
                  <a:noFill/>
                </a:ln>
                <a:solidFill>
                  <a:prstClr val="black"/>
                </a:solidFill>
                <a:effectLst/>
                <a:uLnTx/>
                <a:uFillTx/>
                <a:latin typeface="Arial"/>
                <a:cs typeface="B Mitra" panose="00000400000000000000" pitchFamily="2" charset="-78"/>
              </a:rPr>
              <a:t> به مکانی در خارج از کشور فرد اشاره دارد. این اصطلاح معمولاً در بخش های بانکی و مالی برای توصیف مناطقی استفاده می شود که مقررات با کشور اصلی متفاوت است. مکان‌های آف‌ شور معمولاً کشورهای جزیره‌ای هستند، جایی که نهادها شرکت‌ها، سرمایه‌گذاری‌ها و سپرده‌ها را تأسیس می‌کنند. شرکت‌ها و افراد (معمولاً آن‌هایی که دارایی خالص بالایی دارند) ممکن است برای شرایط مطلوب‌تر، از جمله اجتناب از مالیات، مقررات آسان‌تر یا حفاظت از دارایی‌ها، به خارج از کشور مهاجرت کنند. اگرچه موسسات آف‌ شور نیز می توانند برای مقاصد غیرقانونی مورد استفاده قرار گیرند اما غیرقانونی تلقی نمی شوند.</a:t>
            </a:r>
          </a:p>
        </p:txBody>
      </p:sp>
      <p:sp>
        <p:nvSpPr>
          <p:cNvPr id="250" name="TextBox 249">
            <a:extLst>
              <a:ext uri="{FF2B5EF4-FFF2-40B4-BE49-F238E27FC236}">
                <a16:creationId xmlns:a16="http://schemas.microsoft.com/office/drawing/2014/main" id="{56B6FEE1-74D1-409A-BA05-6033AFD8DDD7}"/>
              </a:ext>
            </a:extLst>
          </p:cNvPr>
          <p:cNvSpPr txBox="1"/>
          <p:nvPr/>
        </p:nvSpPr>
        <p:spPr>
          <a:xfrm>
            <a:off x="1439361" y="3804560"/>
            <a:ext cx="4772109"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a-IR" altLang="ko-KR" sz="1400" b="0" i="0" u="none" strike="noStrike" kern="1200" cap="none" spc="0" normalizeH="0" baseline="0" noProof="0" dirty="0">
              <a:ln>
                <a:noFill/>
              </a:ln>
              <a:solidFill>
                <a:prstClr val="black"/>
              </a:solidFill>
              <a:effectLst/>
              <a:uLnTx/>
              <a:uFillTx/>
              <a:latin typeface="Arial"/>
              <a:cs typeface="Arial"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altLang="ko-KR" sz="1600" b="0" i="0" u="none" strike="noStrike" kern="1200" cap="none" spc="0" normalizeH="0" baseline="0" noProof="0" dirty="0">
                <a:ln>
                  <a:noFill/>
                </a:ln>
                <a:solidFill>
                  <a:prstClr val="black"/>
                </a:solidFill>
                <a:effectLst/>
                <a:uLnTx/>
                <a:uFillTx/>
                <a:latin typeface="Arial"/>
                <a:cs typeface="B Mitra" panose="00000400000000000000" pitchFamily="2" charset="-78"/>
              </a:rPr>
              <a:t>در واقع آف‌‌شور می‌تواند به انواع مختلفی از نهادها، حساب‌ها یا سایر خدمات مالی مستقر در خارج اشاره کند. در ساده ترین مفهوم، آف‌ شور می تواند به معنای هر مکانی در خارج از کشور باشد، (هر کشور، قلمرو یا حوزه قضایی). این اصطلاح به طور گسترده مترادف با مکان های خاصی شده است که برای فعالیت های تجاری محبوب شده اند، به ویژه کشورهای جزیره ای مانند جزایر کیمن، مانش، برمودا و باهاما. </a:t>
            </a:r>
            <a:endParaRPr kumimoji="0" lang="ko-KR" altLang="en-US" sz="1600" b="0" i="0" u="none" strike="noStrike" kern="1200" cap="none" spc="0" normalizeH="0" baseline="0" noProof="0" dirty="0">
              <a:ln>
                <a:noFill/>
              </a:ln>
              <a:solidFill>
                <a:prstClr val="black"/>
              </a:solidFill>
              <a:effectLst/>
              <a:uLnTx/>
              <a:uFillTx/>
              <a:latin typeface="Arial"/>
              <a:cs typeface="B Mitra" panose="00000400000000000000" pitchFamily="2" charset="-78"/>
            </a:endParaRPr>
          </a:p>
        </p:txBody>
      </p:sp>
      <p:pic>
        <p:nvPicPr>
          <p:cNvPr id="3" name="Picture 2">
            <a:extLst>
              <a:ext uri="{FF2B5EF4-FFF2-40B4-BE49-F238E27FC236}">
                <a16:creationId xmlns:a16="http://schemas.microsoft.com/office/drawing/2014/main" id="{267B0AAA-7F97-D2D6-78A5-E066A55F7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72" y="84102"/>
            <a:ext cx="1718013" cy="1613110"/>
          </a:xfrm>
          <a:prstGeom prst="rect">
            <a:avLst/>
          </a:prstGeom>
        </p:spPr>
      </p:pic>
      <p:sp>
        <p:nvSpPr>
          <p:cNvPr id="4" name="TextBox 3">
            <a:extLst>
              <a:ext uri="{FF2B5EF4-FFF2-40B4-BE49-F238E27FC236}">
                <a16:creationId xmlns:a16="http://schemas.microsoft.com/office/drawing/2014/main" id="{3D6AE019-0EC7-47FF-23E4-0F6F74E7DBD1}"/>
              </a:ext>
            </a:extLst>
          </p:cNvPr>
          <p:cNvSpPr txBox="1"/>
          <p:nvPr/>
        </p:nvSpPr>
        <p:spPr>
          <a:xfrm>
            <a:off x="8370145" y="6444953"/>
            <a:ext cx="3738623" cy="307777"/>
          </a:xfrm>
          <a:prstGeom prst="rect">
            <a:avLst/>
          </a:prstGeom>
          <a:noFill/>
        </p:spPr>
        <p:txBody>
          <a:bodyPr wrap="square" rtlCol="0">
            <a:spAutoFit/>
          </a:bodyPr>
          <a:lstStyle/>
          <a:p>
            <a:r>
              <a:rPr lang="fa-IR" sz="1400" dirty="0">
                <a:cs typeface="B Mitra" panose="00000400000000000000" pitchFamily="2" charset="-78"/>
              </a:rPr>
              <a:t>منبع: دنیای اقتصاد</a:t>
            </a:r>
            <a:endParaRPr lang="en-US" sz="1400" dirty="0">
              <a:cs typeface="B Mitra" panose="00000400000000000000" pitchFamily="2" charset="-78"/>
            </a:endParaRPr>
          </a:p>
        </p:txBody>
      </p:sp>
    </p:spTree>
    <p:extLst>
      <p:ext uri="{BB962C8B-B14F-4D97-AF65-F5344CB8AC3E}">
        <p14:creationId xmlns:p14="http://schemas.microsoft.com/office/powerpoint/2010/main" val="2469916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타원 180">
            <a:extLst>
              <a:ext uri="{FF2B5EF4-FFF2-40B4-BE49-F238E27FC236}">
                <a16:creationId xmlns:a16="http://schemas.microsoft.com/office/drawing/2014/main" id="{E02BF694-1BF4-4585-9EFC-6E2C5382FFFA}"/>
              </a:ext>
            </a:extLst>
          </p:cNvPr>
          <p:cNvSpPr/>
          <p:nvPr/>
        </p:nvSpPr>
        <p:spPr>
          <a:xfrm>
            <a:off x="3822305" y="5537222"/>
            <a:ext cx="582833" cy="5294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altLang="ko-KR"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3</a:t>
            </a:r>
            <a:endParaRPr kumimoji="0" lang="ko-KR" alt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79" name="타원 178">
            <a:extLst>
              <a:ext uri="{FF2B5EF4-FFF2-40B4-BE49-F238E27FC236}">
                <a16:creationId xmlns:a16="http://schemas.microsoft.com/office/drawing/2014/main" id="{81F732E7-7F6A-45BB-9639-9EF0D45A2B30}"/>
              </a:ext>
            </a:extLst>
          </p:cNvPr>
          <p:cNvSpPr/>
          <p:nvPr/>
        </p:nvSpPr>
        <p:spPr>
          <a:xfrm>
            <a:off x="8747559" y="2419453"/>
            <a:ext cx="497078" cy="5083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altLang="ko-KR"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2</a:t>
            </a:r>
            <a:endParaRPr kumimoji="0" lang="ko-KR" alt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69" name="타원 68">
            <a:extLst>
              <a:ext uri="{FF2B5EF4-FFF2-40B4-BE49-F238E27FC236}">
                <a16:creationId xmlns:a16="http://schemas.microsoft.com/office/drawing/2014/main" id="{A9783F42-A1DA-4BBF-A027-12E32047484F}"/>
              </a:ext>
            </a:extLst>
          </p:cNvPr>
          <p:cNvSpPr/>
          <p:nvPr/>
        </p:nvSpPr>
        <p:spPr>
          <a:xfrm>
            <a:off x="358490" y="2449892"/>
            <a:ext cx="515669" cy="491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altLang="ko-KR"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1</a:t>
            </a:r>
            <a:endParaRPr kumimoji="0" lang="ko-KR" alt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fa-IR" sz="4400" dirty="0">
                <a:cs typeface="B Titr" panose="00000700000000000000" pitchFamily="2" charset="-78"/>
              </a:rPr>
              <a:t>انواع </a:t>
            </a:r>
            <a:r>
              <a:rPr lang="fa-IR" sz="4800" dirty="0">
                <a:cs typeface="B Titr" panose="00000700000000000000" pitchFamily="2" charset="-78"/>
              </a:rPr>
              <a:t>آف‌شور</a:t>
            </a:r>
            <a:endParaRPr lang="en-US" sz="4400" dirty="0">
              <a:cs typeface="B Titr" panose="00000700000000000000" pitchFamily="2" charset="-78"/>
            </a:endParaRPr>
          </a:p>
        </p:txBody>
      </p:sp>
      <p:grpSp>
        <p:nvGrpSpPr>
          <p:cNvPr id="3" name="Group 1">
            <a:extLst>
              <a:ext uri="{FF2B5EF4-FFF2-40B4-BE49-F238E27FC236}">
                <a16:creationId xmlns:a16="http://schemas.microsoft.com/office/drawing/2014/main" id="{8D7097D2-2570-4DFD-9072-262F906A69A1}"/>
              </a:ext>
            </a:extLst>
          </p:cNvPr>
          <p:cNvGrpSpPr/>
          <p:nvPr/>
        </p:nvGrpSpPr>
        <p:grpSpPr>
          <a:xfrm>
            <a:off x="3542988" y="2550414"/>
            <a:ext cx="1576880" cy="2925228"/>
            <a:chOff x="8767903" y="321074"/>
            <a:chExt cx="1576880" cy="3147176"/>
          </a:xfrm>
        </p:grpSpPr>
        <p:sp>
          <p:nvSpPr>
            <p:cNvPr id="4" name="Graphic 2">
              <a:extLst>
                <a:ext uri="{FF2B5EF4-FFF2-40B4-BE49-F238E27FC236}">
                  <a16:creationId xmlns:a16="http://schemas.microsoft.com/office/drawing/2014/main" id="{0BD92367-4CEC-48EB-9970-6CCC09F2C1BB}"/>
                </a:ext>
              </a:extLst>
            </p:cNvPr>
            <p:cNvSpPr/>
            <p:nvPr/>
          </p:nvSpPr>
          <p:spPr>
            <a:xfrm>
              <a:off x="8770344" y="321074"/>
              <a:ext cx="1572693" cy="3147176"/>
            </a:xfrm>
            <a:custGeom>
              <a:avLst/>
              <a:gdLst>
                <a:gd name="connsiteX0" fmla="*/ 2940654 w 3387838"/>
                <a:gd name="connsiteY0" fmla="*/ 6858876 h 6858875"/>
                <a:gd name="connsiteX1" fmla="*/ 447185 w 3387838"/>
                <a:gd name="connsiteY1" fmla="*/ 6858876 h 6858875"/>
                <a:gd name="connsiteX2" fmla="*/ 0 w 3387838"/>
                <a:gd name="connsiteY2" fmla="*/ 6411691 h 6858875"/>
                <a:gd name="connsiteX3" fmla="*/ 0 w 3387838"/>
                <a:gd name="connsiteY3" fmla="*/ 447185 h 6858875"/>
                <a:gd name="connsiteX4" fmla="*/ 447185 w 3387838"/>
                <a:gd name="connsiteY4" fmla="*/ 0 h 6858875"/>
                <a:gd name="connsiteX5" fmla="*/ 2940654 w 3387838"/>
                <a:gd name="connsiteY5" fmla="*/ 0 h 6858875"/>
                <a:gd name="connsiteX6" fmla="*/ 3387838 w 3387838"/>
                <a:gd name="connsiteY6" fmla="*/ 447185 h 6858875"/>
                <a:gd name="connsiteX7" fmla="*/ 3387838 w 3387838"/>
                <a:gd name="connsiteY7" fmla="*/ 6411759 h 6858875"/>
                <a:gd name="connsiteX8" fmla="*/ 2940654 w 3387838"/>
                <a:gd name="connsiteY8" fmla="*/ 6858876 h 685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838" h="6858875">
                  <a:moveTo>
                    <a:pt x="2940654" y="6858876"/>
                  </a:moveTo>
                  <a:lnTo>
                    <a:pt x="447185" y="6858876"/>
                  </a:lnTo>
                  <a:cubicBezTo>
                    <a:pt x="200216" y="6858876"/>
                    <a:pt x="0" y="6658660"/>
                    <a:pt x="0" y="6411691"/>
                  </a:cubicBezTo>
                  <a:lnTo>
                    <a:pt x="0" y="447185"/>
                  </a:lnTo>
                  <a:cubicBezTo>
                    <a:pt x="67" y="200216"/>
                    <a:pt x="200216" y="0"/>
                    <a:pt x="447185" y="0"/>
                  </a:cubicBezTo>
                  <a:lnTo>
                    <a:pt x="2940654" y="0"/>
                  </a:lnTo>
                  <a:cubicBezTo>
                    <a:pt x="3187622" y="0"/>
                    <a:pt x="3387838" y="200216"/>
                    <a:pt x="3387838" y="447185"/>
                  </a:cubicBezTo>
                  <a:lnTo>
                    <a:pt x="3387838" y="6411759"/>
                  </a:lnTo>
                  <a:cubicBezTo>
                    <a:pt x="3387771" y="6658660"/>
                    <a:pt x="3187555" y="6858876"/>
                    <a:pt x="2940654" y="6858876"/>
                  </a:cubicBezTo>
                  <a:close/>
                </a:path>
              </a:pathLst>
            </a:custGeom>
            <a:solidFill>
              <a:srgbClr val="D0D4D8"/>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5" name="Graphic 2">
              <a:extLst>
                <a:ext uri="{FF2B5EF4-FFF2-40B4-BE49-F238E27FC236}">
                  <a16:creationId xmlns:a16="http://schemas.microsoft.com/office/drawing/2014/main" id="{EAA739C1-0897-4C62-A1B2-2796159F7321}"/>
                </a:ext>
              </a:extLst>
            </p:cNvPr>
            <p:cNvSpPr/>
            <p:nvPr/>
          </p:nvSpPr>
          <p:spPr>
            <a:xfrm>
              <a:off x="8791415" y="337581"/>
              <a:ext cx="1530550" cy="3114132"/>
            </a:xfrm>
            <a:custGeom>
              <a:avLst/>
              <a:gdLst>
                <a:gd name="connsiteX0" fmla="*/ 2858870 w 3305986"/>
                <a:gd name="connsiteY0" fmla="*/ 6786860 h 6786860"/>
                <a:gd name="connsiteX1" fmla="*/ 447185 w 3305986"/>
                <a:gd name="connsiteY1" fmla="*/ 6786860 h 6786860"/>
                <a:gd name="connsiteX2" fmla="*/ 0 w 3305986"/>
                <a:gd name="connsiteY2" fmla="*/ 6339676 h 6786860"/>
                <a:gd name="connsiteX3" fmla="*/ 0 w 3305986"/>
                <a:gd name="connsiteY3" fmla="*/ 447185 h 6786860"/>
                <a:gd name="connsiteX4" fmla="*/ 447185 w 3305986"/>
                <a:gd name="connsiteY4" fmla="*/ 0 h 6786860"/>
                <a:gd name="connsiteX5" fmla="*/ 2858802 w 3305986"/>
                <a:gd name="connsiteY5" fmla="*/ 0 h 6786860"/>
                <a:gd name="connsiteX6" fmla="*/ 3305987 w 3305986"/>
                <a:gd name="connsiteY6" fmla="*/ 447185 h 6786860"/>
                <a:gd name="connsiteX7" fmla="*/ 3305987 w 3305986"/>
                <a:gd name="connsiteY7" fmla="*/ 6339743 h 6786860"/>
                <a:gd name="connsiteX8" fmla="*/ 2858870 w 3305986"/>
                <a:gd name="connsiteY8" fmla="*/ 6786860 h 678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5986" h="6786860">
                  <a:moveTo>
                    <a:pt x="2858870" y="6786860"/>
                  </a:moveTo>
                  <a:lnTo>
                    <a:pt x="447185" y="6786860"/>
                  </a:lnTo>
                  <a:cubicBezTo>
                    <a:pt x="200216" y="6786860"/>
                    <a:pt x="0" y="6586644"/>
                    <a:pt x="0" y="6339676"/>
                  </a:cubicBezTo>
                  <a:lnTo>
                    <a:pt x="0" y="447185"/>
                  </a:lnTo>
                  <a:cubicBezTo>
                    <a:pt x="0" y="200216"/>
                    <a:pt x="200216" y="0"/>
                    <a:pt x="447185" y="0"/>
                  </a:cubicBezTo>
                  <a:lnTo>
                    <a:pt x="2858802" y="0"/>
                  </a:lnTo>
                  <a:cubicBezTo>
                    <a:pt x="3105771" y="0"/>
                    <a:pt x="3305987" y="200216"/>
                    <a:pt x="3305987" y="447185"/>
                  </a:cubicBezTo>
                  <a:lnTo>
                    <a:pt x="3305987" y="6339743"/>
                  </a:lnTo>
                  <a:cubicBezTo>
                    <a:pt x="3305987" y="6586644"/>
                    <a:pt x="3105771" y="6786860"/>
                    <a:pt x="2858870" y="6786860"/>
                  </a:cubicBezTo>
                  <a:close/>
                </a:path>
              </a:pathLst>
            </a:custGeom>
            <a:solidFill>
              <a:srgbClr val="070808"/>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6" name="Graphic 2">
              <a:extLst>
                <a:ext uri="{FF2B5EF4-FFF2-40B4-BE49-F238E27FC236}">
                  <a16:creationId xmlns:a16="http://schemas.microsoft.com/office/drawing/2014/main" id="{9422359F-1808-47F5-A2CC-F6BCC5E5A38C}"/>
                </a:ext>
              </a:extLst>
            </p:cNvPr>
            <p:cNvSpPr/>
            <p:nvPr/>
          </p:nvSpPr>
          <p:spPr>
            <a:xfrm>
              <a:off x="8828208" y="391212"/>
              <a:ext cx="1456965" cy="3006900"/>
            </a:xfrm>
            <a:custGeom>
              <a:avLst/>
              <a:gdLst>
                <a:gd name="connsiteX0" fmla="*/ 2682906 w 3006269"/>
                <a:gd name="connsiteY0" fmla="*/ 0 h 6553162"/>
                <a:gd name="connsiteX1" fmla="*/ 2383121 w 3006269"/>
                <a:gd name="connsiteY1" fmla="*/ 0 h 6553162"/>
                <a:gd name="connsiteX2" fmla="*/ 2355366 w 3006269"/>
                <a:gd name="connsiteY2" fmla="*/ 27755 h 6553162"/>
                <a:gd name="connsiteX3" fmla="*/ 2355366 w 3006269"/>
                <a:gd name="connsiteY3" fmla="*/ 27755 h 6553162"/>
                <a:gd name="connsiteX4" fmla="*/ 2140599 w 3006269"/>
                <a:gd name="connsiteY4" fmla="*/ 242523 h 6553162"/>
                <a:gd name="connsiteX5" fmla="*/ 852197 w 3006269"/>
                <a:gd name="connsiteY5" fmla="*/ 242523 h 6553162"/>
                <a:gd name="connsiteX6" fmla="*/ 637430 w 3006269"/>
                <a:gd name="connsiteY6" fmla="*/ 27755 h 6553162"/>
                <a:gd name="connsiteX7" fmla="*/ 637430 w 3006269"/>
                <a:gd name="connsiteY7" fmla="*/ 27755 h 6553162"/>
                <a:gd name="connsiteX8" fmla="*/ 609675 w 3006269"/>
                <a:gd name="connsiteY8" fmla="*/ 0 h 6553162"/>
                <a:gd name="connsiteX9" fmla="*/ 323363 w 3006269"/>
                <a:gd name="connsiteY9" fmla="*/ 0 h 6553162"/>
                <a:gd name="connsiteX10" fmla="*/ 0 w 3006269"/>
                <a:gd name="connsiteY10" fmla="*/ 323363 h 6553162"/>
                <a:gd name="connsiteX11" fmla="*/ 0 w 3006269"/>
                <a:gd name="connsiteY11" fmla="*/ 6229799 h 6553162"/>
                <a:gd name="connsiteX12" fmla="*/ 323363 w 3006269"/>
                <a:gd name="connsiteY12" fmla="*/ 6553163 h 6553162"/>
                <a:gd name="connsiteX13" fmla="*/ 2682906 w 3006269"/>
                <a:gd name="connsiteY13" fmla="*/ 6553163 h 6553162"/>
                <a:gd name="connsiteX14" fmla="*/ 3006269 w 3006269"/>
                <a:gd name="connsiteY14" fmla="*/ 6229799 h 6553162"/>
                <a:gd name="connsiteX15" fmla="*/ 3006269 w 3006269"/>
                <a:gd name="connsiteY15" fmla="*/ 323363 h 6553162"/>
                <a:gd name="connsiteX16" fmla="*/ 2682906 w 3006269"/>
                <a:gd name="connsiteY16" fmla="*/ 0 h 655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6269" h="6553162">
                  <a:moveTo>
                    <a:pt x="2682906" y="0"/>
                  </a:moveTo>
                  <a:lnTo>
                    <a:pt x="2383121" y="0"/>
                  </a:lnTo>
                  <a:cubicBezTo>
                    <a:pt x="2367761" y="0"/>
                    <a:pt x="2355366" y="12463"/>
                    <a:pt x="2355366" y="27755"/>
                  </a:cubicBezTo>
                  <a:lnTo>
                    <a:pt x="2355366" y="27755"/>
                  </a:lnTo>
                  <a:cubicBezTo>
                    <a:pt x="2355366" y="146322"/>
                    <a:pt x="2259233" y="242523"/>
                    <a:pt x="2140599" y="242523"/>
                  </a:cubicBezTo>
                  <a:lnTo>
                    <a:pt x="852197" y="242523"/>
                  </a:lnTo>
                  <a:cubicBezTo>
                    <a:pt x="733631" y="242523"/>
                    <a:pt x="637430" y="146389"/>
                    <a:pt x="637430" y="27755"/>
                  </a:cubicBezTo>
                  <a:lnTo>
                    <a:pt x="637430" y="27755"/>
                  </a:lnTo>
                  <a:cubicBezTo>
                    <a:pt x="637430" y="12396"/>
                    <a:pt x="624967" y="0"/>
                    <a:pt x="609675" y="0"/>
                  </a:cubicBezTo>
                  <a:lnTo>
                    <a:pt x="323363" y="0"/>
                  </a:lnTo>
                  <a:cubicBezTo>
                    <a:pt x="144772" y="0"/>
                    <a:pt x="0" y="144773"/>
                    <a:pt x="0" y="323363"/>
                  </a:cubicBezTo>
                  <a:lnTo>
                    <a:pt x="0" y="6229799"/>
                  </a:lnTo>
                  <a:cubicBezTo>
                    <a:pt x="0" y="6408390"/>
                    <a:pt x="144772" y="6553163"/>
                    <a:pt x="323363" y="6553163"/>
                  </a:cubicBezTo>
                  <a:lnTo>
                    <a:pt x="2682906" y="6553163"/>
                  </a:lnTo>
                  <a:cubicBezTo>
                    <a:pt x="2861497" y="6553163"/>
                    <a:pt x="3006269" y="6408390"/>
                    <a:pt x="3006269" y="6229799"/>
                  </a:cubicBezTo>
                  <a:lnTo>
                    <a:pt x="3006269" y="323363"/>
                  </a:lnTo>
                  <a:cubicBezTo>
                    <a:pt x="3006269" y="144773"/>
                    <a:pt x="2861497" y="0"/>
                    <a:pt x="2682906" y="0"/>
                  </a:cubicBezTo>
                  <a:close/>
                </a:path>
              </a:pathLst>
            </a:custGeom>
            <a:solidFill>
              <a:schemeClr val="accent1">
                <a:lumMod val="20000"/>
                <a:lumOff val="80000"/>
              </a:schemeClr>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7" name="Graphic 2">
              <a:extLst>
                <a:ext uri="{FF2B5EF4-FFF2-40B4-BE49-F238E27FC236}">
                  <a16:creationId xmlns:a16="http://schemas.microsoft.com/office/drawing/2014/main" id="{59C0279D-E03E-41F7-9AEC-A966B1F2DF6B}"/>
                </a:ext>
              </a:extLst>
            </p:cNvPr>
            <p:cNvSpPr/>
            <p:nvPr/>
          </p:nvSpPr>
          <p:spPr>
            <a:xfrm>
              <a:off x="8768181" y="768762"/>
              <a:ext cx="11004" cy="107231"/>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8" name="Graphic 2">
              <a:extLst>
                <a:ext uri="{FF2B5EF4-FFF2-40B4-BE49-F238E27FC236}">
                  <a16:creationId xmlns:a16="http://schemas.microsoft.com/office/drawing/2014/main" id="{B3E81FA0-3401-45EF-BE2E-1165DCED9B5F}"/>
                </a:ext>
              </a:extLst>
            </p:cNvPr>
            <p:cNvSpPr/>
            <p:nvPr/>
          </p:nvSpPr>
          <p:spPr>
            <a:xfrm>
              <a:off x="8768181" y="998836"/>
              <a:ext cx="15362" cy="213875"/>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9" name="Graphic 2">
              <a:extLst>
                <a:ext uri="{FF2B5EF4-FFF2-40B4-BE49-F238E27FC236}">
                  <a16:creationId xmlns:a16="http://schemas.microsoft.com/office/drawing/2014/main" id="{614EE323-CB7F-4C44-98C5-03C25C6D3609}"/>
                </a:ext>
              </a:extLst>
            </p:cNvPr>
            <p:cNvSpPr/>
            <p:nvPr/>
          </p:nvSpPr>
          <p:spPr>
            <a:xfrm>
              <a:off x="8768212" y="1014199"/>
              <a:ext cx="8686" cy="17910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10" name="Graphic 2">
              <a:extLst>
                <a:ext uri="{FF2B5EF4-FFF2-40B4-BE49-F238E27FC236}">
                  <a16:creationId xmlns:a16="http://schemas.microsoft.com/office/drawing/2014/main" id="{0E5F0184-E97D-4DE8-A71A-E19DEF2517B8}"/>
                </a:ext>
              </a:extLst>
            </p:cNvPr>
            <p:cNvSpPr/>
            <p:nvPr/>
          </p:nvSpPr>
          <p:spPr>
            <a:xfrm>
              <a:off x="8767903" y="1284426"/>
              <a:ext cx="15362" cy="213875"/>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11" name="Graphic 2">
              <a:extLst>
                <a:ext uri="{FF2B5EF4-FFF2-40B4-BE49-F238E27FC236}">
                  <a16:creationId xmlns:a16="http://schemas.microsoft.com/office/drawing/2014/main" id="{23B95E3A-4443-431E-8AED-9EE61C679827}"/>
                </a:ext>
              </a:extLst>
            </p:cNvPr>
            <p:cNvSpPr/>
            <p:nvPr/>
          </p:nvSpPr>
          <p:spPr>
            <a:xfrm>
              <a:off x="8767903" y="1299789"/>
              <a:ext cx="8686" cy="17910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12" name="Graphic 2">
              <a:extLst>
                <a:ext uri="{FF2B5EF4-FFF2-40B4-BE49-F238E27FC236}">
                  <a16:creationId xmlns:a16="http://schemas.microsoft.com/office/drawing/2014/main" id="{2B76C5C8-0448-4D76-9C51-3F12BC2A4E37}"/>
                </a:ext>
              </a:extLst>
            </p:cNvPr>
            <p:cNvSpPr/>
            <p:nvPr/>
          </p:nvSpPr>
          <p:spPr>
            <a:xfrm>
              <a:off x="10329421" y="1070581"/>
              <a:ext cx="15362" cy="346145"/>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13" name="Graphic 2">
              <a:extLst>
                <a:ext uri="{FF2B5EF4-FFF2-40B4-BE49-F238E27FC236}">
                  <a16:creationId xmlns:a16="http://schemas.microsoft.com/office/drawing/2014/main" id="{FF37D422-0DA0-4DFE-906C-DB227729A449}"/>
                </a:ext>
              </a:extLst>
            </p:cNvPr>
            <p:cNvSpPr/>
            <p:nvPr/>
          </p:nvSpPr>
          <p:spPr>
            <a:xfrm>
              <a:off x="10336097" y="1095464"/>
              <a:ext cx="8686" cy="289856"/>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14" name="Graphic 2">
              <a:extLst>
                <a:ext uri="{FF2B5EF4-FFF2-40B4-BE49-F238E27FC236}">
                  <a16:creationId xmlns:a16="http://schemas.microsoft.com/office/drawing/2014/main" id="{DF4A90DC-0130-4AA7-A413-461B5DE0D7AC}"/>
                </a:ext>
              </a:extLst>
            </p:cNvPr>
            <p:cNvSpPr/>
            <p:nvPr/>
          </p:nvSpPr>
          <p:spPr>
            <a:xfrm>
              <a:off x="10332357" y="1794710"/>
              <a:ext cx="12426" cy="237214"/>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15" name="Graphic 2">
              <a:extLst>
                <a:ext uri="{FF2B5EF4-FFF2-40B4-BE49-F238E27FC236}">
                  <a16:creationId xmlns:a16="http://schemas.microsoft.com/office/drawing/2014/main" id="{E0299C80-8448-4921-AE09-6579E483A3DD}"/>
                </a:ext>
              </a:extLst>
            </p:cNvPr>
            <p:cNvSpPr/>
            <p:nvPr/>
          </p:nvSpPr>
          <p:spPr>
            <a:xfrm>
              <a:off x="10337736" y="1811742"/>
              <a:ext cx="7047" cy="198636"/>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16" name="Oval 216">
              <a:extLst>
                <a:ext uri="{FF2B5EF4-FFF2-40B4-BE49-F238E27FC236}">
                  <a16:creationId xmlns:a16="http://schemas.microsoft.com/office/drawing/2014/main" id="{F821F8D9-8122-4449-87D3-9D6D1CCCF5DF}"/>
                </a:ext>
              </a:extLst>
            </p:cNvPr>
            <p:cNvSpPr>
              <a:spLocks noChangeAspect="1"/>
            </p:cNvSpPr>
            <p:nvPr/>
          </p:nvSpPr>
          <p:spPr>
            <a:xfrm>
              <a:off x="9814828" y="385879"/>
              <a:ext cx="73152" cy="7315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17" name="Oval 217">
              <a:extLst>
                <a:ext uri="{FF2B5EF4-FFF2-40B4-BE49-F238E27FC236}">
                  <a16:creationId xmlns:a16="http://schemas.microsoft.com/office/drawing/2014/main" id="{05E4629A-F049-4366-BCC2-833060EE7E59}"/>
                </a:ext>
              </a:extLst>
            </p:cNvPr>
            <p:cNvSpPr>
              <a:spLocks noChangeAspect="1"/>
            </p:cNvSpPr>
            <p:nvPr/>
          </p:nvSpPr>
          <p:spPr>
            <a:xfrm>
              <a:off x="9819400" y="390451"/>
              <a:ext cx="64008" cy="64008"/>
            </a:xfrm>
            <a:prstGeom prst="ellipse">
              <a:avLst/>
            </a:prstGeom>
            <a:solidFill>
              <a:srgbClr val="070808"/>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18" name="Oval 218">
              <a:extLst>
                <a:ext uri="{FF2B5EF4-FFF2-40B4-BE49-F238E27FC236}">
                  <a16:creationId xmlns:a16="http://schemas.microsoft.com/office/drawing/2014/main" id="{38E141B4-BFFF-4732-AA9D-8BE1550C22C7}"/>
                </a:ext>
              </a:extLst>
            </p:cNvPr>
            <p:cNvSpPr/>
            <p:nvPr/>
          </p:nvSpPr>
          <p:spPr>
            <a:xfrm>
              <a:off x="9835585" y="406636"/>
              <a:ext cx="31638" cy="31638"/>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19" name="Oval 219">
              <a:extLst>
                <a:ext uri="{FF2B5EF4-FFF2-40B4-BE49-F238E27FC236}">
                  <a16:creationId xmlns:a16="http://schemas.microsoft.com/office/drawing/2014/main" id="{6D9CD067-47A9-4D41-AE93-DF7B88353995}"/>
                </a:ext>
              </a:extLst>
            </p:cNvPr>
            <p:cNvSpPr/>
            <p:nvPr/>
          </p:nvSpPr>
          <p:spPr>
            <a:xfrm>
              <a:off x="9843013" y="414064"/>
              <a:ext cx="16783" cy="16783"/>
            </a:xfrm>
            <a:prstGeom prst="ellipse">
              <a:avLst/>
            </a:prstGeom>
            <a:solidFill>
              <a:srgbClr val="081422"/>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20" name="Graphic 2">
              <a:extLst>
                <a:ext uri="{FF2B5EF4-FFF2-40B4-BE49-F238E27FC236}">
                  <a16:creationId xmlns:a16="http://schemas.microsoft.com/office/drawing/2014/main" id="{915C063D-6CA5-43F7-A1CF-0C7984D9F708}"/>
                </a:ext>
              </a:extLst>
            </p:cNvPr>
            <p:cNvSpPr/>
            <p:nvPr userDrawn="1"/>
          </p:nvSpPr>
          <p:spPr>
            <a:xfrm flipH="1">
              <a:off x="8769273" y="781546"/>
              <a:ext cx="5842" cy="81663"/>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a:cs typeface="+mn-cs"/>
              </a:endParaRPr>
            </a:p>
          </p:txBody>
        </p:sp>
      </p:grpSp>
      <p:grpSp>
        <p:nvGrpSpPr>
          <p:cNvPr id="21" name="Group 1">
            <a:extLst>
              <a:ext uri="{FF2B5EF4-FFF2-40B4-BE49-F238E27FC236}">
                <a16:creationId xmlns:a16="http://schemas.microsoft.com/office/drawing/2014/main" id="{4ACC4BC0-4891-441C-92EB-A03EADF933D1}"/>
              </a:ext>
            </a:extLst>
          </p:cNvPr>
          <p:cNvGrpSpPr/>
          <p:nvPr/>
        </p:nvGrpSpPr>
        <p:grpSpPr>
          <a:xfrm>
            <a:off x="7068217" y="2555946"/>
            <a:ext cx="1576880" cy="2926854"/>
            <a:chOff x="8767903" y="321074"/>
            <a:chExt cx="1576880" cy="3147176"/>
          </a:xfrm>
        </p:grpSpPr>
        <p:sp>
          <p:nvSpPr>
            <p:cNvPr id="22" name="Graphic 2">
              <a:extLst>
                <a:ext uri="{FF2B5EF4-FFF2-40B4-BE49-F238E27FC236}">
                  <a16:creationId xmlns:a16="http://schemas.microsoft.com/office/drawing/2014/main" id="{2618D042-14AE-4D7A-82B7-2BCCA30D086D}"/>
                </a:ext>
              </a:extLst>
            </p:cNvPr>
            <p:cNvSpPr/>
            <p:nvPr/>
          </p:nvSpPr>
          <p:spPr>
            <a:xfrm>
              <a:off x="8770344" y="321074"/>
              <a:ext cx="1572693" cy="3147176"/>
            </a:xfrm>
            <a:custGeom>
              <a:avLst/>
              <a:gdLst>
                <a:gd name="connsiteX0" fmla="*/ 2940654 w 3387838"/>
                <a:gd name="connsiteY0" fmla="*/ 6858876 h 6858875"/>
                <a:gd name="connsiteX1" fmla="*/ 447185 w 3387838"/>
                <a:gd name="connsiteY1" fmla="*/ 6858876 h 6858875"/>
                <a:gd name="connsiteX2" fmla="*/ 0 w 3387838"/>
                <a:gd name="connsiteY2" fmla="*/ 6411691 h 6858875"/>
                <a:gd name="connsiteX3" fmla="*/ 0 w 3387838"/>
                <a:gd name="connsiteY3" fmla="*/ 447185 h 6858875"/>
                <a:gd name="connsiteX4" fmla="*/ 447185 w 3387838"/>
                <a:gd name="connsiteY4" fmla="*/ 0 h 6858875"/>
                <a:gd name="connsiteX5" fmla="*/ 2940654 w 3387838"/>
                <a:gd name="connsiteY5" fmla="*/ 0 h 6858875"/>
                <a:gd name="connsiteX6" fmla="*/ 3387838 w 3387838"/>
                <a:gd name="connsiteY6" fmla="*/ 447185 h 6858875"/>
                <a:gd name="connsiteX7" fmla="*/ 3387838 w 3387838"/>
                <a:gd name="connsiteY7" fmla="*/ 6411759 h 6858875"/>
                <a:gd name="connsiteX8" fmla="*/ 2940654 w 3387838"/>
                <a:gd name="connsiteY8" fmla="*/ 6858876 h 685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838" h="6858875">
                  <a:moveTo>
                    <a:pt x="2940654" y="6858876"/>
                  </a:moveTo>
                  <a:lnTo>
                    <a:pt x="447185" y="6858876"/>
                  </a:lnTo>
                  <a:cubicBezTo>
                    <a:pt x="200216" y="6858876"/>
                    <a:pt x="0" y="6658660"/>
                    <a:pt x="0" y="6411691"/>
                  </a:cubicBezTo>
                  <a:lnTo>
                    <a:pt x="0" y="447185"/>
                  </a:lnTo>
                  <a:cubicBezTo>
                    <a:pt x="67" y="200216"/>
                    <a:pt x="200216" y="0"/>
                    <a:pt x="447185" y="0"/>
                  </a:cubicBezTo>
                  <a:lnTo>
                    <a:pt x="2940654" y="0"/>
                  </a:lnTo>
                  <a:cubicBezTo>
                    <a:pt x="3187622" y="0"/>
                    <a:pt x="3387838" y="200216"/>
                    <a:pt x="3387838" y="447185"/>
                  </a:cubicBezTo>
                  <a:lnTo>
                    <a:pt x="3387838" y="6411759"/>
                  </a:lnTo>
                  <a:cubicBezTo>
                    <a:pt x="3387771" y="6658660"/>
                    <a:pt x="3187555" y="6858876"/>
                    <a:pt x="2940654" y="6858876"/>
                  </a:cubicBezTo>
                  <a:close/>
                </a:path>
              </a:pathLst>
            </a:custGeom>
            <a:solidFill>
              <a:srgbClr val="D0D4D8"/>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3" name="Graphic 2">
              <a:extLst>
                <a:ext uri="{FF2B5EF4-FFF2-40B4-BE49-F238E27FC236}">
                  <a16:creationId xmlns:a16="http://schemas.microsoft.com/office/drawing/2014/main" id="{2413336B-33B9-42D3-B826-BFBFB5ECA3CC}"/>
                </a:ext>
              </a:extLst>
            </p:cNvPr>
            <p:cNvSpPr/>
            <p:nvPr/>
          </p:nvSpPr>
          <p:spPr>
            <a:xfrm>
              <a:off x="8791415" y="337581"/>
              <a:ext cx="1530550" cy="3114132"/>
            </a:xfrm>
            <a:custGeom>
              <a:avLst/>
              <a:gdLst>
                <a:gd name="connsiteX0" fmla="*/ 2858870 w 3305986"/>
                <a:gd name="connsiteY0" fmla="*/ 6786860 h 6786860"/>
                <a:gd name="connsiteX1" fmla="*/ 447185 w 3305986"/>
                <a:gd name="connsiteY1" fmla="*/ 6786860 h 6786860"/>
                <a:gd name="connsiteX2" fmla="*/ 0 w 3305986"/>
                <a:gd name="connsiteY2" fmla="*/ 6339676 h 6786860"/>
                <a:gd name="connsiteX3" fmla="*/ 0 w 3305986"/>
                <a:gd name="connsiteY3" fmla="*/ 447185 h 6786860"/>
                <a:gd name="connsiteX4" fmla="*/ 447185 w 3305986"/>
                <a:gd name="connsiteY4" fmla="*/ 0 h 6786860"/>
                <a:gd name="connsiteX5" fmla="*/ 2858802 w 3305986"/>
                <a:gd name="connsiteY5" fmla="*/ 0 h 6786860"/>
                <a:gd name="connsiteX6" fmla="*/ 3305987 w 3305986"/>
                <a:gd name="connsiteY6" fmla="*/ 447185 h 6786860"/>
                <a:gd name="connsiteX7" fmla="*/ 3305987 w 3305986"/>
                <a:gd name="connsiteY7" fmla="*/ 6339743 h 6786860"/>
                <a:gd name="connsiteX8" fmla="*/ 2858870 w 3305986"/>
                <a:gd name="connsiteY8" fmla="*/ 6786860 h 678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5986" h="6786860">
                  <a:moveTo>
                    <a:pt x="2858870" y="6786860"/>
                  </a:moveTo>
                  <a:lnTo>
                    <a:pt x="447185" y="6786860"/>
                  </a:lnTo>
                  <a:cubicBezTo>
                    <a:pt x="200216" y="6786860"/>
                    <a:pt x="0" y="6586644"/>
                    <a:pt x="0" y="6339676"/>
                  </a:cubicBezTo>
                  <a:lnTo>
                    <a:pt x="0" y="447185"/>
                  </a:lnTo>
                  <a:cubicBezTo>
                    <a:pt x="0" y="200216"/>
                    <a:pt x="200216" y="0"/>
                    <a:pt x="447185" y="0"/>
                  </a:cubicBezTo>
                  <a:lnTo>
                    <a:pt x="2858802" y="0"/>
                  </a:lnTo>
                  <a:cubicBezTo>
                    <a:pt x="3105771" y="0"/>
                    <a:pt x="3305987" y="200216"/>
                    <a:pt x="3305987" y="447185"/>
                  </a:cubicBezTo>
                  <a:lnTo>
                    <a:pt x="3305987" y="6339743"/>
                  </a:lnTo>
                  <a:cubicBezTo>
                    <a:pt x="3305987" y="6586644"/>
                    <a:pt x="3105771" y="6786860"/>
                    <a:pt x="2858870" y="6786860"/>
                  </a:cubicBezTo>
                  <a:close/>
                </a:path>
              </a:pathLst>
            </a:custGeom>
            <a:solidFill>
              <a:srgbClr val="070808"/>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4" name="Graphic 2">
              <a:extLst>
                <a:ext uri="{FF2B5EF4-FFF2-40B4-BE49-F238E27FC236}">
                  <a16:creationId xmlns:a16="http://schemas.microsoft.com/office/drawing/2014/main" id="{4BA0B708-8D6F-4B23-B0A3-1A3AAC7716AA}"/>
                </a:ext>
              </a:extLst>
            </p:cNvPr>
            <p:cNvSpPr/>
            <p:nvPr/>
          </p:nvSpPr>
          <p:spPr>
            <a:xfrm>
              <a:off x="8828208" y="391212"/>
              <a:ext cx="1456965" cy="3006900"/>
            </a:xfrm>
            <a:custGeom>
              <a:avLst/>
              <a:gdLst>
                <a:gd name="connsiteX0" fmla="*/ 2682906 w 3006269"/>
                <a:gd name="connsiteY0" fmla="*/ 0 h 6553162"/>
                <a:gd name="connsiteX1" fmla="*/ 2383121 w 3006269"/>
                <a:gd name="connsiteY1" fmla="*/ 0 h 6553162"/>
                <a:gd name="connsiteX2" fmla="*/ 2355366 w 3006269"/>
                <a:gd name="connsiteY2" fmla="*/ 27755 h 6553162"/>
                <a:gd name="connsiteX3" fmla="*/ 2355366 w 3006269"/>
                <a:gd name="connsiteY3" fmla="*/ 27755 h 6553162"/>
                <a:gd name="connsiteX4" fmla="*/ 2140599 w 3006269"/>
                <a:gd name="connsiteY4" fmla="*/ 242523 h 6553162"/>
                <a:gd name="connsiteX5" fmla="*/ 852197 w 3006269"/>
                <a:gd name="connsiteY5" fmla="*/ 242523 h 6553162"/>
                <a:gd name="connsiteX6" fmla="*/ 637430 w 3006269"/>
                <a:gd name="connsiteY6" fmla="*/ 27755 h 6553162"/>
                <a:gd name="connsiteX7" fmla="*/ 637430 w 3006269"/>
                <a:gd name="connsiteY7" fmla="*/ 27755 h 6553162"/>
                <a:gd name="connsiteX8" fmla="*/ 609675 w 3006269"/>
                <a:gd name="connsiteY8" fmla="*/ 0 h 6553162"/>
                <a:gd name="connsiteX9" fmla="*/ 323363 w 3006269"/>
                <a:gd name="connsiteY9" fmla="*/ 0 h 6553162"/>
                <a:gd name="connsiteX10" fmla="*/ 0 w 3006269"/>
                <a:gd name="connsiteY10" fmla="*/ 323363 h 6553162"/>
                <a:gd name="connsiteX11" fmla="*/ 0 w 3006269"/>
                <a:gd name="connsiteY11" fmla="*/ 6229799 h 6553162"/>
                <a:gd name="connsiteX12" fmla="*/ 323363 w 3006269"/>
                <a:gd name="connsiteY12" fmla="*/ 6553163 h 6553162"/>
                <a:gd name="connsiteX13" fmla="*/ 2682906 w 3006269"/>
                <a:gd name="connsiteY13" fmla="*/ 6553163 h 6553162"/>
                <a:gd name="connsiteX14" fmla="*/ 3006269 w 3006269"/>
                <a:gd name="connsiteY14" fmla="*/ 6229799 h 6553162"/>
                <a:gd name="connsiteX15" fmla="*/ 3006269 w 3006269"/>
                <a:gd name="connsiteY15" fmla="*/ 323363 h 6553162"/>
                <a:gd name="connsiteX16" fmla="*/ 2682906 w 3006269"/>
                <a:gd name="connsiteY16" fmla="*/ 0 h 655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6269" h="6553162">
                  <a:moveTo>
                    <a:pt x="2682906" y="0"/>
                  </a:moveTo>
                  <a:lnTo>
                    <a:pt x="2383121" y="0"/>
                  </a:lnTo>
                  <a:cubicBezTo>
                    <a:pt x="2367761" y="0"/>
                    <a:pt x="2355366" y="12463"/>
                    <a:pt x="2355366" y="27755"/>
                  </a:cubicBezTo>
                  <a:lnTo>
                    <a:pt x="2355366" y="27755"/>
                  </a:lnTo>
                  <a:cubicBezTo>
                    <a:pt x="2355366" y="146322"/>
                    <a:pt x="2259233" y="242523"/>
                    <a:pt x="2140599" y="242523"/>
                  </a:cubicBezTo>
                  <a:lnTo>
                    <a:pt x="852197" y="242523"/>
                  </a:lnTo>
                  <a:cubicBezTo>
                    <a:pt x="733631" y="242523"/>
                    <a:pt x="637430" y="146389"/>
                    <a:pt x="637430" y="27755"/>
                  </a:cubicBezTo>
                  <a:lnTo>
                    <a:pt x="637430" y="27755"/>
                  </a:lnTo>
                  <a:cubicBezTo>
                    <a:pt x="637430" y="12396"/>
                    <a:pt x="624967" y="0"/>
                    <a:pt x="609675" y="0"/>
                  </a:cubicBezTo>
                  <a:lnTo>
                    <a:pt x="323363" y="0"/>
                  </a:lnTo>
                  <a:cubicBezTo>
                    <a:pt x="144772" y="0"/>
                    <a:pt x="0" y="144773"/>
                    <a:pt x="0" y="323363"/>
                  </a:cubicBezTo>
                  <a:lnTo>
                    <a:pt x="0" y="6229799"/>
                  </a:lnTo>
                  <a:cubicBezTo>
                    <a:pt x="0" y="6408390"/>
                    <a:pt x="144772" y="6553163"/>
                    <a:pt x="323363" y="6553163"/>
                  </a:cubicBezTo>
                  <a:lnTo>
                    <a:pt x="2682906" y="6553163"/>
                  </a:lnTo>
                  <a:cubicBezTo>
                    <a:pt x="2861497" y="6553163"/>
                    <a:pt x="3006269" y="6408390"/>
                    <a:pt x="3006269" y="6229799"/>
                  </a:cubicBezTo>
                  <a:lnTo>
                    <a:pt x="3006269" y="323363"/>
                  </a:lnTo>
                  <a:cubicBezTo>
                    <a:pt x="3006269" y="144773"/>
                    <a:pt x="2861497" y="0"/>
                    <a:pt x="2682906" y="0"/>
                  </a:cubicBezTo>
                  <a:close/>
                </a:path>
              </a:pathLst>
            </a:custGeom>
            <a:solidFill>
              <a:schemeClr val="accent2">
                <a:lumMod val="20000"/>
                <a:lumOff val="80000"/>
              </a:schemeClr>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5" name="Graphic 2">
              <a:extLst>
                <a:ext uri="{FF2B5EF4-FFF2-40B4-BE49-F238E27FC236}">
                  <a16:creationId xmlns:a16="http://schemas.microsoft.com/office/drawing/2014/main" id="{D1FD5401-B063-4AC1-9298-433732B1F557}"/>
                </a:ext>
              </a:extLst>
            </p:cNvPr>
            <p:cNvSpPr/>
            <p:nvPr/>
          </p:nvSpPr>
          <p:spPr>
            <a:xfrm>
              <a:off x="8768181" y="768762"/>
              <a:ext cx="11004" cy="107231"/>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6" name="Graphic 2">
              <a:extLst>
                <a:ext uri="{FF2B5EF4-FFF2-40B4-BE49-F238E27FC236}">
                  <a16:creationId xmlns:a16="http://schemas.microsoft.com/office/drawing/2014/main" id="{DE6D9939-9A15-4A3F-B95B-65A2AB987F85}"/>
                </a:ext>
              </a:extLst>
            </p:cNvPr>
            <p:cNvSpPr/>
            <p:nvPr/>
          </p:nvSpPr>
          <p:spPr>
            <a:xfrm>
              <a:off x="8768181" y="998836"/>
              <a:ext cx="15362" cy="213875"/>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7" name="Graphic 2">
              <a:extLst>
                <a:ext uri="{FF2B5EF4-FFF2-40B4-BE49-F238E27FC236}">
                  <a16:creationId xmlns:a16="http://schemas.microsoft.com/office/drawing/2014/main" id="{5BAB65E7-2A17-44E9-A067-738589547C85}"/>
                </a:ext>
              </a:extLst>
            </p:cNvPr>
            <p:cNvSpPr/>
            <p:nvPr/>
          </p:nvSpPr>
          <p:spPr>
            <a:xfrm>
              <a:off x="8768212" y="1014199"/>
              <a:ext cx="8686" cy="17910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8" name="Graphic 2">
              <a:extLst>
                <a:ext uri="{FF2B5EF4-FFF2-40B4-BE49-F238E27FC236}">
                  <a16:creationId xmlns:a16="http://schemas.microsoft.com/office/drawing/2014/main" id="{D81AD1ED-0E08-4D0C-844B-57221C0054CA}"/>
                </a:ext>
              </a:extLst>
            </p:cNvPr>
            <p:cNvSpPr/>
            <p:nvPr/>
          </p:nvSpPr>
          <p:spPr>
            <a:xfrm>
              <a:off x="8767903" y="1284426"/>
              <a:ext cx="15362" cy="213875"/>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9" name="Graphic 2">
              <a:extLst>
                <a:ext uri="{FF2B5EF4-FFF2-40B4-BE49-F238E27FC236}">
                  <a16:creationId xmlns:a16="http://schemas.microsoft.com/office/drawing/2014/main" id="{31344927-5722-4574-B83D-9C1E63CD554C}"/>
                </a:ext>
              </a:extLst>
            </p:cNvPr>
            <p:cNvSpPr/>
            <p:nvPr/>
          </p:nvSpPr>
          <p:spPr>
            <a:xfrm>
              <a:off x="8767903" y="1299789"/>
              <a:ext cx="8686" cy="17910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0" name="Graphic 2">
              <a:extLst>
                <a:ext uri="{FF2B5EF4-FFF2-40B4-BE49-F238E27FC236}">
                  <a16:creationId xmlns:a16="http://schemas.microsoft.com/office/drawing/2014/main" id="{283AFFAE-85AD-4CD8-90FC-5A56DE10F76A}"/>
                </a:ext>
              </a:extLst>
            </p:cNvPr>
            <p:cNvSpPr/>
            <p:nvPr/>
          </p:nvSpPr>
          <p:spPr>
            <a:xfrm>
              <a:off x="10329421" y="1070581"/>
              <a:ext cx="15362" cy="346145"/>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1" name="Graphic 2">
              <a:extLst>
                <a:ext uri="{FF2B5EF4-FFF2-40B4-BE49-F238E27FC236}">
                  <a16:creationId xmlns:a16="http://schemas.microsoft.com/office/drawing/2014/main" id="{6A0161CC-79BA-4EA0-B1A1-0FEF103CC6FF}"/>
                </a:ext>
              </a:extLst>
            </p:cNvPr>
            <p:cNvSpPr/>
            <p:nvPr/>
          </p:nvSpPr>
          <p:spPr>
            <a:xfrm>
              <a:off x="10336097" y="1095464"/>
              <a:ext cx="8686" cy="289856"/>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2" name="Graphic 2">
              <a:extLst>
                <a:ext uri="{FF2B5EF4-FFF2-40B4-BE49-F238E27FC236}">
                  <a16:creationId xmlns:a16="http://schemas.microsoft.com/office/drawing/2014/main" id="{DF0AB3CF-EBA2-4BD0-91C0-E89B6BFC388C}"/>
                </a:ext>
              </a:extLst>
            </p:cNvPr>
            <p:cNvSpPr/>
            <p:nvPr/>
          </p:nvSpPr>
          <p:spPr>
            <a:xfrm>
              <a:off x="10332357" y="1794710"/>
              <a:ext cx="12426" cy="237214"/>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3" name="Graphic 2">
              <a:extLst>
                <a:ext uri="{FF2B5EF4-FFF2-40B4-BE49-F238E27FC236}">
                  <a16:creationId xmlns:a16="http://schemas.microsoft.com/office/drawing/2014/main" id="{81699388-7494-4AE5-903E-AB2256E34A37}"/>
                </a:ext>
              </a:extLst>
            </p:cNvPr>
            <p:cNvSpPr/>
            <p:nvPr/>
          </p:nvSpPr>
          <p:spPr>
            <a:xfrm>
              <a:off x="10337736" y="1811742"/>
              <a:ext cx="7047" cy="198636"/>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4" name="Oval 216">
              <a:extLst>
                <a:ext uri="{FF2B5EF4-FFF2-40B4-BE49-F238E27FC236}">
                  <a16:creationId xmlns:a16="http://schemas.microsoft.com/office/drawing/2014/main" id="{EF32604C-7225-4F1C-8B9B-0F43DCE6740F}"/>
                </a:ext>
              </a:extLst>
            </p:cNvPr>
            <p:cNvSpPr>
              <a:spLocks noChangeAspect="1"/>
            </p:cNvSpPr>
            <p:nvPr/>
          </p:nvSpPr>
          <p:spPr>
            <a:xfrm>
              <a:off x="9814828" y="385879"/>
              <a:ext cx="73152" cy="7315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5" name="Oval 217">
              <a:extLst>
                <a:ext uri="{FF2B5EF4-FFF2-40B4-BE49-F238E27FC236}">
                  <a16:creationId xmlns:a16="http://schemas.microsoft.com/office/drawing/2014/main" id="{16428809-29F3-474B-BD38-1B8EBE2D0FCE}"/>
                </a:ext>
              </a:extLst>
            </p:cNvPr>
            <p:cNvSpPr>
              <a:spLocks noChangeAspect="1"/>
            </p:cNvSpPr>
            <p:nvPr/>
          </p:nvSpPr>
          <p:spPr>
            <a:xfrm>
              <a:off x="9819400" y="390451"/>
              <a:ext cx="64008" cy="64008"/>
            </a:xfrm>
            <a:prstGeom prst="ellipse">
              <a:avLst/>
            </a:prstGeom>
            <a:solidFill>
              <a:srgbClr val="070808"/>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6" name="Oval 218">
              <a:extLst>
                <a:ext uri="{FF2B5EF4-FFF2-40B4-BE49-F238E27FC236}">
                  <a16:creationId xmlns:a16="http://schemas.microsoft.com/office/drawing/2014/main" id="{01A1B8B7-C6F9-4716-9EB3-A90A85C52222}"/>
                </a:ext>
              </a:extLst>
            </p:cNvPr>
            <p:cNvSpPr/>
            <p:nvPr/>
          </p:nvSpPr>
          <p:spPr>
            <a:xfrm>
              <a:off x="9835585" y="406636"/>
              <a:ext cx="31638" cy="31638"/>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7" name="Oval 219">
              <a:extLst>
                <a:ext uri="{FF2B5EF4-FFF2-40B4-BE49-F238E27FC236}">
                  <a16:creationId xmlns:a16="http://schemas.microsoft.com/office/drawing/2014/main" id="{155E6C8D-0E1A-476C-AC2B-E291DD7751A0}"/>
                </a:ext>
              </a:extLst>
            </p:cNvPr>
            <p:cNvSpPr/>
            <p:nvPr/>
          </p:nvSpPr>
          <p:spPr>
            <a:xfrm>
              <a:off x="9843013" y="414064"/>
              <a:ext cx="16783" cy="16783"/>
            </a:xfrm>
            <a:prstGeom prst="ellipse">
              <a:avLst/>
            </a:prstGeom>
            <a:solidFill>
              <a:srgbClr val="081422"/>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8" name="Graphic 2">
              <a:extLst>
                <a:ext uri="{FF2B5EF4-FFF2-40B4-BE49-F238E27FC236}">
                  <a16:creationId xmlns:a16="http://schemas.microsoft.com/office/drawing/2014/main" id="{CCBC882F-E6AE-48D0-B2D3-8BD5D77F4958}"/>
                </a:ext>
              </a:extLst>
            </p:cNvPr>
            <p:cNvSpPr/>
            <p:nvPr userDrawn="1"/>
          </p:nvSpPr>
          <p:spPr>
            <a:xfrm flipH="1">
              <a:off x="8769273" y="781546"/>
              <a:ext cx="5842" cy="81663"/>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grpSp>
        <p:nvGrpSpPr>
          <p:cNvPr id="39" name="Group 24">
            <a:extLst>
              <a:ext uri="{FF2B5EF4-FFF2-40B4-BE49-F238E27FC236}">
                <a16:creationId xmlns:a16="http://schemas.microsoft.com/office/drawing/2014/main" id="{8A671417-263B-4F37-BD10-BF5E020D79C0}"/>
              </a:ext>
            </a:extLst>
          </p:cNvPr>
          <p:cNvGrpSpPr/>
          <p:nvPr/>
        </p:nvGrpSpPr>
        <p:grpSpPr>
          <a:xfrm>
            <a:off x="5194162" y="1720047"/>
            <a:ext cx="1772288" cy="1551634"/>
            <a:chOff x="3081323" y="790719"/>
            <a:chExt cx="6028386" cy="5277838"/>
          </a:xfrm>
        </p:grpSpPr>
        <p:sp>
          <p:nvSpPr>
            <p:cNvPr id="40" name="Graphic 2">
              <a:extLst>
                <a:ext uri="{FF2B5EF4-FFF2-40B4-BE49-F238E27FC236}">
                  <a16:creationId xmlns:a16="http://schemas.microsoft.com/office/drawing/2014/main" id="{6330F14A-1097-4DD4-BC64-BFD01802A62D}"/>
                </a:ext>
              </a:extLst>
            </p:cNvPr>
            <p:cNvSpPr/>
            <p:nvPr/>
          </p:nvSpPr>
          <p:spPr>
            <a:xfrm>
              <a:off x="3081323" y="790719"/>
              <a:ext cx="6025438" cy="5277838"/>
            </a:xfrm>
            <a:custGeom>
              <a:avLst/>
              <a:gdLst>
                <a:gd name="connsiteX0" fmla="*/ 6025434 w 6025438"/>
                <a:gd name="connsiteY0" fmla="*/ 5092207 h 5277838"/>
                <a:gd name="connsiteX1" fmla="*/ 5652625 w 6025438"/>
                <a:gd name="connsiteY1" fmla="*/ 4915042 h 5277838"/>
                <a:gd name="connsiteX2" fmla="*/ 5648053 w 6025438"/>
                <a:gd name="connsiteY2" fmla="*/ 4797884 h 5277838"/>
                <a:gd name="connsiteX3" fmla="*/ 5333251 w 6025438"/>
                <a:gd name="connsiteY3" fmla="*/ 4629292 h 5277838"/>
                <a:gd name="connsiteX4" fmla="*/ 5333251 w 6025438"/>
                <a:gd name="connsiteY4" fmla="*/ 4629292 h 5277838"/>
                <a:gd name="connsiteX5" fmla="*/ 5333251 w 6025438"/>
                <a:gd name="connsiteY5" fmla="*/ 4629292 h 5277838"/>
                <a:gd name="connsiteX6" fmla="*/ 5333537 w 6025438"/>
                <a:gd name="connsiteY6" fmla="*/ 2630280 h 5277838"/>
                <a:gd name="connsiteX7" fmla="*/ 5333537 w 6025438"/>
                <a:gd name="connsiteY7" fmla="*/ 2630280 h 5277838"/>
                <a:gd name="connsiteX8" fmla="*/ 5333537 w 6025438"/>
                <a:gd name="connsiteY8" fmla="*/ 2630280 h 5277838"/>
                <a:gd name="connsiteX9" fmla="*/ 5533372 w 6025438"/>
                <a:gd name="connsiteY9" fmla="*/ 2498359 h 5277838"/>
                <a:gd name="connsiteX10" fmla="*/ 5699392 w 6025438"/>
                <a:gd name="connsiteY10" fmla="*/ 2385011 h 5277838"/>
                <a:gd name="connsiteX11" fmla="*/ 5699392 w 6025438"/>
                <a:gd name="connsiteY11" fmla="*/ 2385011 h 5277838"/>
                <a:gd name="connsiteX12" fmla="*/ 5706536 w 6025438"/>
                <a:gd name="connsiteY12" fmla="*/ 2295952 h 5277838"/>
                <a:gd name="connsiteX13" fmla="*/ 5706536 w 6025438"/>
                <a:gd name="connsiteY13" fmla="*/ 2295952 h 5277838"/>
                <a:gd name="connsiteX14" fmla="*/ 5706918 w 6025438"/>
                <a:gd name="connsiteY14" fmla="*/ 2162221 h 5277838"/>
                <a:gd name="connsiteX15" fmla="*/ 5706918 w 6025438"/>
                <a:gd name="connsiteY15" fmla="*/ 2162221 h 5277838"/>
                <a:gd name="connsiteX16" fmla="*/ 5713108 w 6025438"/>
                <a:gd name="connsiteY16" fmla="*/ 2139552 h 5277838"/>
                <a:gd name="connsiteX17" fmla="*/ 5647767 w 6025438"/>
                <a:gd name="connsiteY17" fmla="*/ 2068210 h 5277838"/>
                <a:gd name="connsiteX18" fmla="*/ 5229619 w 6025438"/>
                <a:gd name="connsiteY18" fmla="*/ 2069067 h 5277838"/>
                <a:gd name="connsiteX19" fmla="*/ 5181900 w 6025438"/>
                <a:gd name="connsiteY19" fmla="*/ 2021537 h 5277838"/>
                <a:gd name="connsiteX20" fmla="*/ 5182280 w 6025438"/>
                <a:gd name="connsiteY20" fmla="*/ 1441941 h 5277838"/>
                <a:gd name="connsiteX21" fmla="*/ 5207236 w 6025438"/>
                <a:gd name="connsiteY21" fmla="*/ 1395459 h 5277838"/>
                <a:gd name="connsiteX22" fmla="*/ 5405165 w 6025438"/>
                <a:gd name="connsiteY22" fmla="*/ 1484422 h 5277838"/>
                <a:gd name="connsiteX23" fmla="*/ 5468126 w 6025438"/>
                <a:gd name="connsiteY23" fmla="*/ 1443751 h 5277838"/>
                <a:gd name="connsiteX24" fmla="*/ 5393640 w 6025438"/>
                <a:gd name="connsiteY24" fmla="*/ 1324974 h 5277838"/>
                <a:gd name="connsiteX25" fmla="*/ 5393640 w 6025438"/>
                <a:gd name="connsiteY25" fmla="*/ 1324974 h 5277838"/>
                <a:gd name="connsiteX26" fmla="*/ 5392497 w 6025438"/>
                <a:gd name="connsiteY26" fmla="*/ 1195720 h 5277838"/>
                <a:gd name="connsiteX27" fmla="*/ 5392497 w 6025438"/>
                <a:gd name="connsiteY27" fmla="*/ 1195720 h 5277838"/>
                <a:gd name="connsiteX28" fmla="*/ 5426882 w 6025438"/>
                <a:gd name="connsiteY28" fmla="*/ 1211341 h 5277838"/>
                <a:gd name="connsiteX29" fmla="*/ 5468793 w 6025438"/>
                <a:gd name="connsiteY29" fmla="*/ 1183147 h 5277838"/>
                <a:gd name="connsiteX30" fmla="*/ 5367256 w 6025438"/>
                <a:gd name="connsiteY30" fmla="*/ 1027699 h 5277838"/>
                <a:gd name="connsiteX31" fmla="*/ 3031535 w 6025438"/>
                <a:gd name="connsiteY31" fmla="*/ 3190 h 5277838"/>
                <a:gd name="connsiteX32" fmla="*/ 2995531 w 6025438"/>
                <a:gd name="connsiteY32" fmla="*/ 6047 h 5277838"/>
                <a:gd name="connsiteX33" fmla="*/ 680956 w 6025438"/>
                <a:gd name="connsiteY33" fmla="*/ 1069037 h 5277838"/>
                <a:gd name="connsiteX34" fmla="*/ 603708 w 6025438"/>
                <a:gd name="connsiteY34" fmla="*/ 1188290 h 5277838"/>
                <a:gd name="connsiteX35" fmla="*/ 672955 w 6025438"/>
                <a:gd name="connsiteY35" fmla="*/ 1236201 h 5277838"/>
                <a:gd name="connsiteX36" fmla="*/ 672955 w 6025438"/>
                <a:gd name="connsiteY36" fmla="*/ 1236201 h 5277838"/>
                <a:gd name="connsiteX37" fmla="*/ 671526 w 6025438"/>
                <a:gd name="connsiteY37" fmla="*/ 1361169 h 5277838"/>
                <a:gd name="connsiteX38" fmla="*/ 671526 w 6025438"/>
                <a:gd name="connsiteY38" fmla="*/ 1361169 h 5277838"/>
                <a:gd name="connsiteX39" fmla="*/ 605708 w 6025438"/>
                <a:gd name="connsiteY39" fmla="*/ 1452418 h 5277838"/>
                <a:gd name="connsiteX40" fmla="*/ 605327 w 6025438"/>
                <a:gd name="connsiteY40" fmla="*/ 1485661 h 5277838"/>
                <a:gd name="connsiteX41" fmla="*/ 658477 w 6025438"/>
                <a:gd name="connsiteY41" fmla="*/ 1522332 h 5277838"/>
                <a:gd name="connsiteX42" fmla="*/ 849834 w 6025438"/>
                <a:gd name="connsiteY42" fmla="*/ 1433845 h 5277838"/>
                <a:gd name="connsiteX43" fmla="*/ 850215 w 6025438"/>
                <a:gd name="connsiteY43" fmla="*/ 2038396 h 5277838"/>
                <a:gd name="connsiteX44" fmla="*/ 809353 w 6025438"/>
                <a:gd name="connsiteY44" fmla="*/ 2068114 h 5277838"/>
                <a:gd name="connsiteX45" fmla="*/ 476835 w 6025438"/>
                <a:gd name="connsiteY45" fmla="*/ 2068019 h 5277838"/>
                <a:gd name="connsiteX46" fmla="*/ 407874 w 6025438"/>
                <a:gd name="connsiteY46" fmla="*/ 2148696 h 5277838"/>
                <a:gd name="connsiteX47" fmla="*/ 412827 w 6025438"/>
                <a:gd name="connsiteY47" fmla="*/ 2162031 h 5277838"/>
                <a:gd name="connsiteX48" fmla="*/ 413113 w 6025438"/>
                <a:gd name="connsiteY48" fmla="*/ 2295857 h 5277838"/>
                <a:gd name="connsiteX49" fmla="*/ 416065 w 6025438"/>
                <a:gd name="connsiteY49" fmla="*/ 2385392 h 5277838"/>
                <a:gd name="connsiteX50" fmla="*/ 416065 w 6025438"/>
                <a:gd name="connsiteY50" fmla="*/ 2385392 h 5277838"/>
                <a:gd name="connsiteX51" fmla="*/ 720294 w 6025438"/>
                <a:gd name="connsiteY51" fmla="*/ 2630090 h 5277838"/>
                <a:gd name="connsiteX52" fmla="*/ 720294 w 6025438"/>
                <a:gd name="connsiteY52" fmla="*/ 2630090 h 5277838"/>
                <a:gd name="connsiteX53" fmla="*/ 720294 w 6025438"/>
                <a:gd name="connsiteY53" fmla="*/ 2630090 h 5277838"/>
                <a:gd name="connsiteX54" fmla="*/ 714865 w 6025438"/>
                <a:gd name="connsiteY54" fmla="*/ 4626339 h 5277838"/>
                <a:gd name="connsiteX55" fmla="*/ 385014 w 6025438"/>
                <a:gd name="connsiteY55" fmla="*/ 4796455 h 5277838"/>
                <a:gd name="connsiteX56" fmla="*/ 384728 w 6025438"/>
                <a:gd name="connsiteY56" fmla="*/ 4914851 h 5277838"/>
                <a:gd name="connsiteX57" fmla="*/ 109 w 6025438"/>
                <a:gd name="connsiteY57" fmla="*/ 5091826 h 5277838"/>
                <a:gd name="connsiteX58" fmla="*/ 109 w 6025438"/>
                <a:gd name="connsiteY58" fmla="*/ 5246607 h 5277838"/>
                <a:gd name="connsiteX59" fmla="*/ 60592 w 6025438"/>
                <a:gd name="connsiteY59" fmla="*/ 5277754 h 5277838"/>
                <a:gd name="connsiteX60" fmla="*/ 6002478 w 6025438"/>
                <a:gd name="connsiteY60" fmla="*/ 5277754 h 5277838"/>
                <a:gd name="connsiteX61" fmla="*/ 6025434 w 6025438"/>
                <a:gd name="connsiteY61" fmla="*/ 5259847 h 5277838"/>
                <a:gd name="connsiteX62" fmla="*/ 6025434 w 6025438"/>
                <a:gd name="connsiteY62" fmla="*/ 5092207 h 5277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25438" h="5277838">
                  <a:moveTo>
                    <a:pt x="6025434" y="5092207"/>
                  </a:moveTo>
                  <a:cubicBezTo>
                    <a:pt x="5904180" y="5026770"/>
                    <a:pt x="5778164" y="4971430"/>
                    <a:pt x="5652625" y="4915042"/>
                  </a:cubicBezTo>
                  <a:cubicBezTo>
                    <a:pt x="5651006" y="4869703"/>
                    <a:pt x="5651482" y="4849129"/>
                    <a:pt x="5648053" y="4797884"/>
                  </a:cubicBezTo>
                  <a:cubicBezTo>
                    <a:pt x="5583473" y="4762070"/>
                    <a:pt x="5367065" y="4663868"/>
                    <a:pt x="5333251" y="4629292"/>
                  </a:cubicBezTo>
                  <a:lnTo>
                    <a:pt x="5333251" y="4629292"/>
                  </a:lnTo>
                  <a:lnTo>
                    <a:pt x="5333251" y="4629292"/>
                  </a:lnTo>
                  <a:cubicBezTo>
                    <a:pt x="5333156" y="4267818"/>
                    <a:pt x="5333347" y="2935175"/>
                    <a:pt x="5333537" y="2630280"/>
                  </a:cubicBezTo>
                  <a:cubicBezTo>
                    <a:pt x="5333537" y="2630280"/>
                    <a:pt x="5333537" y="2630280"/>
                    <a:pt x="5333537" y="2630280"/>
                  </a:cubicBezTo>
                  <a:cubicBezTo>
                    <a:pt x="5333537" y="2630280"/>
                    <a:pt x="5333537" y="2630280"/>
                    <a:pt x="5333537" y="2630280"/>
                  </a:cubicBezTo>
                  <a:cubicBezTo>
                    <a:pt x="5400212" y="2586370"/>
                    <a:pt x="5467268" y="2543126"/>
                    <a:pt x="5533372" y="2498359"/>
                  </a:cubicBezTo>
                  <a:cubicBezTo>
                    <a:pt x="5588807" y="2460735"/>
                    <a:pt x="5649482" y="2430731"/>
                    <a:pt x="5699392" y="2385011"/>
                  </a:cubicBezTo>
                  <a:cubicBezTo>
                    <a:pt x="5699392" y="2385011"/>
                    <a:pt x="5699392" y="2385011"/>
                    <a:pt x="5699392" y="2385011"/>
                  </a:cubicBezTo>
                  <a:cubicBezTo>
                    <a:pt x="5725110" y="2357198"/>
                    <a:pt x="5713395" y="2326337"/>
                    <a:pt x="5706536" y="2295952"/>
                  </a:cubicBezTo>
                  <a:cubicBezTo>
                    <a:pt x="5706536" y="2295952"/>
                    <a:pt x="5706536" y="2295952"/>
                    <a:pt x="5706536" y="2295952"/>
                  </a:cubicBezTo>
                  <a:cubicBezTo>
                    <a:pt x="5716823" y="2251375"/>
                    <a:pt x="5717204" y="2206798"/>
                    <a:pt x="5706918" y="2162221"/>
                  </a:cubicBezTo>
                  <a:cubicBezTo>
                    <a:pt x="5706918" y="2162221"/>
                    <a:pt x="5706918" y="2162221"/>
                    <a:pt x="5706918" y="2162221"/>
                  </a:cubicBezTo>
                  <a:cubicBezTo>
                    <a:pt x="5709108" y="2154697"/>
                    <a:pt x="5712537" y="2147267"/>
                    <a:pt x="5713108" y="2139552"/>
                  </a:cubicBezTo>
                  <a:cubicBezTo>
                    <a:pt x="5718729" y="2068210"/>
                    <a:pt x="5718538" y="2068210"/>
                    <a:pt x="5647767" y="2068210"/>
                  </a:cubicBezTo>
                  <a:cubicBezTo>
                    <a:pt x="5508416" y="2068210"/>
                    <a:pt x="5368970" y="2066876"/>
                    <a:pt x="5229619" y="2069067"/>
                  </a:cubicBezTo>
                  <a:cubicBezTo>
                    <a:pt x="5192091" y="2069638"/>
                    <a:pt x="5181614" y="2059256"/>
                    <a:pt x="5181900" y="2021537"/>
                  </a:cubicBezTo>
                  <a:cubicBezTo>
                    <a:pt x="5183709" y="1828370"/>
                    <a:pt x="5188186" y="1633489"/>
                    <a:pt x="5182280" y="1441941"/>
                  </a:cubicBezTo>
                  <a:cubicBezTo>
                    <a:pt x="5180756" y="1391935"/>
                    <a:pt x="5189996" y="1388887"/>
                    <a:pt x="5207236" y="1395459"/>
                  </a:cubicBezTo>
                  <a:cubicBezTo>
                    <a:pt x="5285436" y="1429177"/>
                    <a:pt x="5326584" y="1451656"/>
                    <a:pt x="5405165" y="1484422"/>
                  </a:cubicBezTo>
                  <a:cubicBezTo>
                    <a:pt x="5475841" y="1513855"/>
                    <a:pt x="5467935" y="1519570"/>
                    <a:pt x="5468126" y="1443751"/>
                  </a:cubicBezTo>
                  <a:cubicBezTo>
                    <a:pt x="5468316" y="1346691"/>
                    <a:pt x="5468126" y="1346691"/>
                    <a:pt x="5393640" y="1324974"/>
                  </a:cubicBezTo>
                  <a:cubicBezTo>
                    <a:pt x="5393640" y="1324974"/>
                    <a:pt x="5393640" y="1324974"/>
                    <a:pt x="5393640" y="1324974"/>
                  </a:cubicBezTo>
                  <a:cubicBezTo>
                    <a:pt x="5393259" y="1281921"/>
                    <a:pt x="5392878" y="1238773"/>
                    <a:pt x="5392497" y="1195720"/>
                  </a:cubicBezTo>
                  <a:cubicBezTo>
                    <a:pt x="5392497" y="1195720"/>
                    <a:pt x="5392497" y="1195720"/>
                    <a:pt x="5392497" y="1195720"/>
                  </a:cubicBezTo>
                  <a:cubicBezTo>
                    <a:pt x="5404022" y="1200863"/>
                    <a:pt x="5416024" y="1205149"/>
                    <a:pt x="5426882" y="1211341"/>
                  </a:cubicBezTo>
                  <a:cubicBezTo>
                    <a:pt x="5460982" y="1230962"/>
                    <a:pt x="5468697" y="1218484"/>
                    <a:pt x="5468793" y="1183147"/>
                  </a:cubicBezTo>
                  <a:cubicBezTo>
                    <a:pt x="5468887" y="1071895"/>
                    <a:pt x="5469936" y="1071895"/>
                    <a:pt x="5367256" y="1027699"/>
                  </a:cubicBezTo>
                  <a:cubicBezTo>
                    <a:pt x="5358588" y="1023984"/>
                    <a:pt x="3288996" y="117394"/>
                    <a:pt x="3031535" y="3190"/>
                  </a:cubicBezTo>
                  <a:cubicBezTo>
                    <a:pt x="3018010" y="-2811"/>
                    <a:pt x="3007151" y="523"/>
                    <a:pt x="2995531" y="6047"/>
                  </a:cubicBezTo>
                  <a:cubicBezTo>
                    <a:pt x="2959812" y="23002"/>
                    <a:pt x="945370" y="952070"/>
                    <a:pt x="680956" y="1069037"/>
                  </a:cubicBezTo>
                  <a:cubicBezTo>
                    <a:pt x="623234" y="1094564"/>
                    <a:pt x="598850" y="1124282"/>
                    <a:pt x="603708" y="1188290"/>
                  </a:cubicBezTo>
                  <a:cubicBezTo>
                    <a:pt x="609137" y="1259823"/>
                    <a:pt x="604089" y="1260204"/>
                    <a:pt x="672955" y="1236201"/>
                  </a:cubicBezTo>
                  <a:cubicBezTo>
                    <a:pt x="672955" y="1236201"/>
                    <a:pt x="672955" y="1236201"/>
                    <a:pt x="672955" y="1236201"/>
                  </a:cubicBezTo>
                  <a:cubicBezTo>
                    <a:pt x="672478" y="1277825"/>
                    <a:pt x="672002" y="1319545"/>
                    <a:pt x="671526" y="1361169"/>
                  </a:cubicBezTo>
                  <a:cubicBezTo>
                    <a:pt x="671526" y="1361169"/>
                    <a:pt x="671526" y="1361169"/>
                    <a:pt x="671526" y="1361169"/>
                  </a:cubicBezTo>
                  <a:cubicBezTo>
                    <a:pt x="620758" y="1370884"/>
                    <a:pt x="600088" y="1401936"/>
                    <a:pt x="605708" y="1452418"/>
                  </a:cubicBezTo>
                  <a:cubicBezTo>
                    <a:pt x="606946" y="1463372"/>
                    <a:pt x="605518" y="1474516"/>
                    <a:pt x="605327" y="1485661"/>
                  </a:cubicBezTo>
                  <a:cubicBezTo>
                    <a:pt x="604279" y="1547573"/>
                    <a:pt x="604279" y="1547573"/>
                    <a:pt x="658477" y="1522332"/>
                  </a:cubicBezTo>
                  <a:cubicBezTo>
                    <a:pt x="721151" y="1493281"/>
                    <a:pt x="783826" y="1464325"/>
                    <a:pt x="849834" y="1433845"/>
                  </a:cubicBezTo>
                  <a:cubicBezTo>
                    <a:pt x="849834" y="1639870"/>
                    <a:pt x="849453" y="1839133"/>
                    <a:pt x="850215" y="2038396"/>
                  </a:cubicBezTo>
                  <a:cubicBezTo>
                    <a:pt x="850310" y="2070877"/>
                    <a:pt x="830403" y="2068114"/>
                    <a:pt x="809353" y="2068114"/>
                  </a:cubicBezTo>
                  <a:cubicBezTo>
                    <a:pt x="698482" y="2067924"/>
                    <a:pt x="587611" y="2068019"/>
                    <a:pt x="476835" y="2068019"/>
                  </a:cubicBezTo>
                  <a:cubicBezTo>
                    <a:pt x="400540" y="2068019"/>
                    <a:pt x="397587" y="2071353"/>
                    <a:pt x="407874" y="2148696"/>
                  </a:cubicBezTo>
                  <a:cubicBezTo>
                    <a:pt x="408445" y="2153268"/>
                    <a:pt x="411112" y="2157554"/>
                    <a:pt x="412827" y="2162031"/>
                  </a:cubicBezTo>
                  <a:cubicBezTo>
                    <a:pt x="403016" y="2206703"/>
                    <a:pt x="404064" y="2251280"/>
                    <a:pt x="413113" y="2295857"/>
                  </a:cubicBezTo>
                  <a:cubicBezTo>
                    <a:pt x="403683" y="2326051"/>
                    <a:pt x="399397" y="2356055"/>
                    <a:pt x="416065" y="2385392"/>
                  </a:cubicBezTo>
                  <a:cubicBezTo>
                    <a:pt x="416065" y="2385392"/>
                    <a:pt x="416065" y="2385392"/>
                    <a:pt x="416065" y="2385392"/>
                  </a:cubicBezTo>
                  <a:cubicBezTo>
                    <a:pt x="517507" y="2466926"/>
                    <a:pt x="618853" y="2548555"/>
                    <a:pt x="720294" y="2630090"/>
                  </a:cubicBezTo>
                  <a:cubicBezTo>
                    <a:pt x="720294" y="2630090"/>
                    <a:pt x="720294" y="2630090"/>
                    <a:pt x="720294" y="2630090"/>
                  </a:cubicBezTo>
                  <a:lnTo>
                    <a:pt x="720294" y="2630090"/>
                  </a:lnTo>
                  <a:cubicBezTo>
                    <a:pt x="719627" y="3256834"/>
                    <a:pt x="714865" y="4626339"/>
                    <a:pt x="714865" y="4626339"/>
                  </a:cubicBezTo>
                  <a:cubicBezTo>
                    <a:pt x="692481" y="4641293"/>
                    <a:pt x="385014" y="4796455"/>
                    <a:pt x="385014" y="4796455"/>
                  </a:cubicBezTo>
                  <a:cubicBezTo>
                    <a:pt x="385014" y="4856082"/>
                    <a:pt x="383776" y="4881038"/>
                    <a:pt x="384728" y="4914851"/>
                  </a:cubicBezTo>
                  <a:cubicBezTo>
                    <a:pt x="263570" y="4971525"/>
                    <a:pt x="122219" y="5034771"/>
                    <a:pt x="109" y="5091826"/>
                  </a:cubicBezTo>
                  <a:cubicBezTo>
                    <a:pt x="109" y="5164407"/>
                    <a:pt x="109" y="5211174"/>
                    <a:pt x="109" y="5246607"/>
                  </a:cubicBezTo>
                  <a:cubicBezTo>
                    <a:pt x="109" y="5272801"/>
                    <a:pt x="-5321" y="5277754"/>
                    <a:pt x="60592" y="5277754"/>
                  </a:cubicBezTo>
                  <a:cubicBezTo>
                    <a:pt x="2032648" y="5277754"/>
                    <a:pt x="5989715" y="5277944"/>
                    <a:pt x="6002478" y="5277754"/>
                  </a:cubicBezTo>
                  <a:cubicBezTo>
                    <a:pt x="6014670" y="5277564"/>
                    <a:pt x="6025719" y="5274039"/>
                    <a:pt x="6025434" y="5259847"/>
                  </a:cubicBezTo>
                  <a:cubicBezTo>
                    <a:pt x="6024385" y="5208412"/>
                    <a:pt x="6025434" y="5092207"/>
                    <a:pt x="6025434" y="5092207"/>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1" name="Graphic 2">
              <a:extLst>
                <a:ext uri="{FF2B5EF4-FFF2-40B4-BE49-F238E27FC236}">
                  <a16:creationId xmlns:a16="http://schemas.microsoft.com/office/drawing/2014/main" id="{F361B97F-ABB7-4A10-85C4-37019CC1F148}"/>
                </a:ext>
              </a:extLst>
            </p:cNvPr>
            <p:cNvSpPr/>
            <p:nvPr/>
          </p:nvSpPr>
          <p:spPr>
            <a:xfrm>
              <a:off x="3495388" y="3169824"/>
              <a:ext cx="5299043" cy="240887"/>
            </a:xfrm>
            <a:custGeom>
              <a:avLst/>
              <a:gdLst>
                <a:gd name="connsiteX0" fmla="*/ 0 w 5299043"/>
                <a:gd name="connsiteY0" fmla="*/ 0 h 240887"/>
                <a:gd name="connsiteX1" fmla="*/ 297942 w 5299043"/>
                <a:gd name="connsiteY1" fmla="*/ 240887 h 240887"/>
                <a:gd name="connsiteX2" fmla="*/ 4929378 w 5299043"/>
                <a:gd name="connsiteY2" fmla="*/ 240887 h 240887"/>
                <a:gd name="connsiteX3" fmla="*/ 5299043 w 5299043"/>
                <a:gd name="connsiteY3" fmla="*/ 0 h 240887"/>
              </a:gdLst>
              <a:ahLst/>
              <a:cxnLst>
                <a:cxn ang="0">
                  <a:pos x="connsiteX0" y="connsiteY0"/>
                </a:cxn>
                <a:cxn ang="0">
                  <a:pos x="connsiteX1" y="connsiteY1"/>
                </a:cxn>
                <a:cxn ang="0">
                  <a:pos x="connsiteX2" y="connsiteY2"/>
                </a:cxn>
                <a:cxn ang="0">
                  <a:pos x="connsiteX3" y="connsiteY3"/>
                </a:cxn>
              </a:cxnLst>
              <a:rect l="l" t="t" r="r" b="b"/>
              <a:pathLst>
                <a:path w="5299043" h="240887">
                  <a:moveTo>
                    <a:pt x="0" y="0"/>
                  </a:moveTo>
                  <a:lnTo>
                    <a:pt x="297942" y="240887"/>
                  </a:lnTo>
                  <a:lnTo>
                    <a:pt x="4929378" y="240887"/>
                  </a:lnTo>
                  <a:lnTo>
                    <a:pt x="5299043" y="0"/>
                  </a:ln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2" name="Graphic 2">
              <a:extLst>
                <a:ext uri="{FF2B5EF4-FFF2-40B4-BE49-F238E27FC236}">
                  <a16:creationId xmlns:a16="http://schemas.microsoft.com/office/drawing/2014/main" id="{69EA876E-44C6-47B4-A4DB-2ED5CB9F43AF}"/>
                </a:ext>
              </a:extLst>
            </p:cNvPr>
            <p:cNvSpPr/>
            <p:nvPr/>
          </p:nvSpPr>
          <p:spPr>
            <a:xfrm>
              <a:off x="3793330" y="3410712"/>
              <a:ext cx="4624101" cy="2016252"/>
            </a:xfrm>
            <a:custGeom>
              <a:avLst/>
              <a:gdLst>
                <a:gd name="connsiteX0" fmla="*/ 0 w 4624101"/>
                <a:gd name="connsiteY0" fmla="*/ 0 h 2016252"/>
                <a:gd name="connsiteX1" fmla="*/ 4624102 w 4624101"/>
                <a:gd name="connsiteY1" fmla="*/ 0 h 2016252"/>
                <a:gd name="connsiteX2" fmla="*/ 4624102 w 4624101"/>
                <a:gd name="connsiteY2" fmla="*/ 2016252 h 2016252"/>
                <a:gd name="connsiteX3" fmla="*/ 0 w 4624101"/>
                <a:gd name="connsiteY3" fmla="*/ 2016252 h 2016252"/>
              </a:gdLst>
              <a:ahLst/>
              <a:cxnLst>
                <a:cxn ang="0">
                  <a:pos x="connsiteX0" y="connsiteY0"/>
                </a:cxn>
                <a:cxn ang="0">
                  <a:pos x="connsiteX1" y="connsiteY1"/>
                </a:cxn>
                <a:cxn ang="0">
                  <a:pos x="connsiteX2" y="connsiteY2"/>
                </a:cxn>
                <a:cxn ang="0">
                  <a:pos x="connsiteX3" y="connsiteY3"/>
                </a:cxn>
              </a:cxnLst>
              <a:rect l="l" t="t" r="r" b="b"/>
              <a:pathLst>
                <a:path w="4624101" h="2016252">
                  <a:moveTo>
                    <a:pt x="0" y="0"/>
                  </a:moveTo>
                  <a:lnTo>
                    <a:pt x="4624102" y="0"/>
                  </a:lnTo>
                  <a:lnTo>
                    <a:pt x="4624102" y="2016252"/>
                  </a:lnTo>
                  <a:lnTo>
                    <a:pt x="0" y="2016252"/>
                  </a:lnTo>
                  <a:close/>
                </a:path>
              </a:pathLst>
            </a:custGeom>
            <a:solidFill>
              <a:srgbClr val="3651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3" name="Graphic 2">
              <a:extLst>
                <a:ext uri="{FF2B5EF4-FFF2-40B4-BE49-F238E27FC236}">
                  <a16:creationId xmlns:a16="http://schemas.microsoft.com/office/drawing/2014/main" id="{077AE1F1-2882-4AC6-83A1-AD31AA7F3E64}"/>
                </a:ext>
              </a:extLst>
            </p:cNvPr>
            <p:cNvSpPr/>
            <p:nvPr/>
          </p:nvSpPr>
          <p:spPr>
            <a:xfrm>
              <a:off x="3485238" y="2946463"/>
              <a:ext cx="5308279" cy="133921"/>
            </a:xfrm>
            <a:custGeom>
              <a:avLst/>
              <a:gdLst>
                <a:gd name="connsiteX0" fmla="*/ 6912 w 5308279"/>
                <a:gd name="connsiteY0" fmla="*/ 0 h 133921"/>
                <a:gd name="connsiteX1" fmla="*/ 5300717 w 5308279"/>
                <a:gd name="connsiteY1" fmla="*/ 0 h 133921"/>
                <a:gd name="connsiteX2" fmla="*/ 5300336 w 5308279"/>
                <a:gd name="connsiteY2" fmla="*/ 133826 h 133921"/>
                <a:gd name="connsiteX3" fmla="*/ 7103 w 5308279"/>
                <a:gd name="connsiteY3" fmla="*/ 133921 h 133921"/>
                <a:gd name="connsiteX4" fmla="*/ 6912 w 5308279"/>
                <a:gd name="connsiteY4" fmla="*/ 0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8279" h="133921">
                  <a:moveTo>
                    <a:pt x="6912" y="0"/>
                  </a:moveTo>
                  <a:cubicBezTo>
                    <a:pt x="1771514" y="0"/>
                    <a:pt x="3536115" y="0"/>
                    <a:pt x="5300717" y="0"/>
                  </a:cubicBezTo>
                  <a:cubicBezTo>
                    <a:pt x="5311004" y="44577"/>
                    <a:pt x="5310718" y="89249"/>
                    <a:pt x="5300336" y="133826"/>
                  </a:cubicBezTo>
                  <a:cubicBezTo>
                    <a:pt x="4798940" y="133636"/>
                    <a:pt x="581746" y="133636"/>
                    <a:pt x="7103" y="133921"/>
                  </a:cubicBezTo>
                  <a:cubicBezTo>
                    <a:pt x="-1851" y="89249"/>
                    <a:pt x="-2803" y="44672"/>
                    <a:pt x="6912" y="0"/>
                  </a:cubicBezTo>
                  <a:close/>
                </a:path>
              </a:pathLst>
            </a:custGeom>
            <a:solidFill>
              <a:srgbClr val="2343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4" name="Graphic 2">
              <a:extLst>
                <a:ext uri="{FF2B5EF4-FFF2-40B4-BE49-F238E27FC236}">
                  <a16:creationId xmlns:a16="http://schemas.microsoft.com/office/drawing/2014/main" id="{B7F0F7D6-868B-4FE1-9AEE-826C0CB64308}"/>
                </a:ext>
              </a:extLst>
            </p:cNvPr>
            <p:cNvSpPr/>
            <p:nvPr/>
          </p:nvSpPr>
          <p:spPr>
            <a:xfrm>
              <a:off x="3755897" y="923635"/>
              <a:ext cx="4721923" cy="1234825"/>
            </a:xfrm>
            <a:custGeom>
              <a:avLst/>
              <a:gdLst>
                <a:gd name="connsiteX0" fmla="*/ 2380488 w 4721923"/>
                <a:gd name="connsiteY0" fmla="*/ 173359 h 1234825"/>
                <a:gd name="connsiteX1" fmla="*/ 2273903 w 4721923"/>
                <a:gd name="connsiteY1" fmla="*/ 181741 h 1234825"/>
                <a:gd name="connsiteX2" fmla="*/ 0 w 4721923"/>
                <a:gd name="connsiteY2" fmla="*/ 1234825 h 1234825"/>
                <a:gd name="connsiteX3" fmla="*/ 1429 w 4721923"/>
                <a:gd name="connsiteY3" fmla="*/ 1109857 h 1234825"/>
                <a:gd name="connsiteX4" fmla="*/ 2284476 w 4721923"/>
                <a:gd name="connsiteY4" fmla="*/ 20007 h 1234825"/>
                <a:gd name="connsiteX5" fmla="*/ 2395823 w 4721923"/>
                <a:gd name="connsiteY5" fmla="*/ 19721 h 1234825"/>
                <a:gd name="connsiteX6" fmla="*/ 4720781 w 4721923"/>
                <a:gd name="connsiteY6" fmla="*/ 1069376 h 1234825"/>
                <a:gd name="connsiteX7" fmla="*/ 4721924 w 4721923"/>
                <a:gd name="connsiteY7" fmla="*/ 1198630 h 1234825"/>
                <a:gd name="connsiteX8" fmla="*/ 2380488 w 4721923"/>
                <a:gd name="connsiteY8" fmla="*/ 173359 h 12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21923" h="1234825">
                  <a:moveTo>
                    <a:pt x="2380488" y="173359"/>
                  </a:moveTo>
                  <a:cubicBezTo>
                    <a:pt x="2323910" y="147832"/>
                    <a:pt x="2353056" y="148308"/>
                    <a:pt x="2273903" y="181741"/>
                  </a:cubicBezTo>
                  <a:cubicBezTo>
                    <a:pt x="1546289" y="510925"/>
                    <a:pt x="11716" y="1230539"/>
                    <a:pt x="0" y="1234825"/>
                  </a:cubicBezTo>
                  <a:cubicBezTo>
                    <a:pt x="476" y="1193106"/>
                    <a:pt x="952" y="1151481"/>
                    <a:pt x="1429" y="1109857"/>
                  </a:cubicBezTo>
                  <a:cubicBezTo>
                    <a:pt x="75438" y="1072805"/>
                    <a:pt x="2243709" y="37247"/>
                    <a:pt x="2284476" y="20007"/>
                  </a:cubicBezTo>
                  <a:cubicBezTo>
                    <a:pt x="2349532" y="-7521"/>
                    <a:pt x="2332292" y="-5711"/>
                    <a:pt x="2395823" y="19721"/>
                  </a:cubicBezTo>
                  <a:cubicBezTo>
                    <a:pt x="2597753" y="107446"/>
                    <a:pt x="4506564" y="962886"/>
                    <a:pt x="4720781" y="1069376"/>
                  </a:cubicBezTo>
                  <a:cubicBezTo>
                    <a:pt x="4721162" y="1112429"/>
                    <a:pt x="4721543" y="1155577"/>
                    <a:pt x="4721924" y="1198630"/>
                  </a:cubicBezTo>
                  <a:cubicBezTo>
                    <a:pt x="4584383" y="1139289"/>
                    <a:pt x="2411825" y="186599"/>
                    <a:pt x="2380488" y="173359"/>
                  </a:cubicBezTo>
                  <a:close/>
                </a:path>
              </a:pathLst>
            </a:custGeom>
            <a:solidFill>
              <a:srgbClr val="2243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5" name="Graphic 2">
              <a:extLst>
                <a:ext uri="{FF2B5EF4-FFF2-40B4-BE49-F238E27FC236}">
                  <a16:creationId xmlns:a16="http://schemas.microsoft.com/office/drawing/2014/main" id="{B1EDBEC8-1DA6-43C6-AAED-FC33F0808F3A}"/>
                </a:ext>
              </a:extLst>
            </p:cNvPr>
            <p:cNvSpPr/>
            <p:nvPr/>
          </p:nvSpPr>
          <p:spPr>
            <a:xfrm>
              <a:off x="3084480" y="5712428"/>
              <a:ext cx="6025229" cy="177400"/>
            </a:xfrm>
            <a:custGeom>
              <a:avLst/>
              <a:gdLst>
                <a:gd name="connsiteX0" fmla="*/ 385858 w 6025229"/>
                <a:gd name="connsiteY0" fmla="*/ 41148 h 177400"/>
                <a:gd name="connsiteX1" fmla="*/ 418052 w 6025229"/>
                <a:gd name="connsiteY1" fmla="*/ 59531 h 177400"/>
                <a:gd name="connsiteX2" fmla="*/ 5608225 w 6025229"/>
                <a:gd name="connsiteY2" fmla="*/ 61341 h 177400"/>
                <a:gd name="connsiteX3" fmla="*/ 5652421 w 6025229"/>
                <a:gd name="connsiteY3" fmla="*/ 0 h 177400"/>
                <a:gd name="connsiteX4" fmla="*/ 6025230 w 6025229"/>
                <a:gd name="connsiteY4" fmla="*/ 177165 h 177400"/>
                <a:gd name="connsiteX5" fmla="*/ 0 w 6025229"/>
                <a:gd name="connsiteY5" fmla="*/ 176975 h 177400"/>
                <a:gd name="connsiteX6" fmla="*/ 384620 w 6025229"/>
                <a:gd name="connsiteY6" fmla="*/ 0 h 177400"/>
                <a:gd name="connsiteX7" fmla="*/ 385858 w 6025229"/>
                <a:gd name="connsiteY7" fmla="*/ 41148 h 1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5229" h="177400">
                  <a:moveTo>
                    <a:pt x="385858" y="41148"/>
                  </a:moveTo>
                  <a:cubicBezTo>
                    <a:pt x="386715" y="61436"/>
                    <a:pt x="388811" y="59913"/>
                    <a:pt x="418052" y="59531"/>
                  </a:cubicBezTo>
                  <a:cubicBezTo>
                    <a:pt x="2148078" y="60008"/>
                    <a:pt x="3878199" y="59722"/>
                    <a:pt x="5608225" y="61341"/>
                  </a:cubicBezTo>
                  <a:cubicBezTo>
                    <a:pt x="5661279" y="58198"/>
                    <a:pt x="5654136" y="57245"/>
                    <a:pt x="5652421" y="0"/>
                  </a:cubicBezTo>
                  <a:cubicBezTo>
                    <a:pt x="5777961" y="56293"/>
                    <a:pt x="5903976" y="111729"/>
                    <a:pt x="6025230" y="177165"/>
                  </a:cubicBezTo>
                  <a:cubicBezTo>
                    <a:pt x="5996749" y="177546"/>
                    <a:pt x="15812" y="177451"/>
                    <a:pt x="0" y="176975"/>
                  </a:cubicBezTo>
                  <a:cubicBezTo>
                    <a:pt x="122111" y="119920"/>
                    <a:pt x="263462" y="56579"/>
                    <a:pt x="384620" y="0"/>
                  </a:cubicBezTo>
                  <a:cubicBezTo>
                    <a:pt x="385477" y="16097"/>
                    <a:pt x="385477" y="20860"/>
                    <a:pt x="385858" y="41148"/>
                  </a:cubicBezTo>
                  <a:close/>
                </a:path>
              </a:pathLst>
            </a:custGeom>
            <a:solidFill>
              <a:srgbClr val="1828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6" name="Graphic 2">
              <a:extLst>
                <a:ext uri="{FF2B5EF4-FFF2-40B4-BE49-F238E27FC236}">
                  <a16:creationId xmlns:a16="http://schemas.microsoft.com/office/drawing/2014/main" id="{A70E8F61-0482-4C6B-9644-634F5CE29C35}"/>
                </a:ext>
              </a:extLst>
            </p:cNvPr>
            <p:cNvSpPr/>
            <p:nvPr/>
          </p:nvSpPr>
          <p:spPr>
            <a:xfrm>
              <a:off x="3484131" y="3080004"/>
              <a:ext cx="5310310" cy="89725"/>
            </a:xfrm>
            <a:custGeom>
              <a:avLst/>
              <a:gdLst>
                <a:gd name="connsiteX0" fmla="*/ 8304 w 5310310"/>
                <a:gd name="connsiteY0" fmla="*/ 286 h 89725"/>
                <a:gd name="connsiteX1" fmla="*/ 4255216 w 5310310"/>
                <a:gd name="connsiteY1" fmla="*/ 0 h 89725"/>
                <a:gd name="connsiteX2" fmla="*/ 5301537 w 5310310"/>
                <a:gd name="connsiteY2" fmla="*/ 191 h 89725"/>
                <a:gd name="connsiteX3" fmla="*/ 5294394 w 5310310"/>
                <a:gd name="connsiteY3" fmla="*/ 89249 h 89725"/>
                <a:gd name="connsiteX4" fmla="*/ 2436512 w 5310310"/>
                <a:gd name="connsiteY4" fmla="*/ 88868 h 89725"/>
                <a:gd name="connsiteX5" fmla="*/ 39832 w 5310310"/>
                <a:gd name="connsiteY5" fmla="*/ 88868 h 89725"/>
                <a:gd name="connsiteX6" fmla="*/ 11352 w 5310310"/>
                <a:gd name="connsiteY6" fmla="*/ 89725 h 89725"/>
                <a:gd name="connsiteX7" fmla="*/ 8304 w 5310310"/>
                <a:gd name="connsiteY7" fmla="*/ 286 h 8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0310" h="89725">
                  <a:moveTo>
                    <a:pt x="8304" y="286"/>
                  </a:moveTo>
                  <a:cubicBezTo>
                    <a:pt x="1423910" y="191"/>
                    <a:pt x="2839611" y="95"/>
                    <a:pt x="4255216" y="0"/>
                  </a:cubicBezTo>
                  <a:cubicBezTo>
                    <a:pt x="4603927" y="0"/>
                    <a:pt x="4952732" y="191"/>
                    <a:pt x="5301537" y="191"/>
                  </a:cubicBezTo>
                  <a:cubicBezTo>
                    <a:pt x="5308490" y="30671"/>
                    <a:pt x="5320207" y="61436"/>
                    <a:pt x="5294394" y="89249"/>
                  </a:cubicBezTo>
                  <a:cubicBezTo>
                    <a:pt x="4341798" y="89154"/>
                    <a:pt x="3389108" y="88963"/>
                    <a:pt x="2436512" y="88868"/>
                  </a:cubicBezTo>
                  <a:cubicBezTo>
                    <a:pt x="1637651" y="88773"/>
                    <a:pt x="838694" y="88868"/>
                    <a:pt x="39832" y="88868"/>
                  </a:cubicBezTo>
                  <a:cubicBezTo>
                    <a:pt x="30307" y="88868"/>
                    <a:pt x="20877" y="89440"/>
                    <a:pt x="11352" y="89725"/>
                  </a:cubicBezTo>
                  <a:cubicBezTo>
                    <a:pt x="-5412" y="60484"/>
                    <a:pt x="-1126" y="30480"/>
                    <a:pt x="8304" y="286"/>
                  </a:cubicBezTo>
                  <a:close/>
                </a:path>
              </a:pathLst>
            </a:custGeom>
            <a:solidFill>
              <a:srgbClr val="E5E5E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7" name="Graphic 2">
              <a:extLst>
                <a:ext uri="{FF2B5EF4-FFF2-40B4-BE49-F238E27FC236}">
                  <a16:creationId xmlns:a16="http://schemas.microsoft.com/office/drawing/2014/main" id="{7692B273-41A4-4FFA-823F-634ACE878793}"/>
                </a:ext>
              </a:extLst>
            </p:cNvPr>
            <p:cNvSpPr/>
            <p:nvPr/>
          </p:nvSpPr>
          <p:spPr>
            <a:xfrm>
              <a:off x="6127812" y="2016639"/>
              <a:ext cx="383666" cy="601151"/>
            </a:xfrm>
            <a:custGeom>
              <a:avLst/>
              <a:gdLst>
                <a:gd name="connsiteX0" fmla="*/ 383667 w 383666"/>
                <a:gd name="connsiteY0" fmla="*/ 40665 h 601151"/>
                <a:gd name="connsiteX1" fmla="*/ 382334 w 383666"/>
                <a:gd name="connsiteY1" fmla="*/ 555682 h 601151"/>
                <a:gd name="connsiteX2" fmla="*/ 338995 w 383666"/>
                <a:gd name="connsiteY2" fmla="*/ 600925 h 601151"/>
                <a:gd name="connsiteX3" fmla="*/ 229267 w 383666"/>
                <a:gd name="connsiteY3" fmla="*/ 526916 h 601151"/>
                <a:gd name="connsiteX4" fmla="*/ 120587 w 383666"/>
                <a:gd name="connsiteY4" fmla="*/ 255073 h 601151"/>
                <a:gd name="connsiteX5" fmla="*/ 125635 w 383666"/>
                <a:gd name="connsiteY5" fmla="*/ 560254 h 601151"/>
                <a:gd name="connsiteX6" fmla="*/ 87439 w 383666"/>
                <a:gd name="connsiteY6" fmla="*/ 600735 h 601151"/>
                <a:gd name="connsiteX7" fmla="*/ 1810 w 383666"/>
                <a:gd name="connsiteY7" fmla="*/ 517963 h 601151"/>
                <a:gd name="connsiteX8" fmla="*/ 0 w 383666"/>
                <a:gd name="connsiteY8" fmla="*/ 247357 h 601151"/>
                <a:gd name="connsiteX9" fmla="*/ 953 w 383666"/>
                <a:gd name="connsiteY9" fmla="*/ 33902 h 601151"/>
                <a:gd name="connsiteX10" fmla="*/ 32290 w 383666"/>
                <a:gd name="connsiteY10" fmla="*/ 565 h 601151"/>
                <a:gd name="connsiteX11" fmla="*/ 157258 w 383666"/>
                <a:gd name="connsiteY11" fmla="*/ 80860 h 601151"/>
                <a:gd name="connsiteX12" fmla="*/ 263176 w 383666"/>
                <a:gd name="connsiteY12" fmla="*/ 353752 h 601151"/>
                <a:gd name="connsiteX13" fmla="*/ 256222 w 383666"/>
                <a:gd name="connsiteY13" fmla="*/ 44284 h 601151"/>
                <a:gd name="connsiteX14" fmla="*/ 293846 w 383666"/>
                <a:gd name="connsiteY14" fmla="*/ 374 h 601151"/>
                <a:gd name="connsiteX15" fmla="*/ 343090 w 383666"/>
                <a:gd name="connsiteY15" fmla="*/ 469 h 601151"/>
                <a:gd name="connsiteX16" fmla="*/ 383667 w 383666"/>
                <a:gd name="connsiteY16" fmla="*/ 40665 h 60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3666" h="601151">
                  <a:moveTo>
                    <a:pt x="383667" y="40665"/>
                  </a:moveTo>
                  <a:cubicBezTo>
                    <a:pt x="382905" y="175158"/>
                    <a:pt x="383667" y="414521"/>
                    <a:pt x="382334" y="555682"/>
                  </a:cubicBezTo>
                  <a:cubicBezTo>
                    <a:pt x="383667" y="599782"/>
                    <a:pt x="376333" y="602164"/>
                    <a:pt x="338995" y="600925"/>
                  </a:cubicBezTo>
                  <a:cubicBezTo>
                    <a:pt x="241363" y="597401"/>
                    <a:pt x="258128" y="600544"/>
                    <a:pt x="229267" y="526916"/>
                  </a:cubicBezTo>
                  <a:cubicBezTo>
                    <a:pt x="193738" y="436238"/>
                    <a:pt x="158401" y="345370"/>
                    <a:pt x="120587" y="255073"/>
                  </a:cubicBezTo>
                  <a:cubicBezTo>
                    <a:pt x="122872" y="372897"/>
                    <a:pt x="123444" y="453955"/>
                    <a:pt x="125635" y="560254"/>
                  </a:cubicBezTo>
                  <a:cubicBezTo>
                    <a:pt x="125254" y="600449"/>
                    <a:pt x="120205" y="601116"/>
                    <a:pt x="87439" y="600735"/>
                  </a:cubicBezTo>
                  <a:cubicBezTo>
                    <a:pt x="0" y="599782"/>
                    <a:pt x="2667" y="611117"/>
                    <a:pt x="1810" y="517963"/>
                  </a:cubicBezTo>
                  <a:cubicBezTo>
                    <a:pt x="1429" y="427761"/>
                    <a:pt x="571" y="337559"/>
                    <a:pt x="0" y="247357"/>
                  </a:cubicBezTo>
                  <a:cubicBezTo>
                    <a:pt x="476" y="176206"/>
                    <a:pt x="1810" y="105054"/>
                    <a:pt x="953" y="33902"/>
                  </a:cubicBezTo>
                  <a:cubicBezTo>
                    <a:pt x="0" y="6851"/>
                    <a:pt x="0" y="755"/>
                    <a:pt x="32290" y="565"/>
                  </a:cubicBezTo>
                  <a:cubicBezTo>
                    <a:pt x="135922" y="184"/>
                    <a:pt x="120396" y="-10484"/>
                    <a:pt x="157258" y="80860"/>
                  </a:cubicBezTo>
                  <a:cubicBezTo>
                    <a:pt x="194786" y="170872"/>
                    <a:pt x="229553" y="261931"/>
                    <a:pt x="263176" y="353752"/>
                  </a:cubicBezTo>
                  <a:cubicBezTo>
                    <a:pt x="259747" y="238975"/>
                    <a:pt x="258318" y="147821"/>
                    <a:pt x="256222" y="44284"/>
                  </a:cubicBezTo>
                  <a:cubicBezTo>
                    <a:pt x="256222" y="1898"/>
                    <a:pt x="252031" y="-102"/>
                    <a:pt x="293846" y="374"/>
                  </a:cubicBezTo>
                  <a:cubicBezTo>
                    <a:pt x="304990" y="469"/>
                    <a:pt x="323183" y="660"/>
                    <a:pt x="343090" y="469"/>
                  </a:cubicBezTo>
                  <a:cubicBezTo>
                    <a:pt x="381286" y="88"/>
                    <a:pt x="383667" y="3136"/>
                    <a:pt x="383667" y="40665"/>
                  </a:cubicBezTo>
                  <a:close/>
                </a:path>
              </a:pathLst>
            </a:custGeom>
            <a:solidFill>
              <a:srgbClr val="2A5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8" name="Graphic 2">
              <a:extLst>
                <a:ext uri="{FF2B5EF4-FFF2-40B4-BE49-F238E27FC236}">
                  <a16:creationId xmlns:a16="http://schemas.microsoft.com/office/drawing/2014/main" id="{58A37C63-7526-42CD-9BD3-53946E0F1F10}"/>
                </a:ext>
              </a:extLst>
            </p:cNvPr>
            <p:cNvSpPr/>
            <p:nvPr/>
          </p:nvSpPr>
          <p:spPr>
            <a:xfrm>
              <a:off x="6588219" y="2014459"/>
              <a:ext cx="371306" cy="603122"/>
            </a:xfrm>
            <a:custGeom>
              <a:avLst/>
              <a:gdLst>
                <a:gd name="connsiteX0" fmla="*/ 322739 w 371306"/>
                <a:gd name="connsiteY0" fmla="*/ 125618 h 603122"/>
                <a:gd name="connsiteX1" fmla="*/ 264636 w 371306"/>
                <a:gd name="connsiteY1" fmla="*/ 270588 h 603122"/>
                <a:gd name="connsiteX2" fmla="*/ 269208 w 371306"/>
                <a:gd name="connsiteY2" fmla="*/ 324309 h 603122"/>
                <a:gd name="connsiteX3" fmla="*/ 365125 w 371306"/>
                <a:gd name="connsiteY3" fmla="*/ 577960 h 603122"/>
                <a:gd name="connsiteX4" fmla="*/ 357791 w 371306"/>
                <a:gd name="connsiteY4" fmla="*/ 600915 h 603122"/>
                <a:gd name="connsiteX5" fmla="*/ 190532 w 371306"/>
                <a:gd name="connsiteY5" fmla="*/ 490711 h 603122"/>
                <a:gd name="connsiteX6" fmla="*/ 129762 w 371306"/>
                <a:gd name="connsiteY6" fmla="*/ 341168 h 603122"/>
                <a:gd name="connsiteX7" fmla="*/ 130239 w 371306"/>
                <a:gd name="connsiteY7" fmla="*/ 561672 h 603122"/>
                <a:gd name="connsiteX8" fmla="*/ 92805 w 371306"/>
                <a:gd name="connsiteY8" fmla="*/ 603011 h 603122"/>
                <a:gd name="connsiteX9" fmla="*/ 699 w 371306"/>
                <a:gd name="connsiteY9" fmla="*/ 511952 h 603122"/>
                <a:gd name="connsiteX10" fmla="*/ 1937 w 371306"/>
                <a:gd name="connsiteY10" fmla="*/ 56657 h 603122"/>
                <a:gd name="connsiteX11" fmla="*/ 55372 w 371306"/>
                <a:gd name="connsiteY11" fmla="*/ 78 h 603122"/>
                <a:gd name="connsiteX12" fmla="*/ 129096 w 371306"/>
                <a:gd name="connsiteY12" fmla="*/ 28082 h 603122"/>
                <a:gd name="connsiteX13" fmla="*/ 133287 w 371306"/>
                <a:gd name="connsiteY13" fmla="*/ 251348 h 603122"/>
                <a:gd name="connsiteX14" fmla="*/ 211296 w 371306"/>
                <a:gd name="connsiteY14" fmla="*/ 40178 h 603122"/>
                <a:gd name="connsiteX15" fmla="*/ 264255 w 371306"/>
                <a:gd name="connsiteY15" fmla="*/ 78 h 603122"/>
                <a:gd name="connsiteX16" fmla="*/ 361410 w 371306"/>
                <a:gd name="connsiteY16" fmla="*/ 36845 h 603122"/>
                <a:gd name="connsiteX17" fmla="*/ 322739 w 371306"/>
                <a:gd name="connsiteY17" fmla="*/ 125618 h 603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1306" h="603122">
                  <a:moveTo>
                    <a:pt x="322739" y="125618"/>
                  </a:moveTo>
                  <a:cubicBezTo>
                    <a:pt x="303593" y="174005"/>
                    <a:pt x="285401" y="222868"/>
                    <a:pt x="264636" y="270588"/>
                  </a:cubicBezTo>
                  <a:cubicBezTo>
                    <a:pt x="255873" y="290781"/>
                    <a:pt x="257683" y="293448"/>
                    <a:pt x="269208" y="324309"/>
                  </a:cubicBezTo>
                  <a:cubicBezTo>
                    <a:pt x="302832" y="412796"/>
                    <a:pt x="331788" y="489282"/>
                    <a:pt x="365125" y="577960"/>
                  </a:cubicBezTo>
                  <a:cubicBezTo>
                    <a:pt x="366649" y="587199"/>
                    <a:pt x="369602" y="598915"/>
                    <a:pt x="357791" y="600915"/>
                  </a:cubicBezTo>
                  <a:cubicBezTo>
                    <a:pt x="214249" y="603296"/>
                    <a:pt x="235680" y="619108"/>
                    <a:pt x="190532" y="490711"/>
                  </a:cubicBezTo>
                  <a:cubicBezTo>
                    <a:pt x="173673" y="442229"/>
                    <a:pt x="160147" y="418511"/>
                    <a:pt x="129762" y="341168"/>
                  </a:cubicBezTo>
                  <a:cubicBezTo>
                    <a:pt x="129762" y="414701"/>
                    <a:pt x="128715" y="488139"/>
                    <a:pt x="130239" y="561672"/>
                  </a:cubicBezTo>
                  <a:cubicBezTo>
                    <a:pt x="129667" y="598343"/>
                    <a:pt x="135001" y="604058"/>
                    <a:pt x="92805" y="603011"/>
                  </a:cubicBezTo>
                  <a:cubicBezTo>
                    <a:pt x="-13779" y="600344"/>
                    <a:pt x="603" y="615679"/>
                    <a:pt x="699" y="511952"/>
                  </a:cubicBezTo>
                  <a:cubicBezTo>
                    <a:pt x="984" y="342502"/>
                    <a:pt x="1460" y="226106"/>
                    <a:pt x="1937" y="56657"/>
                  </a:cubicBezTo>
                  <a:cubicBezTo>
                    <a:pt x="32" y="-7637"/>
                    <a:pt x="-4159" y="2269"/>
                    <a:pt x="55372" y="78"/>
                  </a:cubicBezTo>
                  <a:cubicBezTo>
                    <a:pt x="133287" y="2269"/>
                    <a:pt x="128524" y="-5256"/>
                    <a:pt x="129096" y="28082"/>
                  </a:cubicBezTo>
                  <a:cubicBezTo>
                    <a:pt x="130620" y="68468"/>
                    <a:pt x="132715" y="195341"/>
                    <a:pt x="133287" y="251348"/>
                  </a:cubicBezTo>
                  <a:cubicBezTo>
                    <a:pt x="158433" y="180767"/>
                    <a:pt x="189103" y="111616"/>
                    <a:pt x="211296" y="40178"/>
                  </a:cubicBezTo>
                  <a:cubicBezTo>
                    <a:pt x="228537" y="-2779"/>
                    <a:pt x="230251" y="-17"/>
                    <a:pt x="264255" y="78"/>
                  </a:cubicBezTo>
                  <a:cubicBezTo>
                    <a:pt x="386271" y="-17"/>
                    <a:pt x="379127" y="-2875"/>
                    <a:pt x="361410" y="36845"/>
                  </a:cubicBezTo>
                  <a:cubicBezTo>
                    <a:pt x="358743" y="42083"/>
                    <a:pt x="324453" y="119712"/>
                    <a:pt x="322739" y="125618"/>
                  </a:cubicBezTo>
                  <a:close/>
                </a:path>
              </a:pathLst>
            </a:custGeom>
            <a:solidFill>
              <a:srgbClr val="274C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9" name="Graphic 2">
              <a:extLst>
                <a:ext uri="{FF2B5EF4-FFF2-40B4-BE49-F238E27FC236}">
                  <a16:creationId xmlns:a16="http://schemas.microsoft.com/office/drawing/2014/main" id="{3EF50E12-6E47-4C05-AB88-AD3E125B6EA8}"/>
                </a:ext>
              </a:extLst>
            </p:cNvPr>
            <p:cNvSpPr/>
            <p:nvPr/>
          </p:nvSpPr>
          <p:spPr>
            <a:xfrm>
              <a:off x="5672327" y="2017109"/>
              <a:ext cx="406622" cy="599939"/>
            </a:xfrm>
            <a:custGeom>
              <a:avLst/>
              <a:gdLst>
                <a:gd name="connsiteX0" fmla="*/ 350615 w 406622"/>
                <a:gd name="connsiteY0" fmla="*/ 277939 h 599939"/>
                <a:gd name="connsiteX1" fmla="*/ 304038 w 406622"/>
                <a:gd name="connsiteY1" fmla="*/ 41053 h 599939"/>
                <a:gd name="connsiteX2" fmla="*/ 255651 w 406622"/>
                <a:gd name="connsiteY2" fmla="*/ 0 h 599939"/>
                <a:gd name="connsiteX3" fmla="*/ 155829 w 406622"/>
                <a:gd name="connsiteY3" fmla="*/ 190 h 599939"/>
                <a:gd name="connsiteX4" fmla="*/ 109442 w 406622"/>
                <a:gd name="connsiteY4" fmla="*/ 36862 h 599939"/>
                <a:gd name="connsiteX5" fmla="*/ 48482 w 406622"/>
                <a:gd name="connsiteY5" fmla="*/ 333661 h 599939"/>
                <a:gd name="connsiteX6" fmla="*/ 0 w 406622"/>
                <a:gd name="connsiteY6" fmla="*/ 598265 h 599939"/>
                <a:gd name="connsiteX7" fmla="*/ 24670 w 406622"/>
                <a:gd name="connsiteY7" fmla="*/ 599313 h 599939"/>
                <a:gd name="connsiteX8" fmla="*/ 135541 w 406622"/>
                <a:gd name="connsiteY8" fmla="*/ 508635 h 599939"/>
                <a:gd name="connsiteX9" fmla="*/ 188404 w 406622"/>
                <a:gd name="connsiteY9" fmla="*/ 463582 h 599939"/>
                <a:gd name="connsiteX10" fmla="*/ 221552 w 406622"/>
                <a:gd name="connsiteY10" fmla="*/ 463582 h 599939"/>
                <a:gd name="connsiteX11" fmla="*/ 271653 w 406622"/>
                <a:gd name="connsiteY11" fmla="*/ 505015 h 599939"/>
                <a:gd name="connsiteX12" fmla="*/ 389858 w 406622"/>
                <a:gd name="connsiteY12" fmla="*/ 599027 h 599939"/>
                <a:gd name="connsiteX13" fmla="*/ 406622 w 406622"/>
                <a:gd name="connsiteY13" fmla="*/ 597694 h 599939"/>
                <a:gd name="connsiteX14" fmla="*/ 350615 w 406622"/>
                <a:gd name="connsiteY14" fmla="*/ 277939 h 599939"/>
                <a:gd name="connsiteX15" fmla="*/ 237077 w 406622"/>
                <a:gd name="connsiteY15" fmla="*/ 350520 h 599939"/>
                <a:gd name="connsiteX16" fmla="*/ 171069 w 406622"/>
                <a:gd name="connsiteY16" fmla="*/ 350806 h 599939"/>
                <a:gd name="connsiteX17" fmla="*/ 167640 w 406622"/>
                <a:gd name="connsiteY17" fmla="*/ 327184 h 599939"/>
                <a:gd name="connsiteX18" fmla="*/ 200787 w 406622"/>
                <a:gd name="connsiteY18" fmla="*/ 140875 h 599939"/>
                <a:gd name="connsiteX19" fmla="*/ 207550 w 406622"/>
                <a:gd name="connsiteY19" fmla="*/ 140398 h 599939"/>
                <a:gd name="connsiteX20" fmla="*/ 239744 w 406622"/>
                <a:gd name="connsiteY20" fmla="*/ 326993 h 599939"/>
                <a:gd name="connsiteX21" fmla="*/ 237077 w 406622"/>
                <a:gd name="connsiteY21" fmla="*/ 350520 h 599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6622" h="599939">
                  <a:moveTo>
                    <a:pt x="350615" y="277939"/>
                  </a:moveTo>
                  <a:cubicBezTo>
                    <a:pt x="334899" y="198977"/>
                    <a:pt x="318135" y="120205"/>
                    <a:pt x="304038" y="41053"/>
                  </a:cubicBezTo>
                  <a:cubicBezTo>
                    <a:pt x="298800" y="11621"/>
                    <a:pt x="298513" y="0"/>
                    <a:pt x="255651" y="0"/>
                  </a:cubicBezTo>
                  <a:cubicBezTo>
                    <a:pt x="222504" y="0"/>
                    <a:pt x="191357" y="476"/>
                    <a:pt x="155829" y="190"/>
                  </a:cubicBezTo>
                  <a:cubicBezTo>
                    <a:pt x="118110" y="0"/>
                    <a:pt x="115062" y="5810"/>
                    <a:pt x="109442" y="36862"/>
                  </a:cubicBezTo>
                  <a:cubicBezTo>
                    <a:pt x="91535" y="136208"/>
                    <a:pt x="69152" y="234791"/>
                    <a:pt x="48482" y="333661"/>
                  </a:cubicBezTo>
                  <a:cubicBezTo>
                    <a:pt x="32385" y="420719"/>
                    <a:pt x="16383" y="509492"/>
                    <a:pt x="0" y="598265"/>
                  </a:cubicBezTo>
                  <a:cubicBezTo>
                    <a:pt x="10382" y="599027"/>
                    <a:pt x="16954" y="599027"/>
                    <a:pt x="24670" y="599313"/>
                  </a:cubicBezTo>
                  <a:cubicBezTo>
                    <a:pt x="118682" y="601789"/>
                    <a:pt x="117253" y="601409"/>
                    <a:pt x="135541" y="508635"/>
                  </a:cubicBezTo>
                  <a:cubicBezTo>
                    <a:pt x="144113" y="465010"/>
                    <a:pt x="140208" y="463963"/>
                    <a:pt x="188404" y="463582"/>
                  </a:cubicBezTo>
                  <a:cubicBezTo>
                    <a:pt x="200120" y="463486"/>
                    <a:pt x="210598" y="463486"/>
                    <a:pt x="221552" y="463582"/>
                  </a:cubicBezTo>
                  <a:cubicBezTo>
                    <a:pt x="267176" y="464344"/>
                    <a:pt x="264986" y="465677"/>
                    <a:pt x="271653" y="505015"/>
                  </a:cubicBezTo>
                  <a:cubicBezTo>
                    <a:pt x="288131" y="601885"/>
                    <a:pt x="289846" y="601694"/>
                    <a:pt x="389858" y="599027"/>
                  </a:cubicBezTo>
                  <a:cubicBezTo>
                    <a:pt x="395669" y="598837"/>
                    <a:pt x="400431" y="598551"/>
                    <a:pt x="406622" y="597694"/>
                  </a:cubicBezTo>
                  <a:cubicBezTo>
                    <a:pt x="387763" y="490347"/>
                    <a:pt x="369189" y="383191"/>
                    <a:pt x="350615" y="277939"/>
                  </a:cubicBezTo>
                  <a:close/>
                  <a:moveTo>
                    <a:pt x="237077" y="350520"/>
                  </a:moveTo>
                  <a:cubicBezTo>
                    <a:pt x="212312" y="350996"/>
                    <a:pt x="197072" y="351663"/>
                    <a:pt x="171069" y="350806"/>
                  </a:cubicBezTo>
                  <a:cubicBezTo>
                    <a:pt x="162687" y="351187"/>
                    <a:pt x="164878" y="344614"/>
                    <a:pt x="167640" y="327184"/>
                  </a:cubicBezTo>
                  <a:cubicBezTo>
                    <a:pt x="177546" y="264890"/>
                    <a:pt x="189738" y="202978"/>
                    <a:pt x="200787" y="140875"/>
                  </a:cubicBezTo>
                  <a:cubicBezTo>
                    <a:pt x="201644" y="136588"/>
                    <a:pt x="206788" y="136874"/>
                    <a:pt x="207550" y="140398"/>
                  </a:cubicBezTo>
                  <a:cubicBezTo>
                    <a:pt x="218408" y="202597"/>
                    <a:pt x="229362" y="264700"/>
                    <a:pt x="239744" y="326993"/>
                  </a:cubicBezTo>
                  <a:cubicBezTo>
                    <a:pt x="243078" y="343090"/>
                    <a:pt x="243840" y="350330"/>
                    <a:pt x="237077" y="350520"/>
                  </a:cubicBezTo>
                  <a:close/>
                </a:path>
              </a:pathLst>
            </a:custGeom>
            <a:solidFill>
              <a:srgbClr val="2852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0" name="Graphic 2">
              <a:extLst>
                <a:ext uri="{FF2B5EF4-FFF2-40B4-BE49-F238E27FC236}">
                  <a16:creationId xmlns:a16="http://schemas.microsoft.com/office/drawing/2014/main" id="{268BADFC-CBA4-4EA6-9871-42553B640605}"/>
                </a:ext>
              </a:extLst>
            </p:cNvPr>
            <p:cNvSpPr/>
            <p:nvPr/>
          </p:nvSpPr>
          <p:spPr>
            <a:xfrm>
              <a:off x="3469385" y="5426487"/>
              <a:ext cx="5263133" cy="172783"/>
            </a:xfrm>
            <a:custGeom>
              <a:avLst/>
              <a:gdLst>
                <a:gd name="connsiteX0" fmla="*/ 323945 w 5263133"/>
                <a:gd name="connsiteY0" fmla="*/ 476 h 172783"/>
                <a:gd name="connsiteX1" fmla="*/ 0 w 5263133"/>
                <a:gd name="connsiteY1" fmla="*/ 167354 h 172783"/>
                <a:gd name="connsiteX2" fmla="*/ 5263134 w 5263133"/>
                <a:gd name="connsiteY2" fmla="*/ 172784 h 172783"/>
                <a:gd name="connsiteX3" fmla="*/ 4948047 w 5263133"/>
                <a:gd name="connsiteY3" fmla="*/ 0 h 172783"/>
              </a:gdLst>
              <a:ahLst/>
              <a:cxnLst>
                <a:cxn ang="0">
                  <a:pos x="connsiteX0" y="connsiteY0"/>
                </a:cxn>
                <a:cxn ang="0">
                  <a:pos x="connsiteX1" y="connsiteY1"/>
                </a:cxn>
                <a:cxn ang="0">
                  <a:pos x="connsiteX2" y="connsiteY2"/>
                </a:cxn>
                <a:cxn ang="0">
                  <a:pos x="connsiteX3" y="connsiteY3"/>
                </a:cxn>
              </a:cxnLst>
              <a:rect l="l" t="t" r="r" b="b"/>
              <a:pathLst>
                <a:path w="5263133" h="172783">
                  <a:moveTo>
                    <a:pt x="323945" y="476"/>
                  </a:moveTo>
                  <a:lnTo>
                    <a:pt x="0" y="167354"/>
                  </a:lnTo>
                  <a:lnTo>
                    <a:pt x="5263134" y="172784"/>
                  </a:lnTo>
                  <a:lnTo>
                    <a:pt x="4948047" y="0"/>
                  </a:lnTo>
                  <a:close/>
                </a:path>
              </a:pathLst>
            </a:custGeom>
            <a:solidFill>
              <a:srgbClr val="1829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1" name="Graphic 2">
              <a:extLst>
                <a:ext uri="{FF2B5EF4-FFF2-40B4-BE49-F238E27FC236}">
                  <a16:creationId xmlns:a16="http://schemas.microsoft.com/office/drawing/2014/main" id="{A0379788-3CC5-4329-A0DD-D85C064078CE}"/>
                </a:ext>
              </a:extLst>
            </p:cNvPr>
            <p:cNvSpPr/>
            <p:nvPr/>
          </p:nvSpPr>
          <p:spPr>
            <a:xfrm>
              <a:off x="3892771" y="3273266"/>
              <a:ext cx="596360" cy="2198179"/>
            </a:xfrm>
            <a:custGeom>
              <a:avLst/>
              <a:gdLst>
                <a:gd name="connsiteX0" fmla="*/ 583883 w 596360"/>
                <a:gd name="connsiteY0" fmla="*/ 105156 h 2198179"/>
                <a:gd name="connsiteX1" fmla="*/ 596265 w 596360"/>
                <a:gd name="connsiteY1" fmla="*/ 92774 h 2198179"/>
                <a:gd name="connsiteX2" fmla="*/ 596265 w 596360"/>
                <a:gd name="connsiteY2" fmla="*/ 12383 h 2198179"/>
                <a:gd name="connsiteX3" fmla="*/ 583883 w 596360"/>
                <a:gd name="connsiteY3" fmla="*/ 0 h 2198179"/>
                <a:gd name="connsiteX4" fmla="*/ 12382 w 596360"/>
                <a:gd name="connsiteY4" fmla="*/ 0 h 2198179"/>
                <a:gd name="connsiteX5" fmla="*/ 0 w 596360"/>
                <a:gd name="connsiteY5" fmla="*/ 12383 h 2198179"/>
                <a:gd name="connsiteX6" fmla="*/ 0 w 596360"/>
                <a:gd name="connsiteY6" fmla="*/ 92774 h 2198179"/>
                <a:gd name="connsiteX7" fmla="*/ 12382 w 596360"/>
                <a:gd name="connsiteY7" fmla="*/ 105156 h 2198179"/>
                <a:gd name="connsiteX8" fmla="*/ 81534 w 596360"/>
                <a:gd name="connsiteY8" fmla="*/ 105156 h 2198179"/>
                <a:gd name="connsiteX9" fmla="*/ 81534 w 596360"/>
                <a:gd name="connsiteY9" fmla="*/ 2093024 h 2198179"/>
                <a:gd name="connsiteX10" fmla="*/ 12382 w 596360"/>
                <a:gd name="connsiteY10" fmla="*/ 2093024 h 2198179"/>
                <a:gd name="connsiteX11" fmla="*/ 0 w 596360"/>
                <a:gd name="connsiteY11" fmla="*/ 2105406 h 2198179"/>
                <a:gd name="connsiteX12" fmla="*/ 0 w 596360"/>
                <a:gd name="connsiteY12" fmla="*/ 2185797 h 2198179"/>
                <a:gd name="connsiteX13" fmla="*/ 12382 w 596360"/>
                <a:gd name="connsiteY13" fmla="*/ 2198180 h 2198179"/>
                <a:gd name="connsiteX14" fmla="*/ 583978 w 596360"/>
                <a:gd name="connsiteY14" fmla="*/ 2198180 h 2198179"/>
                <a:gd name="connsiteX15" fmla="*/ 596360 w 596360"/>
                <a:gd name="connsiteY15" fmla="*/ 2185797 h 2198179"/>
                <a:gd name="connsiteX16" fmla="*/ 596360 w 596360"/>
                <a:gd name="connsiteY16" fmla="*/ 2105406 h 2198179"/>
                <a:gd name="connsiteX17" fmla="*/ 583978 w 596360"/>
                <a:gd name="connsiteY17" fmla="*/ 2093024 h 2198179"/>
                <a:gd name="connsiteX18" fmla="*/ 514826 w 596360"/>
                <a:gd name="connsiteY18" fmla="*/ 2093024 h 2198179"/>
                <a:gd name="connsiteX19" fmla="*/ 514826 w 596360"/>
                <a:gd name="connsiteY19" fmla="*/ 105156 h 2198179"/>
                <a:gd name="connsiteX20" fmla="*/ 583883 w 596360"/>
                <a:gd name="connsiteY20" fmla="*/ 105156 h 219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360" h="2198179">
                  <a:moveTo>
                    <a:pt x="583883" y="105156"/>
                  </a:moveTo>
                  <a:cubicBezTo>
                    <a:pt x="590741" y="105156"/>
                    <a:pt x="596265" y="99631"/>
                    <a:pt x="596265" y="92774"/>
                  </a:cubicBezTo>
                  <a:lnTo>
                    <a:pt x="596265" y="12383"/>
                  </a:lnTo>
                  <a:cubicBezTo>
                    <a:pt x="596265" y="5525"/>
                    <a:pt x="590741" y="0"/>
                    <a:pt x="583883" y="0"/>
                  </a:cubicBezTo>
                  <a:lnTo>
                    <a:pt x="12382" y="0"/>
                  </a:lnTo>
                  <a:cubicBezTo>
                    <a:pt x="5524" y="0"/>
                    <a:pt x="0" y="5525"/>
                    <a:pt x="0" y="12383"/>
                  </a:cubicBezTo>
                  <a:lnTo>
                    <a:pt x="0" y="92774"/>
                  </a:lnTo>
                  <a:cubicBezTo>
                    <a:pt x="0" y="99631"/>
                    <a:pt x="5524" y="105156"/>
                    <a:pt x="12382" y="105156"/>
                  </a:cubicBezTo>
                  <a:lnTo>
                    <a:pt x="81534" y="105156"/>
                  </a:lnTo>
                  <a:lnTo>
                    <a:pt x="81534" y="2093024"/>
                  </a:lnTo>
                  <a:lnTo>
                    <a:pt x="12382" y="2093024"/>
                  </a:lnTo>
                  <a:cubicBezTo>
                    <a:pt x="5524" y="2093024"/>
                    <a:pt x="0" y="2098548"/>
                    <a:pt x="0" y="2105406"/>
                  </a:cubicBezTo>
                  <a:lnTo>
                    <a:pt x="0" y="2185797"/>
                  </a:lnTo>
                  <a:cubicBezTo>
                    <a:pt x="0" y="2192655"/>
                    <a:pt x="5524" y="2198180"/>
                    <a:pt x="12382" y="2198180"/>
                  </a:cubicBezTo>
                  <a:lnTo>
                    <a:pt x="583978" y="2198180"/>
                  </a:lnTo>
                  <a:cubicBezTo>
                    <a:pt x="590836" y="2198180"/>
                    <a:pt x="596360" y="2192655"/>
                    <a:pt x="596360" y="2185797"/>
                  </a:cubicBezTo>
                  <a:lnTo>
                    <a:pt x="596360" y="2105406"/>
                  </a:lnTo>
                  <a:cubicBezTo>
                    <a:pt x="596360" y="2098548"/>
                    <a:pt x="590836" y="2093024"/>
                    <a:pt x="583978" y="2093024"/>
                  </a:cubicBezTo>
                  <a:lnTo>
                    <a:pt x="514826" y="2093024"/>
                  </a:lnTo>
                  <a:lnTo>
                    <a:pt x="514826" y="105156"/>
                  </a:lnTo>
                  <a:lnTo>
                    <a:pt x="583883" y="105156"/>
                  </a:lnTo>
                  <a:close/>
                </a:path>
              </a:pathLst>
            </a:custGeom>
            <a:solidFill>
              <a:srgbClr val="EAEA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2" name="Graphic 2">
              <a:extLst>
                <a:ext uri="{FF2B5EF4-FFF2-40B4-BE49-F238E27FC236}">
                  <a16:creationId xmlns:a16="http://schemas.microsoft.com/office/drawing/2014/main" id="{063AA015-F9F5-4F29-B789-78C1BB255FE2}"/>
                </a:ext>
              </a:extLst>
            </p:cNvPr>
            <p:cNvSpPr/>
            <p:nvPr/>
          </p:nvSpPr>
          <p:spPr>
            <a:xfrm>
              <a:off x="4565427" y="3273266"/>
              <a:ext cx="596360" cy="2198179"/>
            </a:xfrm>
            <a:custGeom>
              <a:avLst/>
              <a:gdLst>
                <a:gd name="connsiteX0" fmla="*/ 583978 w 596360"/>
                <a:gd name="connsiteY0" fmla="*/ 105156 h 2198179"/>
                <a:gd name="connsiteX1" fmla="*/ 596360 w 596360"/>
                <a:gd name="connsiteY1" fmla="*/ 92774 h 2198179"/>
                <a:gd name="connsiteX2" fmla="*/ 596360 w 596360"/>
                <a:gd name="connsiteY2" fmla="*/ 12383 h 2198179"/>
                <a:gd name="connsiteX3" fmla="*/ 583978 w 596360"/>
                <a:gd name="connsiteY3" fmla="*/ 0 h 2198179"/>
                <a:gd name="connsiteX4" fmla="*/ 12383 w 596360"/>
                <a:gd name="connsiteY4" fmla="*/ 0 h 2198179"/>
                <a:gd name="connsiteX5" fmla="*/ 0 w 596360"/>
                <a:gd name="connsiteY5" fmla="*/ 12383 h 2198179"/>
                <a:gd name="connsiteX6" fmla="*/ 0 w 596360"/>
                <a:gd name="connsiteY6" fmla="*/ 92774 h 2198179"/>
                <a:gd name="connsiteX7" fmla="*/ 12383 w 596360"/>
                <a:gd name="connsiteY7" fmla="*/ 105156 h 2198179"/>
                <a:gd name="connsiteX8" fmla="*/ 81534 w 596360"/>
                <a:gd name="connsiteY8" fmla="*/ 105156 h 2198179"/>
                <a:gd name="connsiteX9" fmla="*/ 81534 w 596360"/>
                <a:gd name="connsiteY9" fmla="*/ 2093024 h 2198179"/>
                <a:gd name="connsiteX10" fmla="*/ 12383 w 596360"/>
                <a:gd name="connsiteY10" fmla="*/ 2093024 h 2198179"/>
                <a:gd name="connsiteX11" fmla="*/ 0 w 596360"/>
                <a:gd name="connsiteY11" fmla="*/ 2105406 h 2198179"/>
                <a:gd name="connsiteX12" fmla="*/ 0 w 596360"/>
                <a:gd name="connsiteY12" fmla="*/ 2185797 h 2198179"/>
                <a:gd name="connsiteX13" fmla="*/ 12383 w 596360"/>
                <a:gd name="connsiteY13" fmla="*/ 2198180 h 2198179"/>
                <a:gd name="connsiteX14" fmla="*/ 583978 w 596360"/>
                <a:gd name="connsiteY14" fmla="*/ 2198180 h 2198179"/>
                <a:gd name="connsiteX15" fmla="*/ 596360 w 596360"/>
                <a:gd name="connsiteY15" fmla="*/ 2185797 h 2198179"/>
                <a:gd name="connsiteX16" fmla="*/ 596360 w 596360"/>
                <a:gd name="connsiteY16" fmla="*/ 2105406 h 2198179"/>
                <a:gd name="connsiteX17" fmla="*/ 583978 w 596360"/>
                <a:gd name="connsiteY17" fmla="*/ 2093024 h 2198179"/>
                <a:gd name="connsiteX18" fmla="*/ 514826 w 596360"/>
                <a:gd name="connsiteY18" fmla="*/ 2093024 h 2198179"/>
                <a:gd name="connsiteX19" fmla="*/ 514826 w 596360"/>
                <a:gd name="connsiteY19" fmla="*/ 105156 h 2198179"/>
                <a:gd name="connsiteX20" fmla="*/ 583978 w 596360"/>
                <a:gd name="connsiteY20" fmla="*/ 105156 h 219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360" h="2198179">
                  <a:moveTo>
                    <a:pt x="583978" y="105156"/>
                  </a:moveTo>
                  <a:cubicBezTo>
                    <a:pt x="590836" y="105156"/>
                    <a:pt x="596360" y="99631"/>
                    <a:pt x="596360" y="92774"/>
                  </a:cubicBezTo>
                  <a:lnTo>
                    <a:pt x="596360" y="12383"/>
                  </a:lnTo>
                  <a:cubicBezTo>
                    <a:pt x="596360" y="5525"/>
                    <a:pt x="590836" y="0"/>
                    <a:pt x="583978" y="0"/>
                  </a:cubicBezTo>
                  <a:lnTo>
                    <a:pt x="12383" y="0"/>
                  </a:lnTo>
                  <a:cubicBezTo>
                    <a:pt x="5525" y="0"/>
                    <a:pt x="0" y="5525"/>
                    <a:pt x="0" y="12383"/>
                  </a:cubicBezTo>
                  <a:lnTo>
                    <a:pt x="0" y="92774"/>
                  </a:lnTo>
                  <a:cubicBezTo>
                    <a:pt x="0" y="99631"/>
                    <a:pt x="5525" y="105156"/>
                    <a:pt x="12383" y="105156"/>
                  </a:cubicBezTo>
                  <a:lnTo>
                    <a:pt x="81534" y="105156"/>
                  </a:lnTo>
                  <a:lnTo>
                    <a:pt x="81534" y="2093024"/>
                  </a:lnTo>
                  <a:lnTo>
                    <a:pt x="12383" y="2093024"/>
                  </a:lnTo>
                  <a:cubicBezTo>
                    <a:pt x="5525" y="2093024"/>
                    <a:pt x="0" y="2098548"/>
                    <a:pt x="0" y="2105406"/>
                  </a:cubicBezTo>
                  <a:lnTo>
                    <a:pt x="0" y="2185797"/>
                  </a:lnTo>
                  <a:cubicBezTo>
                    <a:pt x="0" y="2192655"/>
                    <a:pt x="5525" y="2198180"/>
                    <a:pt x="12383" y="2198180"/>
                  </a:cubicBezTo>
                  <a:lnTo>
                    <a:pt x="583978" y="2198180"/>
                  </a:lnTo>
                  <a:cubicBezTo>
                    <a:pt x="590836" y="2198180"/>
                    <a:pt x="596360" y="2192655"/>
                    <a:pt x="596360" y="2185797"/>
                  </a:cubicBezTo>
                  <a:lnTo>
                    <a:pt x="596360" y="2105406"/>
                  </a:lnTo>
                  <a:cubicBezTo>
                    <a:pt x="596360" y="2098548"/>
                    <a:pt x="590836" y="2093024"/>
                    <a:pt x="583978" y="2093024"/>
                  </a:cubicBezTo>
                  <a:lnTo>
                    <a:pt x="514826" y="2093024"/>
                  </a:lnTo>
                  <a:lnTo>
                    <a:pt x="514826" y="105156"/>
                  </a:lnTo>
                  <a:lnTo>
                    <a:pt x="583978" y="105156"/>
                  </a:lnTo>
                  <a:close/>
                </a:path>
              </a:pathLst>
            </a:custGeom>
            <a:solidFill>
              <a:srgbClr val="EAEA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3" name="Graphic 2">
              <a:extLst>
                <a:ext uri="{FF2B5EF4-FFF2-40B4-BE49-F238E27FC236}">
                  <a16:creationId xmlns:a16="http://schemas.microsoft.com/office/drawing/2014/main" id="{6316EE4D-BF4D-447C-82CE-3F3E4E719D9E}"/>
                </a:ext>
              </a:extLst>
            </p:cNvPr>
            <p:cNvSpPr/>
            <p:nvPr/>
          </p:nvSpPr>
          <p:spPr>
            <a:xfrm>
              <a:off x="7044879" y="3273266"/>
              <a:ext cx="596360" cy="2198179"/>
            </a:xfrm>
            <a:custGeom>
              <a:avLst/>
              <a:gdLst>
                <a:gd name="connsiteX0" fmla="*/ 583978 w 596360"/>
                <a:gd name="connsiteY0" fmla="*/ 105156 h 2198179"/>
                <a:gd name="connsiteX1" fmla="*/ 596360 w 596360"/>
                <a:gd name="connsiteY1" fmla="*/ 92774 h 2198179"/>
                <a:gd name="connsiteX2" fmla="*/ 596360 w 596360"/>
                <a:gd name="connsiteY2" fmla="*/ 12383 h 2198179"/>
                <a:gd name="connsiteX3" fmla="*/ 583978 w 596360"/>
                <a:gd name="connsiteY3" fmla="*/ 0 h 2198179"/>
                <a:gd name="connsiteX4" fmla="*/ 12383 w 596360"/>
                <a:gd name="connsiteY4" fmla="*/ 0 h 2198179"/>
                <a:gd name="connsiteX5" fmla="*/ 0 w 596360"/>
                <a:gd name="connsiteY5" fmla="*/ 12383 h 2198179"/>
                <a:gd name="connsiteX6" fmla="*/ 0 w 596360"/>
                <a:gd name="connsiteY6" fmla="*/ 92774 h 2198179"/>
                <a:gd name="connsiteX7" fmla="*/ 12383 w 596360"/>
                <a:gd name="connsiteY7" fmla="*/ 105156 h 2198179"/>
                <a:gd name="connsiteX8" fmla="*/ 81534 w 596360"/>
                <a:gd name="connsiteY8" fmla="*/ 105156 h 2198179"/>
                <a:gd name="connsiteX9" fmla="*/ 81534 w 596360"/>
                <a:gd name="connsiteY9" fmla="*/ 2093024 h 2198179"/>
                <a:gd name="connsiteX10" fmla="*/ 12383 w 596360"/>
                <a:gd name="connsiteY10" fmla="*/ 2093024 h 2198179"/>
                <a:gd name="connsiteX11" fmla="*/ 0 w 596360"/>
                <a:gd name="connsiteY11" fmla="*/ 2105406 h 2198179"/>
                <a:gd name="connsiteX12" fmla="*/ 0 w 596360"/>
                <a:gd name="connsiteY12" fmla="*/ 2185797 h 2198179"/>
                <a:gd name="connsiteX13" fmla="*/ 12383 w 596360"/>
                <a:gd name="connsiteY13" fmla="*/ 2198180 h 2198179"/>
                <a:gd name="connsiteX14" fmla="*/ 583978 w 596360"/>
                <a:gd name="connsiteY14" fmla="*/ 2198180 h 2198179"/>
                <a:gd name="connsiteX15" fmla="*/ 596360 w 596360"/>
                <a:gd name="connsiteY15" fmla="*/ 2185797 h 2198179"/>
                <a:gd name="connsiteX16" fmla="*/ 596360 w 596360"/>
                <a:gd name="connsiteY16" fmla="*/ 2105406 h 2198179"/>
                <a:gd name="connsiteX17" fmla="*/ 583978 w 596360"/>
                <a:gd name="connsiteY17" fmla="*/ 2093024 h 2198179"/>
                <a:gd name="connsiteX18" fmla="*/ 514826 w 596360"/>
                <a:gd name="connsiteY18" fmla="*/ 2093024 h 2198179"/>
                <a:gd name="connsiteX19" fmla="*/ 514826 w 596360"/>
                <a:gd name="connsiteY19" fmla="*/ 105156 h 2198179"/>
                <a:gd name="connsiteX20" fmla="*/ 583978 w 596360"/>
                <a:gd name="connsiteY20" fmla="*/ 105156 h 219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360" h="2198179">
                  <a:moveTo>
                    <a:pt x="583978" y="105156"/>
                  </a:moveTo>
                  <a:cubicBezTo>
                    <a:pt x="590836" y="105156"/>
                    <a:pt x="596360" y="99631"/>
                    <a:pt x="596360" y="92774"/>
                  </a:cubicBezTo>
                  <a:lnTo>
                    <a:pt x="596360" y="12383"/>
                  </a:lnTo>
                  <a:cubicBezTo>
                    <a:pt x="596360" y="5525"/>
                    <a:pt x="590836" y="0"/>
                    <a:pt x="583978" y="0"/>
                  </a:cubicBezTo>
                  <a:lnTo>
                    <a:pt x="12383" y="0"/>
                  </a:lnTo>
                  <a:cubicBezTo>
                    <a:pt x="5525" y="0"/>
                    <a:pt x="0" y="5525"/>
                    <a:pt x="0" y="12383"/>
                  </a:cubicBezTo>
                  <a:lnTo>
                    <a:pt x="0" y="92774"/>
                  </a:lnTo>
                  <a:cubicBezTo>
                    <a:pt x="0" y="99631"/>
                    <a:pt x="5525" y="105156"/>
                    <a:pt x="12383" y="105156"/>
                  </a:cubicBezTo>
                  <a:lnTo>
                    <a:pt x="81534" y="105156"/>
                  </a:lnTo>
                  <a:lnTo>
                    <a:pt x="81534" y="2093024"/>
                  </a:lnTo>
                  <a:lnTo>
                    <a:pt x="12383" y="2093024"/>
                  </a:lnTo>
                  <a:cubicBezTo>
                    <a:pt x="5525" y="2093024"/>
                    <a:pt x="0" y="2098548"/>
                    <a:pt x="0" y="2105406"/>
                  </a:cubicBezTo>
                  <a:lnTo>
                    <a:pt x="0" y="2185797"/>
                  </a:lnTo>
                  <a:cubicBezTo>
                    <a:pt x="0" y="2192655"/>
                    <a:pt x="5525" y="2198180"/>
                    <a:pt x="12383" y="2198180"/>
                  </a:cubicBezTo>
                  <a:lnTo>
                    <a:pt x="583978" y="2198180"/>
                  </a:lnTo>
                  <a:cubicBezTo>
                    <a:pt x="590836" y="2198180"/>
                    <a:pt x="596360" y="2192655"/>
                    <a:pt x="596360" y="2185797"/>
                  </a:cubicBezTo>
                  <a:lnTo>
                    <a:pt x="596360" y="2105406"/>
                  </a:lnTo>
                  <a:cubicBezTo>
                    <a:pt x="596360" y="2098548"/>
                    <a:pt x="590836" y="2093024"/>
                    <a:pt x="583978" y="2093024"/>
                  </a:cubicBezTo>
                  <a:lnTo>
                    <a:pt x="514826" y="2093024"/>
                  </a:lnTo>
                  <a:lnTo>
                    <a:pt x="514826" y="105156"/>
                  </a:lnTo>
                  <a:lnTo>
                    <a:pt x="583978" y="105156"/>
                  </a:lnTo>
                  <a:close/>
                </a:path>
              </a:pathLst>
            </a:custGeom>
            <a:solidFill>
              <a:srgbClr val="EAEA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4" name="Graphic 2">
              <a:extLst>
                <a:ext uri="{FF2B5EF4-FFF2-40B4-BE49-F238E27FC236}">
                  <a16:creationId xmlns:a16="http://schemas.microsoft.com/office/drawing/2014/main" id="{3C32825C-9988-4BBC-BE29-AF41C11ABEC3}"/>
                </a:ext>
              </a:extLst>
            </p:cNvPr>
            <p:cNvSpPr/>
            <p:nvPr/>
          </p:nvSpPr>
          <p:spPr>
            <a:xfrm>
              <a:off x="7717630" y="3273266"/>
              <a:ext cx="596360" cy="2198179"/>
            </a:xfrm>
            <a:custGeom>
              <a:avLst/>
              <a:gdLst>
                <a:gd name="connsiteX0" fmla="*/ 583978 w 596360"/>
                <a:gd name="connsiteY0" fmla="*/ 105156 h 2198179"/>
                <a:gd name="connsiteX1" fmla="*/ 596360 w 596360"/>
                <a:gd name="connsiteY1" fmla="*/ 92774 h 2198179"/>
                <a:gd name="connsiteX2" fmla="*/ 596360 w 596360"/>
                <a:gd name="connsiteY2" fmla="*/ 12383 h 2198179"/>
                <a:gd name="connsiteX3" fmla="*/ 583978 w 596360"/>
                <a:gd name="connsiteY3" fmla="*/ 0 h 2198179"/>
                <a:gd name="connsiteX4" fmla="*/ 12382 w 596360"/>
                <a:gd name="connsiteY4" fmla="*/ 0 h 2198179"/>
                <a:gd name="connsiteX5" fmla="*/ 0 w 596360"/>
                <a:gd name="connsiteY5" fmla="*/ 12383 h 2198179"/>
                <a:gd name="connsiteX6" fmla="*/ 0 w 596360"/>
                <a:gd name="connsiteY6" fmla="*/ 92774 h 2198179"/>
                <a:gd name="connsiteX7" fmla="*/ 12382 w 596360"/>
                <a:gd name="connsiteY7" fmla="*/ 105156 h 2198179"/>
                <a:gd name="connsiteX8" fmla="*/ 81534 w 596360"/>
                <a:gd name="connsiteY8" fmla="*/ 105156 h 2198179"/>
                <a:gd name="connsiteX9" fmla="*/ 81534 w 596360"/>
                <a:gd name="connsiteY9" fmla="*/ 2093024 h 2198179"/>
                <a:gd name="connsiteX10" fmla="*/ 12382 w 596360"/>
                <a:gd name="connsiteY10" fmla="*/ 2093024 h 2198179"/>
                <a:gd name="connsiteX11" fmla="*/ 0 w 596360"/>
                <a:gd name="connsiteY11" fmla="*/ 2105406 h 2198179"/>
                <a:gd name="connsiteX12" fmla="*/ 0 w 596360"/>
                <a:gd name="connsiteY12" fmla="*/ 2185797 h 2198179"/>
                <a:gd name="connsiteX13" fmla="*/ 12382 w 596360"/>
                <a:gd name="connsiteY13" fmla="*/ 2198180 h 2198179"/>
                <a:gd name="connsiteX14" fmla="*/ 583978 w 596360"/>
                <a:gd name="connsiteY14" fmla="*/ 2198180 h 2198179"/>
                <a:gd name="connsiteX15" fmla="*/ 596360 w 596360"/>
                <a:gd name="connsiteY15" fmla="*/ 2185797 h 2198179"/>
                <a:gd name="connsiteX16" fmla="*/ 596360 w 596360"/>
                <a:gd name="connsiteY16" fmla="*/ 2105406 h 2198179"/>
                <a:gd name="connsiteX17" fmla="*/ 583978 w 596360"/>
                <a:gd name="connsiteY17" fmla="*/ 2093024 h 2198179"/>
                <a:gd name="connsiteX18" fmla="*/ 514826 w 596360"/>
                <a:gd name="connsiteY18" fmla="*/ 2093024 h 2198179"/>
                <a:gd name="connsiteX19" fmla="*/ 514826 w 596360"/>
                <a:gd name="connsiteY19" fmla="*/ 105156 h 2198179"/>
                <a:gd name="connsiteX20" fmla="*/ 583978 w 596360"/>
                <a:gd name="connsiteY20" fmla="*/ 105156 h 219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360" h="2198179">
                  <a:moveTo>
                    <a:pt x="583978" y="105156"/>
                  </a:moveTo>
                  <a:cubicBezTo>
                    <a:pt x="590836" y="105156"/>
                    <a:pt x="596360" y="99631"/>
                    <a:pt x="596360" y="92774"/>
                  </a:cubicBezTo>
                  <a:lnTo>
                    <a:pt x="596360" y="12383"/>
                  </a:lnTo>
                  <a:cubicBezTo>
                    <a:pt x="596360" y="5525"/>
                    <a:pt x="590836" y="0"/>
                    <a:pt x="583978" y="0"/>
                  </a:cubicBezTo>
                  <a:lnTo>
                    <a:pt x="12382" y="0"/>
                  </a:lnTo>
                  <a:cubicBezTo>
                    <a:pt x="5524" y="0"/>
                    <a:pt x="0" y="5525"/>
                    <a:pt x="0" y="12383"/>
                  </a:cubicBezTo>
                  <a:lnTo>
                    <a:pt x="0" y="92774"/>
                  </a:lnTo>
                  <a:cubicBezTo>
                    <a:pt x="0" y="99631"/>
                    <a:pt x="5524" y="105156"/>
                    <a:pt x="12382" y="105156"/>
                  </a:cubicBezTo>
                  <a:lnTo>
                    <a:pt x="81534" y="105156"/>
                  </a:lnTo>
                  <a:lnTo>
                    <a:pt x="81534" y="2093024"/>
                  </a:lnTo>
                  <a:lnTo>
                    <a:pt x="12382" y="2093024"/>
                  </a:lnTo>
                  <a:cubicBezTo>
                    <a:pt x="5524" y="2093024"/>
                    <a:pt x="0" y="2098548"/>
                    <a:pt x="0" y="2105406"/>
                  </a:cubicBezTo>
                  <a:lnTo>
                    <a:pt x="0" y="2185797"/>
                  </a:lnTo>
                  <a:cubicBezTo>
                    <a:pt x="0" y="2192655"/>
                    <a:pt x="5524" y="2198180"/>
                    <a:pt x="12382" y="2198180"/>
                  </a:cubicBezTo>
                  <a:lnTo>
                    <a:pt x="583978" y="2198180"/>
                  </a:lnTo>
                  <a:cubicBezTo>
                    <a:pt x="590836" y="2198180"/>
                    <a:pt x="596360" y="2192655"/>
                    <a:pt x="596360" y="2185797"/>
                  </a:cubicBezTo>
                  <a:lnTo>
                    <a:pt x="596360" y="2105406"/>
                  </a:lnTo>
                  <a:cubicBezTo>
                    <a:pt x="596360" y="2098548"/>
                    <a:pt x="590836" y="2093024"/>
                    <a:pt x="583978" y="2093024"/>
                  </a:cubicBezTo>
                  <a:lnTo>
                    <a:pt x="514826" y="2093024"/>
                  </a:lnTo>
                  <a:lnTo>
                    <a:pt x="514826" y="105156"/>
                  </a:lnTo>
                  <a:lnTo>
                    <a:pt x="583978" y="105156"/>
                  </a:lnTo>
                  <a:close/>
                </a:path>
              </a:pathLst>
            </a:custGeom>
            <a:solidFill>
              <a:srgbClr val="EAEA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5" name="Graphic 2">
              <a:extLst>
                <a:ext uri="{FF2B5EF4-FFF2-40B4-BE49-F238E27FC236}">
                  <a16:creationId xmlns:a16="http://schemas.microsoft.com/office/drawing/2014/main" id="{2B06072C-B7C0-4CB7-BA35-A7D9FE225F38}"/>
                </a:ext>
              </a:extLst>
            </p:cNvPr>
            <p:cNvSpPr/>
            <p:nvPr/>
          </p:nvSpPr>
          <p:spPr>
            <a:xfrm>
              <a:off x="5119115" y="1901761"/>
              <a:ext cx="2001107" cy="818197"/>
            </a:xfrm>
            <a:custGeom>
              <a:avLst/>
              <a:gdLst>
                <a:gd name="connsiteX0" fmla="*/ 1965293 w 2001107"/>
                <a:gd name="connsiteY0" fmla="*/ 0 h 818197"/>
                <a:gd name="connsiteX1" fmla="*/ 35814 w 2001107"/>
                <a:gd name="connsiteY1" fmla="*/ 0 h 818197"/>
                <a:gd name="connsiteX2" fmla="*/ 0 w 2001107"/>
                <a:gd name="connsiteY2" fmla="*/ 35814 h 818197"/>
                <a:gd name="connsiteX3" fmla="*/ 0 w 2001107"/>
                <a:gd name="connsiteY3" fmla="*/ 782384 h 818197"/>
                <a:gd name="connsiteX4" fmla="*/ 35814 w 2001107"/>
                <a:gd name="connsiteY4" fmla="*/ 818197 h 818197"/>
                <a:gd name="connsiteX5" fmla="*/ 1965293 w 2001107"/>
                <a:gd name="connsiteY5" fmla="*/ 818197 h 818197"/>
                <a:gd name="connsiteX6" fmla="*/ 2001107 w 2001107"/>
                <a:gd name="connsiteY6" fmla="*/ 782384 h 818197"/>
                <a:gd name="connsiteX7" fmla="*/ 2001107 w 2001107"/>
                <a:gd name="connsiteY7" fmla="*/ 35814 h 818197"/>
                <a:gd name="connsiteX8" fmla="*/ 1965293 w 2001107"/>
                <a:gd name="connsiteY8" fmla="*/ 0 h 818197"/>
                <a:gd name="connsiteX9" fmla="*/ 1953673 w 2001107"/>
                <a:gd name="connsiteY9" fmla="*/ 739140 h 818197"/>
                <a:gd name="connsiteX10" fmla="*/ 1920335 w 2001107"/>
                <a:gd name="connsiteY10" fmla="*/ 772477 h 818197"/>
                <a:gd name="connsiteX11" fmla="*/ 79153 w 2001107"/>
                <a:gd name="connsiteY11" fmla="*/ 772477 h 818197"/>
                <a:gd name="connsiteX12" fmla="*/ 45815 w 2001107"/>
                <a:gd name="connsiteY12" fmla="*/ 739140 h 818197"/>
                <a:gd name="connsiteX13" fmla="*/ 45815 w 2001107"/>
                <a:gd name="connsiteY13" fmla="*/ 82105 h 818197"/>
                <a:gd name="connsiteX14" fmla="*/ 79153 w 2001107"/>
                <a:gd name="connsiteY14" fmla="*/ 48768 h 818197"/>
                <a:gd name="connsiteX15" fmla="*/ 1920335 w 2001107"/>
                <a:gd name="connsiteY15" fmla="*/ 48768 h 818197"/>
                <a:gd name="connsiteX16" fmla="*/ 1953673 w 2001107"/>
                <a:gd name="connsiteY16" fmla="*/ 82105 h 818197"/>
                <a:gd name="connsiteX17" fmla="*/ 1953673 w 2001107"/>
                <a:gd name="connsiteY17" fmla="*/ 739140 h 81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01107" h="818197">
                  <a:moveTo>
                    <a:pt x="1965293" y="0"/>
                  </a:moveTo>
                  <a:lnTo>
                    <a:pt x="35814" y="0"/>
                  </a:lnTo>
                  <a:cubicBezTo>
                    <a:pt x="16002" y="0"/>
                    <a:pt x="0" y="16002"/>
                    <a:pt x="0" y="35814"/>
                  </a:cubicBezTo>
                  <a:lnTo>
                    <a:pt x="0" y="782384"/>
                  </a:lnTo>
                  <a:cubicBezTo>
                    <a:pt x="0" y="802196"/>
                    <a:pt x="16002" y="818197"/>
                    <a:pt x="35814" y="818197"/>
                  </a:cubicBezTo>
                  <a:lnTo>
                    <a:pt x="1965293" y="818197"/>
                  </a:lnTo>
                  <a:cubicBezTo>
                    <a:pt x="1985105" y="818197"/>
                    <a:pt x="2001107" y="802196"/>
                    <a:pt x="2001107" y="782384"/>
                  </a:cubicBezTo>
                  <a:lnTo>
                    <a:pt x="2001107" y="35814"/>
                  </a:lnTo>
                  <a:cubicBezTo>
                    <a:pt x="2001107" y="16002"/>
                    <a:pt x="1985105" y="0"/>
                    <a:pt x="1965293" y="0"/>
                  </a:cubicBezTo>
                  <a:close/>
                  <a:moveTo>
                    <a:pt x="1953673" y="739140"/>
                  </a:moveTo>
                  <a:cubicBezTo>
                    <a:pt x="1953673" y="757523"/>
                    <a:pt x="1938719" y="772477"/>
                    <a:pt x="1920335" y="772477"/>
                  </a:cubicBezTo>
                  <a:lnTo>
                    <a:pt x="79153" y="772477"/>
                  </a:lnTo>
                  <a:cubicBezTo>
                    <a:pt x="60770" y="772477"/>
                    <a:pt x="45815" y="757523"/>
                    <a:pt x="45815" y="739140"/>
                  </a:cubicBezTo>
                  <a:lnTo>
                    <a:pt x="45815" y="82105"/>
                  </a:lnTo>
                  <a:cubicBezTo>
                    <a:pt x="45815" y="63722"/>
                    <a:pt x="60770" y="48768"/>
                    <a:pt x="79153" y="48768"/>
                  </a:cubicBezTo>
                  <a:lnTo>
                    <a:pt x="1920335" y="48768"/>
                  </a:lnTo>
                  <a:cubicBezTo>
                    <a:pt x="1938719" y="48768"/>
                    <a:pt x="1953673" y="63722"/>
                    <a:pt x="1953673" y="82105"/>
                  </a:cubicBezTo>
                  <a:lnTo>
                    <a:pt x="1953673" y="739140"/>
                  </a:lnTo>
                  <a:close/>
                </a:path>
              </a:pathLst>
            </a:custGeom>
            <a:solidFill>
              <a:srgbClr val="203F4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6" name="Graphic 2">
              <a:extLst>
                <a:ext uri="{FF2B5EF4-FFF2-40B4-BE49-F238E27FC236}">
                  <a16:creationId xmlns:a16="http://schemas.microsoft.com/office/drawing/2014/main" id="{2AA630CE-0828-430A-8169-903D4D461D0B}"/>
                </a:ext>
              </a:extLst>
            </p:cNvPr>
            <p:cNvSpPr/>
            <p:nvPr/>
          </p:nvSpPr>
          <p:spPr>
            <a:xfrm>
              <a:off x="5281017" y="2016768"/>
              <a:ext cx="358698" cy="599537"/>
            </a:xfrm>
            <a:custGeom>
              <a:avLst/>
              <a:gdLst>
                <a:gd name="connsiteX0" fmla="*/ 355115 w 358698"/>
                <a:gd name="connsiteY0" fmla="*/ 370672 h 599537"/>
                <a:gd name="connsiteX1" fmla="*/ 296726 w 358698"/>
                <a:gd name="connsiteY1" fmla="*/ 295711 h 599537"/>
                <a:gd name="connsiteX2" fmla="*/ 346161 w 358698"/>
                <a:gd name="connsiteY2" fmla="*/ 203699 h 599537"/>
                <a:gd name="connsiteX3" fmla="*/ 345494 w 358698"/>
                <a:gd name="connsiteY3" fmla="*/ 118260 h 599537"/>
                <a:gd name="connsiteX4" fmla="*/ 244339 w 358698"/>
                <a:gd name="connsiteY4" fmla="*/ 6436 h 599537"/>
                <a:gd name="connsiteX5" fmla="*/ 35837 w 358698"/>
                <a:gd name="connsiteY5" fmla="*/ 245 h 599537"/>
                <a:gd name="connsiteX6" fmla="*/ 23 w 358698"/>
                <a:gd name="connsiteY6" fmla="*/ 38345 h 599537"/>
                <a:gd name="connsiteX7" fmla="*/ 1737 w 358698"/>
                <a:gd name="connsiteY7" fmla="*/ 598796 h 599537"/>
                <a:gd name="connsiteX8" fmla="*/ 224051 w 358698"/>
                <a:gd name="connsiteY8" fmla="*/ 598796 h 599537"/>
                <a:gd name="connsiteX9" fmla="*/ 355210 w 358698"/>
                <a:gd name="connsiteY9" fmla="*/ 494211 h 599537"/>
                <a:gd name="connsiteX10" fmla="*/ 355115 w 358698"/>
                <a:gd name="connsiteY10" fmla="*/ 370672 h 599537"/>
                <a:gd name="connsiteX11" fmla="*/ 167186 w 358698"/>
                <a:gd name="connsiteY11" fmla="*/ 492973 h 599537"/>
                <a:gd name="connsiteX12" fmla="*/ 126419 w 358698"/>
                <a:gd name="connsiteY12" fmla="*/ 427822 h 599537"/>
                <a:gd name="connsiteX13" fmla="*/ 171282 w 358698"/>
                <a:gd name="connsiteY13" fmla="*/ 358194 h 599537"/>
                <a:gd name="connsiteX14" fmla="*/ 229480 w 358698"/>
                <a:gd name="connsiteY14" fmla="*/ 428870 h 599537"/>
                <a:gd name="connsiteX15" fmla="*/ 167186 w 358698"/>
                <a:gd name="connsiteY15" fmla="*/ 492973 h 599537"/>
                <a:gd name="connsiteX16" fmla="*/ 167186 w 358698"/>
                <a:gd name="connsiteY16" fmla="*/ 242752 h 599537"/>
                <a:gd name="connsiteX17" fmla="*/ 126419 w 358698"/>
                <a:gd name="connsiteY17" fmla="*/ 177601 h 599537"/>
                <a:gd name="connsiteX18" fmla="*/ 171282 w 358698"/>
                <a:gd name="connsiteY18" fmla="*/ 107973 h 599537"/>
                <a:gd name="connsiteX19" fmla="*/ 229480 w 358698"/>
                <a:gd name="connsiteY19" fmla="*/ 178648 h 599537"/>
                <a:gd name="connsiteX20" fmla="*/ 167186 w 358698"/>
                <a:gd name="connsiteY20" fmla="*/ 242752 h 59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698" h="599537">
                  <a:moveTo>
                    <a:pt x="355115" y="370672"/>
                  </a:moveTo>
                  <a:cubicBezTo>
                    <a:pt x="352924" y="343526"/>
                    <a:pt x="337493" y="320952"/>
                    <a:pt x="296726" y="295711"/>
                  </a:cubicBezTo>
                  <a:cubicBezTo>
                    <a:pt x="335589" y="275898"/>
                    <a:pt x="345971" y="242275"/>
                    <a:pt x="346161" y="203699"/>
                  </a:cubicBezTo>
                  <a:cubicBezTo>
                    <a:pt x="346256" y="175219"/>
                    <a:pt x="347209" y="146644"/>
                    <a:pt x="345494" y="118260"/>
                  </a:cubicBezTo>
                  <a:cubicBezTo>
                    <a:pt x="341399" y="52728"/>
                    <a:pt x="307775" y="11389"/>
                    <a:pt x="244339" y="6436"/>
                  </a:cubicBezTo>
                  <a:cubicBezTo>
                    <a:pt x="173473" y="-136"/>
                    <a:pt x="108893" y="-422"/>
                    <a:pt x="35837" y="245"/>
                  </a:cubicBezTo>
                  <a:cubicBezTo>
                    <a:pt x="23" y="4150"/>
                    <a:pt x="-168" y="10818"/>
                    <a:pt x="23" y="38345"/>
                  </a:cubicBezTo>
                  <a:cubicBezTo>
                    <a:pt x="1451" y="225130"/>
                    <a:pt x="1356" y="412011"/>
                    <a:pt x="1737" y="598796"/>
                  </a:cubicBezTo>
                  <a:cubicBezTo>
                    <a:pt x="75842" y="598891"/>
                    <a:pt x="150041" y="600415"/>
                    <a:pt x="224051" y="598796"/>
                  </a:cubicBezTo>
                  <a:cubicBezTo>
                    <a:pt x="299108" y="597177"/>
                    <a:pt x="333969" y="567840"/>
                    <a:pt x="355210" y="494211"/>
                  </a:cubicBezTo>
                  <a:cubicBezTo>
                    <a:pt x="359782" y="453064"/>
                    <a:pt x="359973" y="411820"/>
                    <a:pt x="355115" y="370672"/>
                  </a:cubicBezTo>
                  <a:close/>
                  <a:moveTo>
                    <a:pt x="167186" y="492973"/>
                  </a:moveTo>
                  <a:cubicBezTo>
                    <a:pt x="122228" y="494307"/>
                    <a:pt x="126038" y="493449"/>
                    <a:pt x="126419" y="427822"/>
                  </a:cubicBezTo>
                  <a:cubicBezTo>
                    <a:pt x="126038" y="357623"/>
                    <a:pt x="123467" y="356385"/>
                    <a:pt x="171282" y="358194"/>
                  </a:cubicBezTo>
                  <a:cubicBezTo>
                    <a:pt x="227099" y="363243"/>
                    <a:pt x="229480" y="357814"/>
                    <a:pt x="229480" y="428870"/>
                  </a:cubicBezTo>
                  <a:cubicBezTo>
                    <a:pt x="229575" y="493259"/>
                    <a:pt x="229575" y="485163"/>
                    <a:pt x="167186" y="492973"/>
                  </a:cubicBezTo>
                  <a:close/>
                  <a:moveTo>
                    <a:pt x="167186" y="242752"/>
                  </a:moveTo>
                  <a:cubicBezTo>
                    <a:pt x="122228" y="244085"/>
                    <a:pt x="126038" y="243228"/>
                    <a:pt x="126419" y="177601"/>
                  </a:cubicBezTo>
                  <a:cubicBezTo>
                    <a:pt x="126038" y="107401"/>
                    <a:pt x="123467" y="106163"/>
                    <a:pt x="171282" y="107973"/>
                  </a:cubicBezTo>
                  <a:cubicBezTo>
                    <a:pt x="227099" y="113021"/>
                    <a:pt x="229480" y="107592"/>
                    <a:pt x="229480" y="178648"/>
                  </a:cubicBezTo>
                  <a:cubicBezTo>
                    <a:pt x="229575" y="243037"/>
                    <a:pt x="229575" y="235036"/>
                    <a:pt x="167186" y="242752"/>
                  </a:cubicBezTo>
                  <a:close/>
                </a:path>
              </a:pathLst>
            </a:custGeom>
            <a:solidFill>
              <a:srgbClr val="25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7" name="Graphic 22">
              <a:extLst>
                <a:ext uri="{FF2B5EF4-FFF2-40B4-BE49-F238E27FC236}">
                  <a16:creationId xmlns:a16="http://schemas.microsoft.com/office/drawing/2014/main" id="{2B79B17D-2919-4B2A-B288-003119FB8554}"/>
                </a:ext>
              </a:extLst>
            </p:cNvPr>
            <p:cNvSpPr/>
            <p:nvPr/>
          </p:nvSpPr>
          <p:spPr>
            <a:xfrm>
              <a:off x="5636168" y="3695503"/>
              <a:ext cx="875310" cy="1468186"/>
            </a:xfrm>
            <a:custGeom>
              <a:avLst/>
              <a:gdLst>
                <a:gd name="connsiteX0" fmla="*/ 867886 w 875310"/>
                <a:gd name="connsiteY0" fmla="*/ 829459 h 1468186"/>
                <a:gd name="connsiteX1" fmla="*/ 820737 w 875310"/>
                <a:gd name="connsiteY1" fmla="*/ 703062 h 1468186"/>
                <a:gd name="connsiteX2" fmla="*/ 820737 w 875310"/>
                <a:gd name="connsiteY2" fmla="*/ 703062 h 1468186"/>
                <a:gd name="connsiteX3" fmla="*/ 820737 w 875310"/>
                <a:gd name="connsiteY3" fmla="*/ 703062 h 1468186"/>
                <a:gd name="connsiteX4" fmla="*/ 608235 w 875310"/>
                <a:gd name="connsiteY4" fmla="*/ 573712 h 1468186"/>
                <a:gd name="connsiteX5" fmla="*/ 416496 w 875310"/>
                <a:gd name="connsiteY5" fmla="*/ 548090 h 1468186"/>
                <a:gd name="connsiteX6" fmla="*/ 397446 w 875310"/>
                <a:gd name="connsiteY6" fmla="*/ 516562 h 1468186"/>
                <a:gd name="connsiteX7" fmla="*/ 395637 w 875310"/>
                <a:gd name="connsiteY7" fmla="*/ 362924 h 1468186"/>
                <a:gd name="connsiteX8" fmla="*/ 415258 w 875310"/>
                <a:gd name="connsiteY8" fmla="*/ 340826 h 1468186"/>
                <a:gd name="connsiteX9" fmla="*/ 454406 w 875310"/>
                <a:gd name="connsiteY9" fmla="*/ 340731 h 1468186"/>
                <a:gd name="connsiteX10" fmla="*/ 475932 w 875310"/>
                <a:gd name="connsiteY10" fmla="*/ 393976 h 1468186"/>
                <a:gd name="connsiteX11" fmla="*/ 590423 w 875310"/>
                <a:gd name="connsiteY11" fmla="*/ 502370 h 1468186"/>
                <a:gd name="connsiteX12" fmla="*/ 813975 w 875310"/>
                <a:gd name="connsiteY12" fmla="*/ 504180 h 1468186"/>
                <a:gd name="connsiteX13" fmla="*/ 845788 w 875310"/>
                <a:gd name="connsiteY13" fmla="*/ 471795 h 1468186"/>
                <a:gd name="connsiteX14" fmla="*/ 843693 w 875310"/>
                <a:gd name="connsiteY14" fmla="*/ 362638 h 1468186"/>
                <a:gd name="connsiteX15" fmla="*/ 705294 w 875310"/>
                <a:gd name="connsiteY15" fmla="*/ 191950 h 1468186"/>
                <a:gd name="connsiteX16" fmla="*/ 647478 w 875310"/>
                <a:gd name="connsiteY16" fmla="*/ 173281 h 1468186"/>
                <a:gd name="connsiteX17" fmla="*/ 619093 w 875310"/>
                <a:gd name="connsiteY17" fmla="*/ 46885 h 1468186"/>
                <a:gd name="connsiteX18" fmla="*/ 571087 w 875310"/>
                <a:gd name="connsiteY18" fmla="*/ 403 h 1468186"/>
                <a:gd name="connsiteX19" fmla="*/ 320103 w 875310"/>
                <a:gd name="connsiteY19" fmla="*/ 307 h 1468186"/>
                <a:gd name="connsiteX20" fmla="*/ 271526 w 875310"/>
                <a:gd name="connsiteY20" fmla="*/ 82699 h 1468186"/>
                <a:gd name="connsiteX21" fmla="*/ 199612 w 875310"/>
                <a:gd name="connsiteY21" fmla="*/ 180997 h 1468186"/>
                <a:gd name="connsiteX22" fmla="*/ 70834 w 875310"/>
                <a:gd name="connsiteY22" fmla="*/ 254720 h 1468186"/>
                <a:gd name="connsiteX23" fmla="*/ 730 w 875310"/>
                <a:gd name="connsiteY23" fmla="*/ 440267 h 1468186"/>
                <a:gd name="connsiteX24" fmla="*/ 63 w 875310"/>
                <a:gd name="connsiteY24" fmla="*/ 529421 h 1468186"/>
                <a:gd name="connsiteX25" fmla="*/ 65310 w 875310"/>
                <a:gd name="connsiteY25" fmla="*/ 723445 h 1468186"/>
                <a:gd name="connsiteX26" fmla="*/ 65310 w 875310"/>
                <a:gd name="connsiteY26" fmla="*/ 723445 h 1468186"/>
                <a:gd name="connsiteX27" fmla="*/ 65310 w 875310"/>
                <a:gd name="connsiteY27" fmla="*/ 723445 h 1468186"/>
                <a:gd name="connsiteX28" fmla="*/ 302768 w 875310"/>
                <a:gd name="connsiteY28" fmla="*/ 846318 h 1468186"/>
                <a:gd name="connsiteX29" fmla="*/ 302768 w 875310"/>
                <a:gd name="connsiteY29" fmla="*/ 846318 h 1468186"/>
                <a:gd name="connsiteX30" fmla="*/ 302768 w 875310"/>
                <a:gd name="connsiteY30" fmla="*/ 846318 h 1468186"/>
                <a:gd name="connsiteX31" fmla="*/ 438404 w 875310"/>
                <a:gd name="connsiteY31" fmla="*/ 882703 h 1468186"/>
                <a:gd name="connsiteX32" fmla="*/ 475742 w 875310"/>
                <a:gd name="connsiteY32" fmla="*/ 932329 h 1468186"/>
                <a:gd name="connsiteX33" fmla="*/ 474218 w 875310"/>
                <a:gd name="connsiteY33" fmla="*/ 1108922 h 1468186"/>
                <a:gd name="connsiteX34" fmla="*/ 418116 w 875310"/>
                <a:gd name="connsiteY34" fmla="*/ 1133116 h 1468186"/>
                <a:gd name="connsiteX35" fmla="*/ 398304 w 875310"/>
                <a:gd name="connsiteY35" fmla="*/ 1103588 h 1468186"/>
                <a:gd name="connsiteX36" fmla="*/ 398304 w 875310"/>
                <a:gd name="connsiteY36" fmla="*/ 1000528 h 1468186"/>
                <a:gd name="connsiteX37" fmla="*/ 311817 w 875310"/>
                <a:gd name="connsiteY37" fmla="*/ 923089 h 1468186"/>
                <a:gd name="connsiteX38" fmla="*/ 126270 w 875310"/>
                <a:gd name="connsiteY38" fmla="*/ 921946 h 1468186"/>
                <a:gd name="connsiteX39" fmla="*/ 921 w 875310"/>
                <a:gd name="connsiteY39" fmla="*/ 1045581 h 1468186"/>
                <a:gd name="connsiteX40" fmla="*/ 195802 w 875310"/>
                <a:gd name="connsiteY40" fmla="*/ 1285325 h 1468186"/>
                <a:gd name="connsiteX41" fmla="*/ 269526 w 875310"/>
                <a:gd name="connsiteY41" fmla="*/ 1367907 h 1468186"/>
                <a:gd name="connsiteX42" fmla="*/ 272859 w 875310"/>
                <a:gd name="connsiteY42" fmla="*/ 1441726 h 1468186"/>
                <a:gd name="connsiteX43" fmla="*/ 311626 w 875310"/>
                <a:gd name="connsiteY43" fmla="*/ 1466586 h 1468186"/>
                <a:gd name="connsiteX44" fmla="*/ 554133 w 875310"/>
                <a:gd name="connsiteY44" fmla="*/ 1468110 h 1468186"/>
                <a:gd name="connsiteX45" fmla="*/ 617474 w 875310"/>
                <a:gd name="connsiteY45" fmla="*/ 1427438 h 1468186"/>
                <a:gd name="connsiteX46" fmla="*/ 615855 w 875310"/>
                <a:gd name="connsiteY46" fmla="*/ 1344190 h 1468186"/>
                <a:gd name="connsiteX47" fmla="*/ 662908 w 875310"/>
                <a:gd name="connsiteY47" fmla="*/ 1292469 h 1468186"/>
                <a:gd name="connsiteX48" fmla="*/ 805021 w 875310"/>
                <a:gd name="connsiteY48" fmla="*/ 1198076 h 1468186"/>
                <a:gd name="connsiteX49" fmla="*/ 867886 w 875310"/>
                <a:gd name="connsiteY49" fmla="*/ 829459 h 1468186"/>
                <a:gd name="connsiteX50" fmla="*/ 474027 w 875310"/>
                <a:gd name="connsiteY50" fmla="*/ 1130449 h 1468186"/>
                <a:gd name="connsiteX51" fmla="*/ 474027 w 875310"/>
                <a:gd name="connsiteY51" fmla="*/ 1130449 h 1468186"/>
                <a:gd name="connsiteX52" fmla="*/ 474027 w 875310"/>
                <a:gd name="connsiteY52" fmla="*/ 1130449 h 1468186"/>
                <a:gd name="connsiteX53" fmla="*/ 474027 w 875310"/>
                <a:gd name="connsiteY53" fmla="*/ 1130449 h 146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75310" h="1468186">
                  <a:moveTo>
                    <a:pt x="867886" y="829459"/>
                  </a:moveTo>
                  <a:cubicBezTo>
                    <a:pt x="865124" y="804979"/>
                    <a:pt x="849884" y="745734"/>
                    <a:pt x="820737" y="703062"/>
                  </a:cubicBezTo>
                  <a:cubicBezTo>
                    <a:pt x="820737" y="703062"/>
                    <a:pt x="820737" y="703062"/>
                    <a:pt x="820737" y="703062"/>
                  </a:cubicBezTo>
                  <a:cubicBezTo>
                    <a:pt x="820737" y="703062"/>
                    <a:pt x="820737" y="703062"/>
                    <a:pt x="820737" y="703062"/>
                  </a:cubicBezTo>
                  <a:cubicBezTo>
                    <a:pt x="773112" y="621433"/>
                    <a:pt x="696341" y="590857"/>
                    <a:pt x="608235" y="573712"/>
                  </a:cubicBezTo>
                  <a:cubicBezTo>
                    <a:pt x="538416" y="559996"/>
                    <a:pt x="477647" y="561235"/>
                    <a:pt x="416496" y="548090"/>
                  </a:cubicBezTo>
                  <a:cubicBezTo>
                    <a:pt x="399828" y="544471"/>
                    <a:pt x="397351" y="529612"/>
                    <a:pt x="397446" y="516562"/>
                  </a:cubicBezTo>
                  <a:cubicBezTo>
                    <a:pt x="397637" y="477224"/>
                    <a:pt x="395637" y="411692"/>
                    <a:pt x="395637" y="362924"/>
                  </a:cubicBezTo>
                  <a:cubicBezTo>
                    <a:pt x="395637" y="337397"/>
                    <a:pt x="393827" y="340921"/>
                    <a:pt x="415258" y="340826"/>
                  </a:cubicBezTo>
                  <a:cubicBezTo>
                    <a:pt x="427164" y="341207"/>
                    <a:pt x="449358" y="341588"/>
                    <a:pt x="454406" y="340731"/>
                  </a:cubicBezTo>
                  <a:cubicBezTo>
                    <a:pt x="482790" y="342255"/>
                    <a:pt x="475647" y="334349"/>
                    <a:pt x="475932" y="393976"/>
                  </a:cubicBezTo>
                  <a:cubicBezTo>
                    <a:pt x="476599" y="520087"/>
                    <a:pt x="467646" y="499798"/>
                    <a:pt x="590423" y="502370"/>
                  </a:cubicBezTo>
                  <a:cubicBezTo>
                    <a:pt x="664908" y="502846"/>
                    <a:pt x="739489" y="503418"/>
                    <a:pt x="813975" y="504180"/>
                  </a:cubicBezTo>
                  <a:cubicBezTo>
                    <a:pt x="846931" y="504561"/>
                    <a:pt x="846931" y="504561"/>
                    <a:pt x="845788" y="471795"/>
                  </a:cubicBezTo>
                  <a:cubicBezTo>
                    <a:pt x="844359" y="430742"/>
                    <a:pt x="844264" y="399024"/>
                    <a:pt x="843693" y="362638"/>
                  </a:cubicBezTo>
                  <a:cubicBezTo>
                    <a:pt x="837978" y="272341"/>
                    <a:pt x="803497" y="224716"/>
                    <a:pt x="705294" y="191950"/>
                  </a:cubicBezTo>
                  <a:cubicBezTo>
                    <a:pt x="683958" y="184045"/>
                    <a:pt x="673576" y="181473"/>
                    <a:pt x="647478" y="173281"/>
                  </a:cubicBezTo>
                  <a:cubicBezTo>
                    <a:pt x="613664" y="159851"/>
                    <a:pt x="622522" y="177758"/>
                    <a:pt x="619093" y="46885"/>
                  </a:cubicBezTo>
                  <a:cubicBezTo>
                    <a:pt x="618998" y="-455"/>
                    <a:pt x="619569" y="117"/>
                    <a:pt x="571087" y="403"/>
                  </a:cubicBezTo>
                  <a:cubicBezTo>
                    <a:pt x="517080" y="974"/>
                    <a:pt x="371824" y="-645"/>
                    <a:pt x="320103" y="307"/>
                  </a:cubicBezTo>
                  <a:cubicBezTo>
                    <a:pt x="270383" y="1260"/>
                    <a:pt x="271240" y="-2550"/>
                    <a:pt x="271526" y="82699"/>
                  </a:cubicBezTo>
                  <a:cubicBezTo>
                    <a:pt x="270097" y="170710"/>
                    <a:pt x="283146" y="160042"/>
                    <a:pt x="199612" y="180997"/>
                  </a:cubicBezTo>
                  <a:cubicBezTo>
                    <a:pt x="148463" y="191188"/>
                    <a:pt x="106743" y="217477"/>
                    <a:pt x="70834" y="254720"/>
                  </a:cubicBezTo>
                  <a:cubicBezTo>
                    <a:pt x="20733" y="306727"/>
                    <a:pt x="-32" y="375497"/>
                    <a:pt x="730" y="440267"/>
                  </a:cubicBezTo>
                  <a:cubicBezTo>
                    <a:pt x="540" y="469985"/>
                    <a:pt x="-222" y="501132"/>
                    <a:pt x="63" y="529421"/>
                  </a:cubicBezTo>
                  <a:cubicBezTo>
                    <a:pt x="730" y="602383"/>
                    <a:pt x="11208" y="669629"/>
                    <a:pt x="65310" y="723445"/>
                  </a:cubicBezTo>
                  <a:cubicBezTo>
                    <a:pt x="65310" y="723445"/>
                    <a:pt x="65310" y="723445"/>
                    <a:pt x="65310" y="723445"/>
                  </a:cubicBezTo>
                  <a:cubicBezTo>
                    <a:pt x="65310" y="723445"/>
                    <a:pt x="65310" y="723445"/>
                    <a:pt x="65310" y="723445"/>
                  </a:cubicBezTo>
                  <a:cubicBezTo>
                    <a:pt x="129222" y="793835"/>
                    <a:pt x="212757" y="826315"/>
                    <a:pt x="302768" y="846318"/>
                  </a:cubicBezTo>
                  <a:cubicBezTo>
                    <a:pt x="302768" y="846318"/>
                    <a:pt x="302768" y="846318"/>
                    <a:pt x="302768" y="846318"/>
                  </a:cubicBezTo>
                  <a:lnTo>
                    <a:pt x="302768" y="846318"/>
                  </a:lnTo>
                  <a:cubicBezTo>
                    <a:pt x="364109" y="863177"/>
                    <a:pt x="397542" y="873369"/>
                    <a:pt x="438404" y="882703"/>
                  </a:cubicBezTo>
                  <a:cubicBezTo>
                    <a:pt x="474218" y="890800"/>
                    <a:pt x="475361" y="889180"/>
                    <a:pt x="475742" y="932329"/>
                  </a:cubicBezTo>
                  <a:cubicBezTo>
                    <a:pt x="476409" y="1002337"/>
                    <a:pt x="474599" y="1042819"/>
                    <a:pt x="474218" y="1108922"/>
                  </a:cubicBezTo>
                  <a:cubicBezTo>
                    <a:pt x="474123" y="1136926"/>
                    <a:pt x="468979" y="1133306"/>
                    <a:pt x="418116" y="1133116"/>
                  </a:cubicBezTo>
                  <a:cubicBezTo>
                    <a:pt x="398208" y="1132163"/>
                    <a:pt x="398208" y="1132163"/>
                    <a:pt x="398304" y="1103588"/>
                  </a:cubicBezTo>
                  <a:cubicBezTo>
                    <a:pt x="398589" y="1069203"/>
                    <a:pt x="398304" y="1034913"/>
                    <a:pt x="398304" y="1000528"/>
                  </a:cubicBezTo>
                  <a:cubicBezTo>
                    <a:pt x="396970" y="922518"/>
                    <a:pt x="408305" y="924328"/>
                    <a:pt x="311817" y="923089"/>
                  </a:cubicBezTo>
                  <a:cubicBezTo>
                    <a:pt x="249999" y="922518"/>
                    <a:pt x="188087" y="920803"/>
                    <a:pt x="126270" y="921946"/>
                  </a:cubicBezTo>
                  <a:cubicBezTo>
                    <a:pt x="-10795" y="922613"/>
                    <a:pt x="-127" y="913088"/>
                    <a:pt x="921" y="1045581"/>
                  </a:cubicBezTo>
                  <a:cubicBezTo>
                    <a:pt x="63" y="1165691"/>
                    <a:pt x="75882" y="1257988"/>
                    <a:pt x="195802" y="1285325"/>
                  </a:cubicBezTo>
                  <a:cubicBezTo>
                    <a:pt x="270764" y="1304851"/>
                    <a:pt x="267144" y="1285801"/>
                    <a:pt x="269526" y="1367907"/>
                  </a:cubicBezTo>
                  <a:cubicBezTo>
                    <a:pt x="270478" y="1399816"/>
                    <a:pt x="271431" y="1420390"/>
                    <a:pt x="272859" y="1441726"/>
                  </a:cubicBezTo>
                  <a:cubicBezTo>
                    <a:pt x="273717" y="1468205"/>
                    <a:pt x="279622" y="1466014"/>
                    <a:pt x="311626" y="1466586"/>
                  </a:cubicBezTo>
                  <a:cubicBezTo>
                    <a:pt x="374872" y="1467634"/>
                    <a:pt x="494125" y="1467634"/>
                    <a:pt x="554133" y="1468110"/>
                  </a:cubicBezTo>
                  <a:cubicBezTo>
                    <a:pt x="611283" y="1468586"/>
                    <a:pt x="617855" y="1468110"/>
                    <a:pt x="617474" y="1427438"/>
                  </a:cubicBezTo>
                  <a:cubicBezTo>
                    <a:pt x="617283" y="1398958"/>
                    <a:pt x="616807" y="1383242"/>
                    <a:pt x="615855" y="1344190"/>
                  </a:cubicBezTo>
                  <a:cubicBezTo>
                    <a:pt x="614807" y="1299422"/>
                    <a:pt x="618998" y="1301803"/>
                    <a:pt x="662908" y="1292469"/>
                  </a:cubicBezTo>
                  <a:cubicBezTo>
                    <a:pt x="720915" y="1276943"/>
                    <a:pt x="771112" y="1247320"/>
                    <a:pt x="805021" y="1198076"/>
                  </a:cubicBezTo>
                  <a:cubicBezTo>
                    <a:pt x="882364" y="1085681"/>
                    <a:pt x="882364" y="956236"/>
                    <a:pt x="867886" y="829459"/>
                  </a:cubicBezTo>
                  <a:close/>
                  <a:moveTo>
                    <a:pt x="474027" y="1130449"/>
                  </a:moveTo>
                  <a:cubicBezTo>
                    <a:pt x="474027" y="1130449"/>
                    <a:pt x="474027" y="1130449"/>
                    <a:pt x="474027" y="1130449"/>
                  </a:cubicBezTo>
                  <a:cubicBezTo>
                    <a:pt x="474027" y="1130449"/>
                    <a:pt x="474027" y="1130449"/>
                    <a:pt x="474027" y="1130449"/>
                  </a:cubicBezTo>
                  <a:cubicBezTo>
                    <a:pt x="474027" y="1130449"/>
                    <a:pt x="474027" y="1130449"/>
                    <a:pt x="474027" y="1130449"/>
                  </a:cubicBezTo>
                  <a:close/>
                </a:path>
              </a:pathLst>
            </a:custGeom>
            <a:solidFill>
              <a:srgbClr val="EBE2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sp>
        <p:nvSpPr>
          <p:cNvPr id="58" name="직사각형 57">
            <a:extLst>
              <a:ext uri="{FF2B5EF4-FFF2-40B4-BE49-F238E27FC236}">
                <a16:creationId xmlns:a16="http://schemas.microsoft.com/office/drawing/2014/main" id="{9217ED01-1860-40E5-9EEE-E150A4CDA0BE}"/>
              </a:ext>
            </a:extLst>
          </p:cNvPr>
          <p:cNvSpPr/>
          <p:nvPr/>
        </p:nvSpPr>
        <p:spPr>
          <a:xfrm>
            <a:off x="5249137" y="4046832"/>
            <a:ext cx="1680878" cy="16540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61" name="자유형: 도형 60">
            <a:extLst>
              <a:ext uri="{FF2B5EF4-FFF2-40B4-BE49-F238E27FC236}">
                <a16:creationId xmlns:a16="http://schemas.microsoft.com/office/drawing/2014/main" id="{717A066D-5760-45CD-97BD-C07EE589F636}"/>
              </a:ext>
            </a:extLst>
          </p:cNvPr>
          <p:cNvSpPr/>
          <p:nvPr/>
        </p:nvSpPr>
        <p:spPr>
          <a:xfrm>
            <a:off x="5557671" y="3525999"/>
            <a:ext cx="1063811" cy="260644"/>
          </a:xfrm>
          <a:custGeom>
            <a:avLst/>
            <a:gdLst>
              <a:gd name="connsiteX0" fmla="*/ 717009 w 1063811"/>
              <a:gd name="connsiteY0" fmla="*/ 0 h 260644"/>
              <a:gd name="connsiteX1" fmla="*/ 1063811 w 1063811"/>
              <a:gd name="connsiteY1" fmla="*/ 260644 h 260644"/>
              <a:gd name="connsiteX2" fmla="*/ 0 w 1063811"/>
              <a:gd name="connsiteY2" fmla="*/ 260644 h 260644"/>
              <a:gd name="connsiteX3" fmla="*/ 0 w 1063811"/>
              <a:gd name="connsiteY3" fmla="*/ 132428 h 260644"/>
              <a:gd name="connsiteX4" fmla="*/ 717009 w 1063811"/>
              <a:gd name="connsiteY4" fmla="*/ 132428 h 26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811" h="260644">
                <a:moveTo>
                  <a:pt x="717009" y="0"/>
                </a:moveTo>
                <a:lnTo>
                  <a:pt x="1063811" y="260644"/>
                </a:lnTo>
                <a:lnTo>
                  <a:pt x="0" y="260644"/>
                </a:lnTo>
                <a:lnTo>
                  <a:pt x="0" y="132428"/>
                </a:lnTo>
                <a:lnTo>
                  <a:pt x="717009" y="1324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62" name="자유형: 도형 61">
            <a:extLst>
              <a:ext uri="{FF2B5EF4-FFF2-40B4-BE49-F238E27FC236}">
                <a16:creationId xmlns:a16="http://schemas.microsoft.com/office/drawing/2014/main" id="{D8694A3F-A792-4AB2-B403-29E12024EFD0}"/>
              </a:ext>
            </a:extLst>
          </p:cNvPr>
          <p:cNvSpPr/>
          <p:nvPr/>
        </p:nvSpPr>
        <p:spPr>
          <a:xfrm flipH="1" flipV="1">
            <a:off x="5557671" y="4506734"/>
            <a:ext cx="1063811" cy="260644"/>
          </a:xfrm>
          <a:custGeom>
            <a:avLst/>
            <a:gdLst>
              <a:gd name="connsiteX0" fmla="*/ 717009 w 1063811"/>
              <a:gd name="connsiteY0" fmla="*/ 0 h 260644"/>
              <a:gd name="connsiteX1" fmla="*/ 1063811 w 1063811"/>
              <a:gd name="connsiteY1" fmla="*/ 260644 h 260644"/>
              <a:gd name="connsiteX2" fmla="*/ 0 w 1063811"/>
              <a:gd name="connsiteY2" fmla="*/ 260644 h 260644"/>
              <a:gd name="connsiteX3" fmla="*/ 0 w 1063811"/>
              <a:gd name="connsiteY3" fmla="*/ 132428 h 260644"/>
              <a:gd name="connsiteX4" fmla="*/ 717009 w 1063811"/>
              <a:gd name="connsiteY4" fmla="*/ 132428 h 26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811" h="260644">
                <a:moveTo>
                  <a:pt x="717009" y="0"/>
                </a:moveTo>
                <a:lnTo>
                  <a:pt x="1063811" y="260644"/>
                </a:lnTo>
                <a:lnTo>
                  <a:pt x="0" y="260644"/>
                </a:lnTo>
                <a:lnTo>
                  <a:pt x="0" y="132428"/>
                </a:lnTo>
                <a:lnTo>
                  <a:pt x="717009" y="13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63" name="사각형: 둥근 모서리 62">
            <a:extLst>
              <a:ext uri="{FF2B5EF4-FFF2-40B4-BE49-F238E27FC236}">
                <a16:creationId xmlns:a16="http://schemas.microsoft.com/office/drawing/2014/main" id="{6562C050-5198-4661-8841-531BD6117F75}"/>
              </a:ext>
            </a:extLst>
          </p:cNvPr>
          <p:cNvSpPr/>
          <p:nvPr/>
        </p:nvSpPr>
        <p:spPr>
          <a:xfrm>
            <a:off x="5757078" y="3960332"/>
            <a:ext cx="664997" cy="32954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2" name="직사각형 113">
            <a:extLst>
              <a:ext uri="{FF2B5EF4-FFF2-40B4-BE49-F238E27FC236}">
                <a16:creationId xmlns:a16="http://schemas.microsoft.com/office/drawing/2014/main" id="{CC254ED4-C4BA-4499-B243-872C4D644E6D}"/>
              </a:ext>
            </a:extLst>
          </p:cNvPr>
          <p:cNvSpPr>
            <a:spLocks noChangeArrowheads="1"/>
          </p:cNvSpPr>
          <p:nvPr/>
        </p:nvSpPr>
        <p:spPr bwMode="auto">
          <a:xfrm>
            <a:off x="3788673" y="4567323"/>
            <a:ext cx="1085511" cy="52322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300" normalizeH="0" baseline="0" noProof="0" dirty="0">
                <a:ln>
                  <a:noFill/>
                </a:ln>
                <a:solidFill>
                  <a:prstClr val="black">
                    <a:lumMod val="75000"/>
                    <a:lumOff val="25000"/>
                  </a:prstClr>
                </a:solidFill>
                <a:effectLst/>
                <a:uLnTx/>
                <a:uFillTx/>
                <a:latin typeface="Arial"/>
                <a:cs typeface="Arial" charset="0"/>
              </a:rPr>
              <a:t>0.00</a:t>
            </a:r>
            <a:endParaRPr kumimoji="0" lang="ko-KR" altLang="en-US" sz="2800" b="0" i="0" u="none" strike="noStrike" kern="1200" cap="none" spc="300" normalizeH="0" baseline="0" noProof="0" dirty="0">
              <a:ln>
                <a:noFill/>
              </a:ln>
              <a:solidFill>
                <a:prstClr val="black">
                  <a:lumMod val="75000"/>
                  <a:lumOff val="25000"/>
                </a:prstClr>
              </a:solidFill>
              <a:effectLst/>
              <a:uLnTx/>
              <a:uFillTx/>
              <a:latin typeface="Arial"/>
              <a:cs typeface="+mn-cs"/>
            </a:endParaRPr>
          </a:p>
        </p:txBody>
      </p:sp>
      <p:grpSp>
        <p:nvGrpSpPr>
          <p:cNvPr id="113" name="그룹 112">
            <a:extLst>
              <a:ext uri="{FF2B5EF4-FFF2-40B4-BE49-F238E27FC236}">
                <a16:creationId xmlns:a16="http://schemas.microsoft.com/office/drawing/2014/main" id="{842DA75B-FB1E-4A4F-BE8C-DEE31C4399A6}"/>
              </a:ext>
            </a:extLst>
          </p:cNvPr>
          <p:cNvGrpSpPr/>
          <p:nvPr/>
        </p:nvGrpSpPr>
        <p:grpSpPr>
          <a:xfrm>
            <a:off x="3660233" y="3404214"/>
            <a:ext cx="1216424" cy="939835"/>
            <a:chOff x="1125263" y="3105449"/>
            <a:chExt cx="1216424" cy="939835"/>
          </a:xfrm>
        </p:grpSpPr>
        <p:grpSp>
          <p:nvGrpSpPr>
            <p:cNvPr id="108" name="Group 191">
              <a:extLst>
                <a:ext uri="{FF2B5EF4-FFF2-40B4-BE49-F238E27FC236}">
                  <a16:creationId xmlns:a16="http://schemas.microsoft.com/office/drawing/2014/main" id="{AB68C138-7AC2-4253-9BBA-D267554FA82D}"/>
                </a:ext>
              </a:extLst>
            </p:cNvPr>
            <p:cNvGrpSpPr/>
            <p:nvPr/>
          </p:nvGrpSpPr>
          <p:grpSpPr>
            <a:xfrm rot="19038134">
              <a:off x="1125263" y="3105449"/>
              <a:ext cx="1054352" cy="465128"/>
              <a:chOff x="1580710" y="530700"/>
              <a:chExt cx="4658607" cy="2055148"/>
            </a:xfrm>
          </p:grpSpPr>
          <p:sp>
            <p:nvSpPr>
              <p:cNvPr id="109" name="Graphic 2">
                <a:extLst>
                  <a:ext uri="{FF2B5EF4-FFF2-40B4-BE49-F238E27FC236}">
                    <a16:creationId xmlns:a16="http://schemas.microsoft.com/office/drawing/2014/main" id="{550F4E54-1D77-4022-A9C1-107B03214E3A}"/>
                  </a:ext>
                </a:extLst>
              </p:cNvPr>
              <p:cNvSpPr/>
              <p:nvPr/>
            </p:nvSpPr>
            <p:spPr>
              <a:xfrm>
                <a:off x="1580710" y="530700"/>
                <a:ext cx="4658607" cy="2055148"/>
              </a:xfrm>
              <a:custGeom>
                <a:avLst/>
                <a:gdLst>
                  <a:gd name="connsiteX0" fmla="*/ 4614057 w 4658607"/>
                  <a:gd name="connsiteY0" fmla="*/ 2055149 h 2055149"/>
                  <a:gd name="connsiteX1" fmla="*/ 44551 w 4658607"/>
                  <a:gd name="connsiteY1" fmla="*/ 2055149 h 2055149"/>
                  <a:gd name="connsiteX2" fmla="*/ 0 w 4658607"/>
                  <a:gd name="connsiteY2" fmla="*/ 2010599 h 2055149"/>
                  <a:gd name="connsiteX3" fmla="*/ 0 w 4658607"/>
                  <a:gd name="connsiteY3" fmla="*/ 44551 h 2055149"/>
                  <a:gd name="connsiteX4" fmla="*/ 44551 w 4658607"/>
                  <a:gd name="connsiteY4" fmla="*/ 0 h 2055149"/>
                  <a:gd name="connsiteX5" fmla="*/ 4614057 w 4658607"/>
                  <a:gd name="connsiteY5" fmla="*/ 0 h 2055149"/>
                  <a:gd name="connsiteX6" fmla="*/ 4658608 w 4658607"/>
                  <a:gd name="connsiteY6" fmla="*/ 44551 h 2055149"/>
                  <a:gd name="connsiteX7" fmla="*/ 4658608 w 4658607"/>
                  <a:gd name="connsiteY7" fmla="*/ 2010533 h 2055149"/>
                  <a:gd name="connsiteX8" fmla="*/ 4614057 w 4658607"/>
                  <a:gd name="connsiteY8" fmla="*/ 2055149 h 205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8607" h="2055149">
                    <a:moveTo>
                      <a:pt x="4614057" y="2055149"/>
                    </a:moveTo>
                    <a:lnTo>
                      <a:pt x="44551" y="2055149"/>
                    </a:lnTo>
                    <a:cubicBezTo>
                      <a:pt x="19925" y="2055149"/>
                      <a:pt x="0" y="2035158"/>
                      <a:pt x="0" y="2010599"/>
                    </a:cubicBezTo>
                    <a:lnTo>
                      <a:pt x="0" y="44551"/>
                    </a:lnTo>
                    <a:cubicBezTo>
                      <a:pt x="0" y="19925"/>
                      <a:pt x="19991" y="0"/>
                      <a:pt x="44551" y="0"/>
                    </a:cubicBezTo>
                    <a:lnTo>
                      <a:pt x="4614057" y="0"/>
                    </a:lnTo>
                    <a:cubicBezTo>
                      <a:pt x="4638683" y="0"/>
                      <a:pt x="4658608" y="19991"/>
                      <a:pt x="4658608" y="44551"/>
                    </a:cubicBezTo>
                    <a:lnTo>
                      <a:pt x="4658608" y="2010533"/>
                    </a:lnTo>
                    <a:cubicBezTo>
                      <a:pt x="4658608" y="2035158"/>
                      <a:pt x="4638683" y="2055149"/>
                      <a:pt x="4614057" y="2055149"/>
                    </a:cubicBezTo>
                    <a:close/>
                  </a:path>
                </a:pathLst>
              </a:custGeom>
              <a:solidFill>
                <a:schemeClr val="accent3">
                  <a:lumMod val="60000"/>
                  <a:lumOff val="40000"/>
                </a:schemeClr>
              </a:solidFill>
              <a:ln w="66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10" name="Graphic 2">
                <a:extLst>
                  <a:ext uri="{FF2B5EF4-FFF2-40B4-BE49-F238E27FC236}">
                    <a16:creationId xmlns:a16="http://schemas.microsoft.com/office/drawing/2014/main" id="{0ECF86F6-EACC-4DB9-AA41-BCBAB954A7BF}"/>
                  </a:ext>
                </a:extLst>
              </p:cNvPr>
              <p:cNvSpPr/>
              <p:nvPr/>
            </p:nvSpPr>
            <p:spPr>
              <a:xfrm>
                <a:off x="1791876" y="660845"/>
                <a:ext cx="4236272" cy="1794861"/>
              </a:xfrm>
              <a:custGeom>
                <a:avLst/>
                <a:gdLst>
                  <a:gd name="connsiteX0" fmla="*/ 4191721 w 4236271"/>
                  <a:gd name="connsiteY0" fmla="*/ 1794863 h 1794863"/>
                  <a:gd name="connsiteX1" fmla="*/ 44550 w 4236271"/>
                  <a:gd name="connsiteY1" fmla="*/ 1794863 h 1794863"/>
                  <a:gd name="connsiteX2" fmla="*/ 0 w 4236271"/>
                  <a:gd name="connsiteY2" fmla="*/ 1750313 h 1794863"/>
                  <a:gd name="connsiteX3" fmla="*/ 0 w 4236271"/>
                  <a:gd name="connsiteY3" fmla="*/ 44550 h 1794863"/>
                  <a:gd name="connsiteX4" fmla="*/ 44550 w 4236271"/>
                  <a:gd name="connsiteY4" fmla="*/ 0 h 1794863"/>
                  <a:gd name="connsiteX5" fmla="*/ 4191721 w 4236271"/>
                  <a:gd name="connsiteY5" fmla="*/ 0 h 1794863"/>
                  <a:gd name="connsiteX6" fmla="*/ 4236272 w 4236271"/>
                  <a:gd name="connsiteY6" fmla="*/ 44550 h 1794863"/>
                  <a:gd name="connsiteX7" fmla="*/ 4236272 w 4236271"/>
                  <a:gd name="connsiteY7" fmla="*/ 1750313 h 1794863"/>
                  <a:gd name="connsiteX8" fmla="*/ 4191721 w 4236271"/>
                  <a:gd name="connsiteY8" fmla="*/ 1794863 h 179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6271" h="1794863">
                    <a:moveTo>
                      <a:pt x="4191721" y="1794863"/>
                    </a:moveTo>
                    <a:lnTo>
                      <a:pt x="44550" y="1794863"/>
                    </a:lnTo>
                    <a:cubicBezTo>
                      <a:pt x="19925" y="1794863"/>
                      <a:pt x="0" y="1774872"/>
                      <a:pt x="0" y="1750313"/>
                    </a:cubicBezTo>
                    <a:lnTo>
                      <a:pt x="0" y="44550"/>
                    </a:lnTo>
                    <a:cubicBezTo>
                      <a:pt x="0" y="19925"/>
                      <a:pt x="19991" y="0"/>
                      <a:pt x="44550" y="0"/>
                    </a:cubicBezTo>
                    <a:lnTo>
                      <a:pt x="4191721" y="0"/>
                    </a:lnTo>
                    <a:cubicBezTo>
                      <a:pt x="4216346" y="0"/>
                      <a:pt x="4236272" y="19991"/>
                      <a:pt x="4236272" y="44550"/>
                    </a:cubicBezTo>
                    <a:lnTo>
                      <a:pt x="4236272" y="1750313"/>
                    </a:lnTo>
                    <a:cubicBezTo>
                      <a:pt x="4236338" y="1774938"/>
                      <a:pt x="4216346" y="1794863"/>
                      <a:pt x="4191721" y="1794863"/>
                    </a:cubicBezTo>
                    <a:close/>
                  </a:path>
                </a:pathLst>
              </a:custGeom>
              <a:solidFill>
                <a:schemeClr val="accent3"/>
              </a:solidFill>
              <a:ln w="66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11" name="Graphic 2">
                <a:extLst>
                  <a:ext uri="{FF2B5EF4-FFF2-40B4-BE49-F238E27FC236}">
                    <a16:creationId xmlns:a16="http://schemas.microsoft.com/office/drawing/2014/main" id="{8B4CFE79-7FF5-45BC-95AC-4D603E203C26}"/>
                  </a:ext>
                </a:extLst>
              </p:cNvPr>
              <p:cNvSpPr/>
              <p:nvPr/>
            </p:nvSpPr>
            <p:spPr>
              <a:xfrm>
                <a:off x="1908381" y="772188"/>
                <a:ext cx="4003194" cy="1572241"/>
              </a:xfrm>
              <a:custGeom>
                <a:avLst/>
                <a:gdLst>
                  <a:gd name="connsiteX0" fmla="*/ 3673532 w 4003192"/>
                  <a:gd name="connsiteY0" fmla="*/ 0 h 1572242"/>
                  <a:gd name="connsiteX1" fmla="*/ 328999 w 4003192"/>
                  <a:gd name="connsiteY1" fmla="*/ 0 h 1572242"/>
                  <a:gd name="connsiteX2" fmla="*/ 0 w 4003192"/>
                  <a:gd name="connsiteY2" fmla="*/ 313707 h 1572242"/>
                  <a:gd name="connsiteX3" fmla="*/ 0 w 4003192"/>
                  <a:gd name="connsiteY3" fmla="*/ 1246422 h 1572242"/>
                  <a:gd name="connsiteX4" fmla="*/ 330389 w 4003192"/>
                  <a:gd name="connsiteY4" fmla="*/ 1572243 h 1572242"/>
                  <a:gd name="connsiteX5" fmla="*/ 3672141 w 4003192"/>
                  <a:gd name="connsiteY5" fmla="*/ 1572243 h 1572242"/>
                  <a:gd name="connsiteX6" fmla="*/ 4003192 w 4003192"/>
                  <a:gd name="connsiteY6" fmla="*/ 1246422 h 1572242"/>
                  <a:gd name="connsiteX7" fmla="*/ 4003192 w 4003192"/>
                  <a:gd name="connsiteY7" fmla="*/ 313707 h 1572242"/>
                  <a:gd name="connsiteX8" fmla="*/ 3673532 w 4003192"/>
                  <a:gd name="connsiteY8" fmla="*/ 0 h 1572242"/>
                  <a:gd name="connsiteX9" fmla="*/ 2001596 w 4003192"/>
                  <a:gd name="connsiteY9" fmla="*/ 1474933 h 1572242"/>
                  <a:gd name="connsiteX10" fmla="*/ 1312751 w 4003192"/>
                  <a:gd name="connsiteY10" fmla="*/ 786088 h 1572242"/>
                  <a:gd name="connsiteX11" fmla="*/ 2001596 w 4003192"/>
                  <a:gd name="connsiteY11" fmla="*/ 97243 h 1572242"/>
                  <a:gd name="connsiteX12" fmla="*/ 2690441 w 4003192"/>
                  <a:gd name="connsiteY12" fmla="*/ 786088 h 1572242"/>
                  <a:gd name="connsiteX13" fmla="*/ 2001596 w 4003192"/>
                  <a:gd name="connsiteY13" fmla="*/ 1474933 h 157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3192" h="1572242">
                    <a:moveTo>
                      <a:pt x="3673532" y="0"/>
                    </a:moveTo>
                    <a:lnTo>
                      <a:pt x="328999" y="0"/>
                    </a:lnTo>
                    <a:cubicBezTo>
                      <a:pt x="307551" y="168140"/>
                      <a:pt x="170523" y="300071"/>
                      <a:pt x="0" y="313707"/>
                    </a:cubicBezTo>
                    <a:lnTo>
                      <a:pt x="0" y="1246422"/>
                    </a:lnTo>
                    <a:cubicBezTo>
                      <a:pt x="174561" y="1260389"/>
                      <a:pt x="314104" y="1398344"/>
                      <a:pt x="330389" y="1572243"/>
                    </a:cubicBezTo>
                    <a:lnTo>
                      <a:pt x="3672141" y="1572243"/>
                    </a:lnTo>
                    <a:cubicBezTo>
                      <a:pt x="3688426" y="1398145"/>
                      <a:pt x="3828300" y="1260058"/>
                      <a:pt x="4003192" y="1246422"/>
                    </a:cubicBezTo>
                    <a:lnTo>
                      <a:pt x="4003192" y="313707"/>
                    </a:lnTo>
                    <a:cubicBezTo>
                      <a:pt x="3832404" y="300402"/>
                      <a:pt x="3695046" y="168339"/>
                      <a:pt x="3673532" y="0"/>
                    </a:cubicBezTo>
                    <a:close/>
                    <a:moveTo>
                      <a:pt x="2001596" y="1474933"/>
                    </a:moveTo>
                    <a:cubicBezTo>
                      <a:pt x="1621162" y="1474933"/>
                      <a:pt x="1312751" y="1166522"/>
                      <a:pt x="1312751" y="786088"/>
                    </a:cubicBezTo>
                    <a:cubicBezTo>
                      <a:pt x="1312751" y="405655"/>
                      <a:pt x="1621162" y="97243"/>
                      <a:pt x="2001596" y="97243"/>
                    </a:cubicBezTo>
                    <a:cubicBezTo>
                      <a:pt x="2382030" y="97243"/>
                      <a:pt x="2690441" y="405655"/>
                      <a:pt x="2690441" y="786088"/>
                    </a:cubicBezTo>
                    <a:cubicBezTo>
                      <a:pt x="2690441" y="1166522"/>
                      <a:pt x="2382030" y="1474933"/>
                      <a:pt x="2001596" y="1474933"/>
                    </a:cubicBezTo>
                    <a:close/>
                  </a:path>
                </a:pathLst>
              </a:custGeom>
              <a:solidFill>
                <a:schemeClr val="accent3">
                  <a:lumMod val="60000"/>
                  <a:lumOff val="40000"/>
                </a:schemeClr>
              </a:solidFill>
              <a:ln w="66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12" name="Graphic 2">
                <a:extLst>
                  <a:ext uri="{FF2B5EF4-FFF2-40B4-BE49-F238E27FC236}">
                    <a16:creationId xmlns:a16="http://schemas.microsoft.com/office/drawing/2014/main" id="{7C66BEAA-1785-4DF8-8CB1-F1C036F1DE51}"/>
                  </a:ext>
                </a:extLst>
              </p:cNvPr>
              <p:cNvSpPr/>
              <p:nvPr/>
            </p:nvSpPr>
            <p:spPr>
              <a:xfrm>
                <a:off x="3664189" y="1137660"/>
                <a:ext cx="491741" cy="841098"/>
              </a:xfrm>
              <a:custGeom>
                <a:avLst/>
                <a:gdLst>
                  <a:gd name="connsiteX0" fmla="*/ 211367 w 491741"/>
                  <a:gd name="connsiteY0" fmla="*/ 357000 h 841098"/>
                  <a:gd name="connsiteX1" fmla="*/ 211367 w 491741"/>
                  <a:gd name="connsiteY1" fmla="*/ 138153 h 841098"/>
                  <a:gd name="connsiteX2" fmla="*/ 166022 w 491741"/>
                  <a:gd name="connsiteY2" fmla="*/ 156622 h 841098"/>
                  <a:gd name="connsiteX3" fmla="*/ 111277 w 491741"/>
                  <a:gd name="connsiteY3" fmla="*/ 268892 h 841098"/>
                  <a:gd name="connsiteX4" fmla="*/ 211367 w 491741"/>
                  <a:gd name="connsiteY4" fmla="*/ 357000 h 841098"/>
                  <a:gd name="connsiteX5" fmla="*/ 211367 w 491741"/>
                  <a:gd name="connsiteY5" fmla="*/ 357000 h 841098"/>
                  <a:gd name="connsiteX6" fmla="*/ 278027 w 491741"/>
                  <a:gd name="connsiteY6" fmla="*/ 703607 h 841098"/>
                  <a:gd name="connsiteX7" fmla="*/ 325490 w 491741"/>
                  <a:gd name="connsiteY7" fmla="*/ 684608 h 841098"/>
                  <a:gd name="connsiteX8" fmla="*/ 380235 w 491741"/>
                  <a:gd name="connsiteY8" fmla="*/ 572339 h 841098"/>
                  <a:gd name="connsiteX9" fmla="*/ 277961 w 491741"/>
                  <a:gd name="connsiteY9" fmla="*/ 472249 h 841098"/>
                  <a:gd name="connsiteX10" fmla="*/ 277961 w 491741"/>
                  <a:gd name="connsiteY10" fmla="*/ 703607 h 841098"/>
                  <a:gd name="connsiteX11" fmla="*/ 278027 w 491741"/>
                  <a:gd name="connsiteY11" fmla="*/ 841098 h 841098"/>
                  <a:gd name="connsiteX12" fmla="*/ 211433 w 491741"/>
                  <a:gd name="connsiteY12" fmla="*/ 841098 h 841098"/>
                  <a:gd name="connsiteX13" fmla="*/ 211433 w 491741"/>
                  <a:gd name="connsiteY13" fmla="*/ 800850 h 841098"/>
                  <a:gd name="connsiteX14" fmla="*/ 137491 w 491741"/>
                  <a:gd name="connsiteY14" fmla="*/ 781190 h 841098"/>
                  <a:gd name="connsiteX15" fmla="*/ 0 w 491741"/>
                  <a:gd name="connsiteY15" fmla="*/ 595507 h 841098"/>
                  <a:gd name="connsiteX16" fmla="*/ 110085 w 491741"/>
                  <a:gd name="connsiteY16" fmla="*/ 592529 h 841098"/>
                  <a:gd name="connsiteX17" fmla="*/ 186013 w 491741"/>
                  <a:gd name="connsiteY17" fmla="*/ 695067 h 841098"/>
                  <a:gd name="connsiteX18" fmla="*/ 211433 w 491741"/>
                  <a:gd name="connsiteY18" fmla="*/ 703011 h 841098"/>
                  <a:gd name="connsiteX19" fmla="*/ 211433 w 491741"/>
                  <a:gd name="connsiteY19" fmla="*/ 453449 h 841098"/>
                  <a:gd name="connsiteX20" fmla="*/ 2250 w 491741"/>
                  <a:gd name="connsiteY20" fmla="*/ 280741 h 841098"/>
                  <a:gd name="connsiteX21" fmla="*/ 101414 w 491741"/>
                  <a:gd name="connsiteY21" fmla="*/ 78907 h 841098"/>
                  <a:gd name="connsiteX22" fmla="*/ 211433 w 491741"/>
                  <a:gd name="connsiteY22" fmla="*/ 40248 h 841098"/>
                  <a:gd name="connsiteX23" fmla="*/ 211433 w 491741"/>
                  <a:gd name="connsiteY23" fmla="*/ 0 h 841098"/>
                  <a:gd name="connsiteX24" fmla="*/ 278027 w 491741"/>
                  <a:gd name="connsiteY24" fmla="*/ 0 h 841098"/>
                  <a:gd name="connsiteX25" fmla="*/ 278027 w 491741"/>
                  <a:gd name="connsiteY25" fmla="*/ 39983 h 841098"/>
                  <a:gd name="connsiteX26" fmla="*/ 354087 w 491741"/>
                  <a:gd name="connsiteY26" fmla="*/ 59974 h 841098"/>
                  <a:gd name="connsiteX27" fmla="*/ 491578 w 491741"/>
                  <a:gd name="connsiteY27" fmla="*/ 245657 h 841098"/>
                  <a:gd name="connsiteX28" fmla="*/ 381493 w 491741"/>
                  <a:gd name="connsiteY28" fmla="*/ 248636 h 841098"/>
                  <a:gd name="connsiteX29" fmla="*/ 305565 w 491741"/>
                  <a:gd name="connsiteY29" fmla="*/ 146097 h 841098"/>
                  <a:gd name="connsiteX30" fmla="*/ 278027 w 491741"/>
                  <a:gd name="connsiteY30" fmla="*/ 137690 h 841098"/>
                  <a:gd name="connsiteX31" fmla="*/ 278027 w 491741"/>
                  <a:gd name="connsiteY31" fmla="*/ 371298 h 841098"/>
                  <a:gd name="connsiteX32" fmla="*/ 489327 w 491741"/>
                  <a:gd name="connsiteY32" fmla="*/ 558901 h 841098"/>
                  <a:gd name="connsiteX33" fmla="*/ 390165 w 491741"/>
                  <a:gd name="connsiteY33" fmla="*/ 762258 h 841098"/>
                  <a:gd name="connsiteX34" fmla="*/ 278027 w 491741"/>
                  <a:gd name="connsiteY34" fmla="*/ 801115 h 841098"/>
                  <a:gd name="connsiteX35" fmla="*/ 278027 w 491741"/>
                  <a:gd name="connsiteY35" fmla="*/ 841098 h 84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91741" h="841098">
                    <a:moveTo>
                      <a:pt x="211367" y="357000"/>
                    </a:moveTo>
                    <a:lnTo>
                      <a:pt x="211367" y="138153"/>
                    </a:lnTo>
                    <a:cubicBezTo>
                      <a:pt x="195281" y="141595"/>
                      <a:pt x="179857" y="147818"/>
                      <a:pt x="166022" y="156622"/>
                    </a:cubicBezTo>
                    <a:cubicBezTo>
                      <a:pt x="125311" y="182306"/>
                      <a:pt x="104260" y="225533"/>
                      <a:pt x="111277" y="268892"/>
                    </a:cubicBezTo>
                    <a:cubicBezTo>
                      <a:pt x="119750" y="325490"/>
                      <a:pt x="159799" y="344621"/>
                      <a:pt x="211367" y="357000"/>
                    </a:cubicBezTo>
                    <a:lnTo>
                      <a:pt x="211367" y="357000"/>
                    </a:lnTo>
                    <a:close/>
                    <a:moveTo>
                      <a:pt x="278027" y="703607"/>
                    </a:moveTo>
                    <a:cubicBezTo>
                      <a:pt x="294907" y="700165"/>
                      <a:pt x="310993" y="693744"/>
                      <a:pt x="325490" y="684608"/>
                    </a:cubicBezTo>
                    <a:cubicBezTo>
                      <a:pt x="366201" y="658924"/>
                      <a:pt x="387252" y="615697"/>
                      <a:pt x="380235" y="572339"/>
                    </a:cubicBezTo>
                    <a:cubicBezTo>
                      <a:pt x="366731" y="514482"/>
                      <a:pt x="327145" y="488864"/>
                      <a:pt x="277961" y="472249"/>
                    </a:cubicBezTo>
                    <a:lnTo>
                      <a:pt x="277961" y="703607"/>
                    </a:lnTo>
                    <a:close/>
                    <a:moveTo>
                      <a:pt x="278027" y="841098"/>
                    </a:moveTo>
                    <a:lnTo>
                      <a:pt x="211433" y="841098"/>
                    </a:lnTo>
                    <a:lnTo>
                      <a:pt x="211433" y="800850"/>
                    </a:lnTo>
                    <a:cubicBezTo>
                      <a:pt x="186079" y="797871"/>
                      <a:pt x="161123" y="791252"/>
                      <a:pt x="137491" y="781190"/>
                    </a:cubicBezTo>
                    <a:cubicBezTo>
                      <a:pt x="55738" y="746238"/>
                      <a:pt x="2846" y="674811"/>
                      <a:pt x="0" y="595507"/>
                    </a:cubicBezTo>
                    <a:lnTo>
                      <a:pt x="110085" y="592529"/>
                    </a:lnTo>
                    <a:cubicBezTo>
                      <a:pt x="111674" y="636285"/>
                      <a:pt x="140867" y="675738"/>
                      <a:pt x="186013" y="695067"/>
                    </a:cubicBezTo>
                    <a:cubicBezTo>
                      <a:pt x="194222" y="698576"/>
                      <a:pt x="202695" y="701290"/>
                      <a:pt x="211433" y="703011"/>
                    </a:cubicBezTo>
                    <a:lnTo>
                      <a:pt x="211433" y="453449"/>
                    </a:lnTo>
                    <a:cubicBezTo>
                      <a:pt x="124450" y="431604"/>
                      <a:pt x="31510" y="406648"/>
                      <a:pt x="2250" y="280741"/>
                    </a:cubicBezTo>
                    <a:cubicBezTo>
                      <a:pt x="-9930" y="202695"/>
                      <a:pt x="28200" y="125178"/>
                      <a:pt x="101414" y="78907"/>
                    </a:cubicBezTo>
                    <a:cubicBezTo>
                      <a:pt x="134512" y="57988"/>
                      <a:pt x="172377" y="45014"/>
                      <a:pt x="211433" y="40248"/>
                    </a:cubicBezTo>
                    <a:lnTo>
                      <a:pt x="211433" y="0"/>
                    </a:lnTo>
                    <a:lnTo>
                      <a:pt x="278027" y="0"/>
                    </a:lnTo>
                    <a:lnTo>
                      <a:pt x="278027" y="39983"/>
                    </a:lnTo>
                    <a:cubicBezTo>
                      <a:pt x="304109" y="42896"/>
                      <a:pt x="329793" y="49582"/>
                      <a:pt x="354087" y="59974"/>
                    </a:cubicBezTo>
                    <a:cubicBezTo>
                      <a:pt x="435840" y="94926"/>
                      <a:pt x="488732" y="166353"/>
                      <a:pt x="491578" y="245657"/>
                    </a:cubicBezTo>
                    <a:lnTo>
                      <a:pt x="381493" y="248636"/>
                    </a:lnTo>
                    <a:cubicBezTo>
                      <a:pt x="379904" y="204879"/>
                      <a:pt x="350711" y="165426"/>
                      <a:pt x="305565" y="146097"/>
                    </a:cubicBezTo>
                    <a:cubicBezTo>
                      <a:pt x="296695" y="142323"/>
                      <a:pt x="287427" y="139411"/>
                      <a:pt x="278027" y="137690"/>
                    </a:cubicBezTo>
                    <a:lnTo>
                      <a:pt x="278027" y="371298"/>
                    </a:lnTo>
                    <a:cubicBezTo>
                      <a:pt x="361766" y="389304"/>
                      <a:pt x="452721" y="420019"/>
                      <a:pt x="489327" y="558901"/>
                    </a:cubicBezTo>
                    <a:cubicBezTo>
                      <a:pt x="502037" y="637476"/>
                      <a:pt x="463908" y="715721"/>
                      <a:pt x="390165" y="762258"/>
                    </a:cubicBezTo>
                    <a:cubicBezTo>
                      <a:pt x="356470" y="783573"/>
                      <a:pt x="317877" y="796614"/>
                      <a:pt x="278027" y="801115"/>
                    </a:cubicBezTo>
                    <a:lnTo>
                      <a:pt x="278027" y="841098"/>
                    </a:lnTo>
                    <a:close/>
                  </a:path>
                </a:pathLst>
              </a:custGeom>
              <a:solidFill>
                <a:srgbClr val="FFFFFF"/>
              </a:solidFill>
              <a:ln w="66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grpSp>
          <p:nvGrpSpPr>
            <p:cNvPr id="103" name="Group 191">
              <a:extLst>
                <a:ext uri="{FF2B5EF4-FFF2-40B4-BE49-F238E27FC236}">
                  <a16:creationId xmlns:a16="http://schemas.microsoft.com/office/drawing/2014/main" id="{7BEE30EF-782C-40D1-ADF8-178EB1A8D71B}"/>
                </a:ext>
              </a:extLst>
            </p:cNvPr>
            <p:cNvGrpSpPr/>
            <p:nvPr/>
          </p:nvGrpSpPr>
          <p:grpSpPr>
            <a:xfrm rot="20700000">
              <a:off x="1246590" y="3294622"/>
              <a:ext cx="1054352" cy="465128"/>
              <a:chOff x="1580710" y="530700"/>
              <a:chExt cx="4658607" cy="2055148"/>
            </a:xfrm>
          </p:grpSpPr>
          <p:sp>
            <p:nvSpPr>
              <p:cNvPr id="104" name="Graphic 2">
                <a:extLst>
                  <a:ext uri="{FF2B5EF4-FFF2-40B4-BE49-F238E27FC236}">
                    <a16:creationId xmlns:a16="http://schemas.microsoft.com/office/drawing/2014/main" id="{8097B72F-D4EF-401D-B19F-4A2B297431BB}"/>
                  </a:ext>
                </a:extLst>
              </p:cNvPr>
              <p:cNvSpPr/>
              <p:nvPr/>
            </p:nvSpPr>
            <p:spPr>
              <a:xfrm>
                <a:off x="1580710" y="530700"/>
                <a:ext cx="4658607" cy="2055148"/>
              </a:xfrm>
              <a:custGeom>
                <a:avLst/>
                <a:gdLst>
                  <a:gd name="connsiteX0" fmla="*/ 4614057 w 4658607"/>
                  <a:gd name="connsiteY0" fmla="*/ 2055149 h 2055149"/>
                  <a:gd name="connsiteX1" fmla="*/ 44551 w 4658607"/>
                  <a:gd name="connsiteY1" fmla="*/ 2055149 h 2055149"/>
                  <a:gd name="connsiteX2" fmla="*/ 0 w 4658607"/>
                  <a:gd name="connsiteY2" fmla="*/ 2010599 h 2055149"/>
                  <a:gd name="connsiteX3" fmla="*/ 0 w 4658607"/>
                  <a:gd name="connsiteY3" fmla="*/ 44551 h 2055149"/>
                  <a:gd name="connsiteX4" fmla="*/ 44551 w 4658607"/>
                  <a:gd name="connsiteY4" fmla="*/ 0 h 2055149"/>
                  <a:gd name="connsiteX5" fmla="*/ 4614057 w 4658607"/>
                  <a:gd name="connsiteY5" fmla="*/ 0 h 2055149"/>
                  <a:gd name="connsiteX6" fmla="*/ 4658608 w 4658607"/>
                  <a:gd name="connsiteY6" fmla="*/ 44551 h 2055149"/>
                  <a:gd name="connsiteX7" fmla="*/ 4658608 w 4658607"/>
                  <a:gd name="connsiteY7" fmla="*/ 2010533 h 2055149"/>
                  <a:gd name="connsiteX8" fmla="*/ 4614057 w 4658607"/>
                  <a:gd name="connsiteY8" fmla="*/ 2055149 h 205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8607" h="2055149">
                    <a:moveTo>
                      <a:pt x="4614057" y="2055149"/>
                    </a:moveTo>
                    <a:lnTo>
                      <a:pt x="44551" y="2055149"/>
                    </a:lnTo>
                    <a:cubicBezTo>
                      <a:pt x="19925" y="2055149"/>
                      <a:pt x="0" y="2035158"/>
                      <a:pt x="0" y="2010599"/>
                    </a:cubicBezTo>
                    <a:lnTo>
                      <a:pt x="0" y="44551"/>
                    </a:lnTo>
                    <a:cubicBezTo>
                      <a:pt x="0" y="19925"/>
                      <a:pt x="19991" y="0"/>
                      <a:pt x="44551" y="0"/>
                    </a:cubicBezTo>
                    <a:lnTo>
                      <a:pt x="4614057" y="0"/>
                    </a:lnTo>
                    <a:cubicBezTo>
                      <a:pt x="4638683" y="0"/>
                      <a:pt x="4658608" y="19991"/>
                      <a:pt x="4658608" y="44551"/>
                    </a:cubicBezTo>
                    <a:lnTo>
                      <a:pt x="4658608" y="2010533"/>
                    </a:lnTo>
                    <a:cubicBezTo>
                      <a:pt x="4658608" y="2035158"/>
                      <a:pt x="4638683" y="2055149"/>
                      <a:pt x="4614057" y="2055149"/>
                    </a:cubicBezTo>
                    <a:close/>
                  </a:path>
                </a:pathLst>
              </a:custGeom>
              <a:solidFill>
                <a:schemeClr val="accent3">
                  <a:lumMod val="60000"/>
                  <a:lumOff val="40000"/>
                </a:schemeClr>
              </a:solidFill>
              <a:ln w="66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5" name="Graphic 2">
                <a:extLst>
                  <a:ext uri="{FF2B5EF4-FFF2-40B4-BE49-F238E27FC236}">
                    <a16:creationId xmlns:a16="http://schemas.microsoft.com/office/drawing/2014/main" id="{27F636CC-EE9F-4985-885A-CE80AEBB21CD}"/>
                  </a:ext>
                </a:extLst>
              </p:cNvPr>
              <p:cNvSpPr/>
              <p:nvPr/>
            </p:nvSpPr>
            <p:spPr>
              <a:xfrm>
                <a:off x="1791876" y="660845"/>
                <a:ext cx="4236272" cy="1794861"/>
              </a:xfrm>
              <a:custGeom>
                <a:avLst/>
                <a:gdLst>
                  <a:gd name="connsiteX0" fmla="*/ 4191721 w 4236271"/>
                  <a:gd name="connsiteY0" fmla="*/ 1794863 h 1794863"/>
                  <a:gd name="connsiteX1" fmla="*/ 44550 w 4236271"/>
                  <a:gd name="connsiteY1" fmla="*/ 1794863 h 1794863"/>
                  <a:gd name="connsiteX2" fmla="*/ 0 w 4236271"/>
                  <a:gd name="connsiteY2" fmla="*/ 1750313 h 1794863"/>
                  <a:gd name="connsiteX3" fmla="*/ 0 w 4236271"/>
                  <a:gd name="connsiteY3" fmla="*/ 44550 h 1794863"/>
                  <a:gd name="connsiteX4" fmla="*/ 44550 w 4236271"/>
                  <a:gd name="connsiteY4" fmla="*/ 0 h 1794863"/>
                  <a:gd name="connsiteX5" fmla="*/ 4191721 w 4236271"/>
                  <a:gd name="connsiteY5" fmla="*/ 0 h 1794863"/>
                  <a:gd name="connsiteX6" fmla="*/ 4236272 w 4236271"/>
                  <a:gd name="connsiteY6" fmla="*/ 44550 h 1794863"/>
                  <a:gd name="connsiteX7" fmla="*/ 4236272 w 4236271"/>
                  <a:gd name="connsiteY7" fmla="*/ 1750313 h 1794863"/>
                  <a:gd name="connsiteX8" fmla="*/ 4191721 w 4236271"/>
                  <a:gd name="connsiteY8" fmla="*/ 1794863 h 179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6271" h="1794863">
                    <a:moveTo>
                      <a:pt x="4191721" y="1794863"/>
                    </a:moveTo>
                    <a:lnTo>
                      <a:pt x="44550" y="1794863"/>
                    </a:lnTo>
                    <a:cubicBezTo>
                      <a:pt x="19925" y="1794863"/>
                      <a:pt x="0" y="1774872"/>
                      <a:pt x="0" y="1750313"/>
                    </a:cubicBezTo>
                    <a:lnTo>
                      <a:pt x="0" y="44550"/>
                    </a:lnTo>
                    <a:cubicBezTo>
                      <a:pt x="0" y="19925"/>
                      <a:pt x="19991" y="0"/>
                      <a:pt x="44550" y="0"/>
                    </a:cubicBezTo>
                    <a:lnTo>
                      <a:pt x="4191721" y="0"/>
                    </a:lnTo>
                    <a:cubicBezTo>
                      <a:pt x="4216346" y="0"/>
                      <a:pt x="4236272" y="19991"/>
                      <a:pt x="4236272" y="44550"/>
                    </a:cubicBezTo>
                    <a:lnTo>
                      <a:pt x="4236272" y="1750313"/>
                    </a:lnTo>
                    <a:cubicBezTo>
                      <a:pt x="4236338" y="1774938"/>
                      <a:pt x="4216346" y="1794863"/>
                      <a:pt x="4191721" y="1794863"/>
                    </a:cubicBezTo>
                    <a:close/>
                  </a:path>
                </a:pathLst>
              </a:custGeom>
              <a:solidFill>
                <a:schemeClr val="accent3"/>
              </a:solidFill>
              <a:ln w="66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6" name="Graphic 2">
                <a:extLst>
                  <a:ext uri="{FF2B5EF4-FFF2-40B4-BE49-F238E27FC236}">
                    <a16:creationId xmlns:a16="http://schemas.microsoft.com/office/drawing/2014/main" id="{D526F32A-F6C6-4163-9430-DD4F9A8601EB}"/>
                  </a:ext>
                </a:extLst>
              </p:cNvPr>
              <p:cNvSpPr/>
              <p:nvPr/>
            </p:nvSpPr>
            <p:spPr>
              <a:xfrm>
                <a:off x="1908381" y="772188"/>
                <a:ext cx="4003194" cy="1572241"/>
              </a:xfrm>
              <a:custGeom>
                <a:avLst/>
                <a:gdLst>
                  <a:gd name="connsiteX0" fmla="*/ 3673532 w 4003192"/>
                  <a:gd name="connsiteY0" fmla="*/ 0 h 1572242"/>
                  <a:gd name="connsiteX1" fmla="*/ 328999 w 4003192"/>
                  <a:gd name="connsiteY1" fmla="*/ 0 h 1572242"/>
                  <a:gd name="connsiteX2" fmla="*/ 0 w 4003192"/>
                  <a:gd name="connsiteY2" fmla="*/ 313707 h 1572242"/>
                  <a:gd name="connsiteX3" fmla="*/ 0 w 4003192"/>
                  <a:gd name="connsiteY3" fmla="*/ 1246422 h 1572242"/>
                  <a:gd name="connsiteX4" fmla="*/ 330389 w 4003192"/>
                  <a:gd name="connsiteY4" fmla="*/ 1572243 h 1572242"/>
                  <a:gd name="connsiteX5" fmla="*/ 3672141 w 4003192"/>
                  <a:gd name="connsiteY5" fmla="*/ 1572243 h 1572242"/>
                  <a:gd name="connsiteX6" fmla="*/ 4003192 w 4003192"/>
                  <a:gd name="connsiteY6" fmla="*/ 1246422 h 1572242"/>
                  <a:gd name="connsiteX7" fmla="*/ 4003192 w 4003192"/>
                  <a:gd name="connsiteY7" fmla="*/ 313707 h 1572242"/>
                  <a:gd name="connsiteX8" fmla="*/ 3673532 w 4003192"/>
                  <a:gd name="connsiteY8" fmla="*/ 0 h 1572242"/>
                  <a:gd name="connsiteX9" fmla="*/ 2001596 w 4003192"/>
                  <a:gd name="connsiteY9" fmla="*/ 1474933 h 1572242"/>
                  <a:gd name="connsiteX10" fmla="*/ 1312751 w 4003192"/>
                  <a:gd name="connsiteY10" fmla="*/ 786088 h 1572242"/>
                  <a:gd name="connsiteX11" fmla="*/ 2001596 w 4003192"/>
                  <a:gd name="connsiteY11" fmla="*/ 97243 h 1572242"/>
                  <a:gd name="connsiteX12" fmla="*/ 2690441 w 4003192"/>
                  <a:gd name="connsiteY12" fmla="*/ 786088 h 1572242"/>
                  <a:gd name="connsiteX13" fmla="*/ 2001596 w 4003192"/>
                  <a:gd name="connsiteY13" fmla="*/ 1474933 h 157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3192" h="1572242">
                    <a:moveTo>
                      <a:pt x="3673532" y="0"/>
                    </a:moveTo>
                    <a:lnTo>
                      <a:pt x="328999" y="0"/>
                    </a:lnTo>
                    <a:cubicBezTo>
                      <a:pt x="307551" y="168140"/>
                      <a:pt x="170523" y="300071"/>
                      <a:pt x="0" y="313707"/>
                    </a:cubicBezTo>
                    <a:lnTo>
                      <a:pt x="0" y="1246422"/>
                    </a:lnTo>
                    <a:cubicBezTo>
                      <a:pt x="174561" y="1260389"/>
                      <a:pt x="314104" y="1398344"/>
                      <a:pt x="330389" y="1572243"/>
                    </a:cubicBezTo>
                    <a:lnTo>
                      <a:pt x="3672141" y="1572243"/>
                    </a:lnTo>
                    <a:cubicBezTo>
                      <a:pt x="3688426" y="1398145"/>
                      <a:pt x="3828300" y="1260058"/>
                      <a:pt x="4003192" y="1246422"/>
                    </a:cubicBezTo>
                    <a:lnTo>
                      <a:pt x="4003192" y="313707"/>
                    </a:lnTo>
                    <a:cubicBezTo>
                      <a:pt x="3832404" y="300402"/>
                      <a:pt x="3695046" y="168339"/>
                      <a:pt x="3673532" y="0"/>
                    </a:cubicBezTo>
                    <a:close/>
                    <a:moveTo>
                      <a:pt x="2001596" y="1474933"/>
                    </a:moveTo>
                    <a:cubicBezTo>
                      <a:pt x="1621162" y="1474933"/>
                      <a:pt x="1312751" y="1166522"/>
                      <a:pt x="1312751" y="786088"/>
                    </a:cubicBezTo>
                    <a:cubicBezTo>
                      <a:pt x="1312751" y="405655"/>
                      <a:pt x="1621162" y="97243"/>
                      <a:pt x="2001596" y="97243"/>
                    </a:cubicBezTo>
                    <a:cubicBezTo>
                      <a:pt x="2382030" y="97243"/>
                      <a:pt x="2690441" y="405655"/>
                      <a:pt x="2690441" y="786088"/>
                    </a:cubicBezTo>
                    <a:cubicBezTo>
                      <a:pt x="2690441" y="1166522"/>
                      <a:pt x="2382030" y="1474933"/>
                      <a:pt x="2001596" y="1474933"/>
                    </a:cubicBezTo>
                    <a:close/>
                  </a:path>
                </a:pathLst>
              </a:custGeom>
              <a:solidFill>
                <a:schemeClr val="accent3">
                  <a:lumMod val="60000"/>
                  <a:lumOff val="40000"/>
                </a:schemeClr>
              </a:solidFill>
              <a:ln w="66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7" name="Graphic 2">
                <a:extLst>
                  <a:ext uri="{FF2B5EF4-FFF2-40B4-BE49-F238E27FC236}">
                    <a16:creationId xmlns:a16="http://schemas.microsoft.com/office/drawing/2014/main" id="{C8F050B9-1598-4AA8-894B-4B7E8C29E0C8}"/>
                  </a:ext>
                </a:extLst>
              </p:cNvPr>
              <p:cNvSpPr/>
              <p:nvPr/>
            </p:nvSpPr>
            <p:spPr>
              <a:xfrm>
                <a:off x="3664189" y="1137660"/>
                <a:ext cx="491741" cy="841098"/>
              </a:xfrm>
              <a:custGeom>
                <a:avLst/>
                <a:gdLst>
                  <a:gd name="connsiteX0" fmla="*/ 211367 w 491741"/>
                  <a:gd name="connsiteY0" fmla="*/ 357000 h 841098"/>
                  <a:gd name="connsiteX1" fmla="*/ 211367 w 491741"/>
                  <a:gd name="connsiteY1" fmla="*/ 138153 h 841098"/>
                  <a:gd name="connsiteX2" fmla="*/ 166022 w 491741"/>
                  <a:gd name="connsiteY2" fmla="*/ 156622 h 841098"/>
                  <a:gd name="connsiteX3" fmla="*/ 111277 w 491741"/>
                  <a:gd name="connsiteY3" fmla="*/ 268892 h 841098"/>
                  <a:gd name="connsiteX4" fmla="*/ 211367 w 491741"/>
                  <a:gd name="connsiteY4" fmla="*/ 357000 h 841098"/>
                  <a:gd name="connsiteX5" fmla="*/ 211367 w 491741"/>
                  <a:gd name="connsiteY5" fmla="*/ 357000 h 841098"/>
                  <a:gd name="connsiteX6" fmla="*/ 278027 w 491741"/>
                  <a:gd name="connsiteY6" fmla="*/ 703607 h 841098"/>
                  <a:gd name="connsiteX7" fmla="*/ 325490 w 491741"/>
                  <a:gd name="connsiteY7" fmla="*/ 684608 h 841098"/>
                  <a:gd name="connsiteX8" fmla="*/ 380235 w 491741"/>
                  <a:gd name="connsiteY8" fmla="*/ 572339 h 841098"/>
                  <a:gd name="connsiteX9" fmla="*/ 277961 w 491741"/>
                  <a:gd name="connsiteY9" fmla="*/ 472249 h 841098"/>
                  <a:gd name="connsiteX10" fmla="*/ 277961 w 491741"/>
                  <a:gd name="connsiteY10" fmla="*/ 703607 h 841098"/>
                  <a:gd name="connsiteX11" fmla="*/ 278027 w 491741"/>
                  <a:gd name="connsiteY11" fmla="*/ 841098 h 841098"/>
                  <a:gd name="connsiteX12" fmla="*/ 211433 w 491741"/>
                  <a:gd name="connsiteY12" fmla="*/ 841098 h 841098"/>
                  <a:gd name="connsiteX13" fmla="*/ 211433 w 491741"/>
                  <a:gd name="connsiteY13" fmla="*/ 800850 h 841098"/>
                  <a:gd name="connsiteX14" fmla="*/ 137491 w 491741"/>
                  <a:gd name="connsiteY14" fmla="*/ 781190 h 841098"/>
                  <a:gd name="connsiteX15" fmla="*/ 0 w 491741"/>
                  <a:gd name="connsiteY15" fmla="*/ 595507 h 841098"/>
                  <a:gd name="connsiteX16" fmla="*/ 110085 w 491741"/>
                  <a:gd name="connsiteY16" fmla="*/ 592529 h 841098"/>
                  <a:gd name="connsiteX17" fmla="*/ 186013 w 491741"/>
                  <a:gd name="connsiteY17" fmla="*/ 695067 h 841098"/>
                  <a:gd name="connsiteX18" fmla="*/ 211433 w 491741"/>
                  <a:gd name="connsiteY18" fmla="*/ 703011 h 841098"/>
                  <a:gd name="connsiteX19" fmla="*/ 211433 w 491741"/>
                  <a:gd name="connsiteY19" fmla="*/ 453449 h 841098"/>
                  <a:gd name="connsiteX20" fmla="*/ 2250 w 491741"/>
                  <a:gd name="connsiteY20" fmla="*/ 280741 h 841098"/>
                  <a:gd name="connsiteX21" fmla="*/ 101414 w 491741"/>
                  <a:gd name="connsiteY21" fmla="*/ 78907 h 841098"/>
                  <a:gd name="connsiteX22" fmla="*/ 211433 w 491741"/>
                  <a:gd name="connsiteY22" fmla="*/ 40248 h 841098"/>
                  <a:gd name="connsiteX23" fmla="*/ 211433 w 491741"/>
                  <a:gd name="connsiteY23" fmla="*/ 0 h 841098"/>
                  <a:gd name="connsiteX24" fmla="*/ 278027 w 491741"/>
                  <a:gd name="connsiteY24" fmla="*/ 0 h 841098"/>
                  <a:gd name="connsiteX25" fmla="*/ 278027 w 491741"/>
                  <a:gd name="connsiteY25" fmla="*/ 39983 h 841098"/>
                  <a:gd name="connsiteX26" fmla="*/ 354087 w 491741"/>
                  <a:gd name="connsiteY26" fmla="*/ 59974 h 841098"/>
                  <a:gd name="connsiteX27" fmla="*/ 491578 w 491741"/>
                  <a:gd name="connsiteY27" fmla="*/ 245657 h 841098"/>
                  <a:gd name="connsiteX28" fmla="*/ 381493 w 491741"/>
                  <a:gd name="connsiteY28" fmla="*/ 248636 h 841098"/>
                  <a:gd name="connsiteX29" fmla="*/ 305565 w 491741"/>
                  <a:gd name="connsiteY29" fmla="*/ 146097 h 841098"/>
                  <a:gd name="connsiteX30" fmla="*/ 278027 w 491741"/>
                  <a:gd name="connsiteY30" fmla="*/ 137690 h 841098"/>
                  <a:gd name="connsiteX31" fmla="*/ 278027 w 491741"/>
                  <a:gd name="connsiteY31" fmla="*/ 371298 h 841098"/>
                  <a:gd name="connsiteX32" fmla="*/ 489327 w 491741"/>
                  <a:gd name="connsiteY32" fmla="*/ 558901 h 841098"/>
                  <a:gd name="connsiteX33" fmla="*/ 390165 w 491741"/>
                  <a:gd name="connsiteY33" fmla="*/ 762258 h 841098"/>
                  <a:gd name="connsiteX34" fmla="*/ 278027 w 491741"/>
                  <a:gd name="connsiteY34" fmla="*/ 801115 h 841098"/>
                  <a:gd name="connsiteX35" fmla="*/ 278027 w 491741"/>
                  <a:gd name="connsiteY35" fmla="*/ 841098 h 84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91741" h="841098">
                    <a:moveTo>
                      <a:pt x="211367" y="357000"/>
                    </a:moveTo>
                    <a:lnTo>
                      <a:pt x="211367" y="138153"/>
                    </a:lnTo>
                    <a:cubicBezTo>
                      <a:pt x="195281" y="141595"/>
                      <a:pt x="179857" y="147818"/>
                      <a:pt x="166022" y="156622"/>
                    </a:cubicBezTo>
                    <a:cubicBezTo>
                      <a:pt x="125311" y="182306"/>
                      <a:pt x="104260" y="225533"/>
                      <a:pt x="111277" y="268892"/>
                    </a:cubicBezTo>
                    <a:cubicBezTo>
                      <a:pt x="119750" y="325490"/>
                      <a:pt x="159799" y="344621"/>
                      <a:pt x="211367" y="357000"/>
                    </a:cubicBezTo>
                    <a:lnTo>
                      <a:pt x="211367" y="357000"/>
                    </a:lnTo>
                    <a:close/>
                    <a:moveTo>
                      <a:pt x="278027" y="703607"/>
                    </a:moveTo>
                    <a:cubicBezTo>
                      <a:pt x="294907" y="700165"/>
                      <a:pt x="310993" y="693744"/>
                      <a:pt x="325490" y="684608"/>
                    </a:cubicBezTo>
                    <a:cubicBezTo>
                      <a:pt x="366201" y="658924"/>
                      <a:pt x="387252" y="615697"/>
                      <a:pt x="380235" y="572339"/>
                    </a:cubicBezTo>
                    <a:cubicBezTo>
                      <a:pt x="366731" y="514482"/>
                      <a:pt x="327145" y="488864"/>
                      <a:pt x="277961" y="472249"/>
                    </a:cubicBezTo>
                    <a:lnTo>
                      <a:pt x="277961" y="703607"/>
                    </a:lnTo>
                    <a:close/>
                    <a:moveTo>
                      <a:pt x="278027" y="841098"/>
                    </a:moveTo>
                    <a:lnTo>
                      <a:pt x="211433" y="841098"/>
                    </a:lnTo>
                    <a:lnTo>
                      <a:pt x="211433" y="800850"/>
                    </a:lnTo>
                    <a:cubicBezTo>
                      <a:pt x="186079" y="797871"/>
                      <a:pt x="161123" y="791252"/>
                      <a:pt x="137491" y="781190"/>
                    </a:cubicBezTo>
                    <a:cubicBezTo>
                      <a:pt x="55738" y="746238"/>
                      <a:pt x="2846" y="674811"/>
                      <a:pt x="0" y="595507"/>
                    </a:cubicBezTo>
                    <a:lnTo>
                      <a:pt x="110085" y="592529"/>
                    </a:lnTo>
                    <a:cubicBezTo>
                      <a:pt x="111674" y="636285"/>
                      <a:pt x="140867" y="675738"/>
                      <a:pt x="186013" y="695067"/>
                    </a:cubicBezTo>
                    <a:cubicBezTo>
                      <a:pt x="194222" y="698576"/>
                      <a:pt x="202695" y="701290"/>
                      <a:pt x="211433" y="703011"/>
                    </a:cubicBezTo>
                    <a:lnTo>
                      <a:pt x="211433" y="453449"/>
                    </a:lnTo>
                    <a:cubicBezTo>
                      <a:pt x="124450" y="431604"/>
                      <a:pt x="31510" y="406648"/>
                      <a:pt x="2250" y="280741"/>
                    </a:cubicBezTo>
                    <a:cubicBezTo>
                      <a:pt x="-9930" y="202695"/>
                      <a:pt x="28200" y="125178"/>
                      <a:pt x="101414" y="78907"/>
                    </a:cubicBezTo>
                    <a:cubicBezTo>
                      <a:pt x="134512" y="57988"/>
                      <a:pt x="172377" y="45014"/>
                      <a:pt x="211433" y="40248"/>
                    </a:cubicBezTo>
                    <a:lnTo>
                      <a:pt x="211433" y="0"/>
                    </a:lnTo>
                    <a:lnTo>
                      <a:pt x="278027" y="0"/>
                    </a:lnTo>
                    <a:lnTo>
                      <a:pt x="278027" y="39983"/>
                    </a:lnTo>
                    <a:cubicBezTo>
                      <a:pt x="304109" y="42896"/>
                      <a:pt x="329793" y="49582"/>
                      <a:pt x="354087" y="59974"/>
                    </a:cubicBezTo>
                    <a:cubicBezTo>
                      <a:pt x="435840" y="94926"/>
                      <a:pt x="488732" y="166353"/>
                      <a:pt x="491578" y="245657"/>
                    </a:cubicBezTo>
                    <a:lnTo>
                      <a:pt x="381493" y="248636"/>
                    </a:lnTo>
                    <a:cubicBezTo>
                      <a:pt x="379904" y="204879"/>
                      <a:pt x="350711" y="165426"/>
                      <a:pt x="305565" y="146097"/>
                    </a:cubicBezTo>
                    <a:cubicBezTo>
                      <a:pt x="296695" y="142323"/>
                      <a:pt x="287427" y="139411"/>
                      <a:pt x="278027" y="137690"/>
                    </a:cubicBezTo>
                    <a:lnTo>
                      <a:pt x="278027" y="371298"/>
                    </a:lnTo>
                    <a:cubicBezTo>
                      <a:pt x="361766" y="389304"/>
                      <a:pt x="452721" y="420019"/>
                      <a:pt x="489327" y="558901"/>
                    </a:cubicBezTo>
                    <a:cubicBezTo>
                      <a:pt x="502037" y="637476"/>
                      <a:pt x="463908" y="715721"/>
                      <a:pt x="390165" y="762258"/>
                    </a:cubicBezTo>
                    <a:cubicBezTo>
                      <a:pt x="356470" y="783573"/>
                      <a:pt x="317877" y="796614"/>
                      <a:pt x="278027" y="801115"/>
                    </a:cubicBezTo>
                    <a:lnTo>
                      <a:pt x="278027" y="841098"/>
                    </a:lnTo>
                    <a:close/>
                  </a:path>
                </a:pathLst>
              </a:custGeom>
              <a:solidFill>
                <a:srgbClr val="FFFFFF"/>
              </a:solidFill>
              <a:ln w="66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grpSp>
          <p:nvGrpSpPr>
            <p:cNvPr id="71" name="Group 191">
              <a:extLst>
                <a:ext uri="{FF2B5EF4-FFF2-40B4-BE49-F238E27FC236}">
                  <a16:creationId xmlns:a16="http://schemas.microsoft.com/office/drawing/2014/main" id="{E57E1A02-3EE2-4972-91FB-A51D4DA607AF}"/>
                </a:ext>
              </a:extLst>
            </p:cNvPr>
            <p:cNvGrpSpPr/>
            <p:nvPr/>
          </p:nvGrpSpPr>
          <p:grpSpPr>
            <a:xfrm>
              <a:off x="1287335" y="3465899"/>
              <a:ext cx="1054352" cy="465128"/>
              <a:chOff x="1580710" y="530700"/>
              <a:chExt cx="4658607" cy="2055148"/>
            </a:xfrm>
          </p:grpSpPr>
          <p:sp>
            <p:nvSpPr>
              <p:cNvPr id="72" name="Graphic 2">
                <a:extLst>
                  <a:ext uri="{FF2B5EF4-FFF2-40B4-BE49-F238E27FC236}">
                    <a16:creationId xmlns:a16="http://schemas.microsoft.com/office/drawing/2014/main" id="{D04FFE62-4EC6-40CA-B378-E8386C845417}"/>
                  </a:ext>
                </a:extLst>
              </p:cNvPr>
              <p:cNvSpPr/>
              <p:nvPr/>
            </p:nvSpPr>
            <p:spPr>
              <a:xfrm>
                <a:off x="1580710" y="530700"/>
                <a:ext cx="4658607" cy="2055148"/>
              </a:xfrm>
              <a:custGeom>
                <a:avLst/>
                <a:gdLst>
                  <a:gd name="connsiteX0" fmla="*/ 4614057 w 4658607"/>
                  <a:gd name="connsiteY0" fmla="*/ 2055149 h 2055149"/>
                  <a:gd name="connsiteX1" fmla="*/ 44551 w 4658607"/>
                  <a:gd name="connsiteY1" fmla="*/ 2055149 h 2055149"/>
                  <a:gd name="connsiteX2" fmla="*/ 0 w 4658607"/>
                  <a:gd name="connsiteY2" fmla="*/ 2010599 h 2055149"/>
                  <a:gd name="connsiteX3" fmla="*/ 0 w 4658607"/>
                  <a:gd name="connsiteY3" fmla="*/ 44551 h 2055149"/>
                  <a:gd name="connsiteX4" fmla="*/ 44551 w 4658607"/>
                  <a:gd name="connsiteY4" fmla="*/ 0 h 2055149"/>
                  <a:gd name="connsiteX5" fmla="*/ 4614057 w 4658607"/>
                  <a:gd name="connsiteY5" fmla="*/ 0 h 2055149"/>
                  <a:gd name="connsiteX6" fmla="*/ 4658608 w 4658607"/>
                  <a:gd name="connsiteY6" fmla="*/ 44551 h 2055149"/>
                  <a:gd name="connsiteX7" fmla="*/ 4658608 w 4658607"/>
                  <a:gd name="connsiteY7" fmla="*/ 2010533 h 2055149"/>
                  <a:gd name="connsiteX8" fmla="*/ 4614057 w 4658607"/>
                  <a:gd name="connsiteY8" fmla="*/ 2055149 h 205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8607" h="2055149">
                    <a:moveTo>
                      <a:pt x="4614057" y="2055149"/>
                    </a:moveTo>
                    <a:lnTo>
                      <a:pt x="44551" y="2055149"/>
                    </a:lnTo>
                    <a:cubicBezTo>
                      <a:pt x="19925" y="2055149"/>
                      <a:pt x="0" y="2035158"/>
                      <a:pt x="0" y="2010599"/>
                    </a:cubicBezTo>
                    <a:lnTo>
                      <a:pt x="0" y="44551"/>
                    </a:lnTo>
                    <a:cubicBezTo>
                      <a:pt x="0" y="19925"/>
                      <a:pt x="19991" y="0"/>
                      <a:pt x="44551" y="0"/>
                    </a:cubicBezTo>
                    <a:lnTo>
                      <a:pt x="4614057" y="0"/>
                    </a:lnTo>
                    <a:cubicBezTo>
                      <a:pt x="4638683" y="0"/>
                      <a:pt x="4658608" y="19991"/>
                      <a:pt x="4658608" y="44551"/>
                    </a:cubicBezTo>
                    <a:lnTo>
                      <a:pt x="4658608" y="2010533"/>
                    </a:lnTo>
                    <a:cubicBezTo>
                      <a:pt x="4658608" y="2035158"/>
                      <a:pt x="4638683" y="2055149"/>
                      <a:pt x="4614057" y="2055149"/>
                    </a:cubicBezTo>
                    <a:close/>
                  </a:path>
                </a:pathLst>
              </a:custGeom>
              <a:solidFill>
                <a:schemeClr val="accent3">
                  <a:lumMod val="60000"/>
                  <a:lumOff val="40000"/>
                </a:schemeClr>
              </a:solidFill>
              <a:ln w="66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73" name="Graphic 2">
                <a:extLst>
                  <a:ext uri="{FF2B5EF4-FFF2-40B4-BE49-F238E27FC236}">
                    <a16:creationId xmlns:a16="http://schemas.microsoft.com/office/drawing/2014/main" id="{650A9541-BD89-4F6A-A482-2EA80D8DF7CC}"/>
                  </a:ext>
                </a:extLst>
              </p:cNvPr>
              <p:cNvSpPr/>
              <p:nvPr/>
            </p:nvSpPr>
            <p:spPr>
              <a:xfrm>
                <a:off x="1791876" y="660845"/>
                <a:ext cx="4236272" cy="1794861"/>
              </a:xfrm>
              <a:custGeom>
                <a:avLst/>
                <a:gdLst>
                  <a:gd name="connsiteX0" fmla="*/ 4191721 w 4236271"/>
                  <a:gd name="connsiteY0" fmla="*/ 1794863 h 1794863"/>
                  <a:gd name="connsiteX1" fmla="*/ 44550 w 4236271"/>
                  <a:gd name="connsiteY1" fmla="*/ 1794863 h 1794863"/>
                  <a:gd name="connsiteX2" fmla="*/ 0 w 4236271"/>
                  <a:gd name="connsiteY2" fmla="*/ 1750313 h 1794863"/>
                  <a:gd name="connsiteX3" fmla="*/ 0 w 4236271"/>
                  <a:gd name="connsiteY3" fmla="*/ 44550 h 1794863"/>
                  <a:gd name="connsiteX4" fmla="*/ 44550 w 4236271"/>
                  <a:gd name="connsiteY4" fmla="*/ 0 h 1794863"/>
                  <a:gd name="connsiteX5" fmla="*/ 4191721 w 4236271"/>
                  <a:gd name="connsiteY5" fmla="*/ 0 h 1794863"/>
                  <a:gd name="connsiteX6" fmla="*/ 4236272 w 4236271"/>
                  <a:gd name="connsiteY6" fmla="*/ 44550 h 1794863"/>
                  <a:gd name="connsiteX7" fmla="*/ 4236272 w 4236271"/>
                  <a:gd name="connsiteY7" fmla="*/ 1750313 h 1794863"/>
                  <a:gd name="connsiteX8" fmla="*/ 4191721 w 4236271"/>
                  <a:gd name="connsiteY8" fmla="*/ 1794863 h 179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6271" h="1794863">
                    <a:moveTo>
                      <a:pt x="4191721" y="1794863"/>
                    </a:moveTo>
                    <a:lnTo>
                      <a:pt x="44550" y="1794863"/>
                    </a:lnTo>
                    <a:cubicBezTo>
                      <a:pt x="19925" y="1794863"/>
                      <a:pt x="0" y="1774872"/>
                      <a:pt x="0" y="1750313"/>
                    </a:cubicBezTo>
                    <a:lnTo>
                      <a:pt x="0" y="44550"/>
                    </a:lnTo>
                    <a:cubicBezTo>
                      <a:pt x="0" y="19925"/>
                      <a:pt x="19991" y="0"/>
                      <a:pt x="44550" y="0"/>
                    </a:cubicBezTo>
                    <a:lnTo>
                      <a:pt x="4191721" y="0"/>
                    </a:lnTo>
                    <a:cubicBezTo>
                      <a:pt x="4216346" y="0"/>
                      <a:pt x="4236272" y="19991"/>
                      <a:pt x="4236272" y="44550"/>
                    </a:cubicBezTo>
                    <a:lnTo>
                      <a:pt x="4236272" y="1750313"/>
                    </a:lnTo>
                    <a:cubicBezTo>
                      <a:pt x="4236338" y="1774938"/>
                      <a:pt x="4216346" y="1794863"/>
                      <a:pt x="4191721" y="1794863"/>
                    </a:cubicBezTo>
                    <a:close/>
                  </a:path>
                </a:pathLst>
              </a:custGeom>
              <a:solidFill>
                <a:schemeClr val="accent3"/>
              </a:solidFill>
              <a:ln w="66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74" name="Graphic 2">
                <a:extLst>
                  <a:ext uri="{FF2B5EF4-FFF2-40B4-BE49-F238E27FC236}">
                    <a16:creationId xmlns:a16="http://schemas.microsoft.com/office/drawing/2014/main" id="{7D6EF190-C1D6-4A77-AC57-DCFF45A823D3}"/>
                  </a:ext>
                </a:extLst>
              </p:cNvPr>
              <p:cNvSpPr/>
              <p:nvPr/>
            </p:nvSpPr>
            <p:spPr>
              <a:xfrm>
                <a:off x="1908381" y="772188"/>
                <a:ext cx="4003194" cy="1572241"/>
              </a:xfrm>
              <a:custGeom>
                <a:avLst/>
                <a:gdLst>
                  <a:gd name="connsiteX0" fmla="*/ 3673532 w 4003192"/>
                  <a:gd name="connsiteY0" fmla="*/ 0 h 1572242"/>
                  <a:gd name="connsiteX1" fmla="*/ 328999 w 4003192"/>
                  <a:gd name="connsiteY1" fmla="*/ 0 h 1572242"/>
                  <a:gd name="connsiteX2" fmla="*/ 0 w 4003192"/>
                  <a:gd name="connsiteY2" fmla="*/ 313707 h 1572242"/>
                  <a:gd name="connsiteX3" fmla="*/ 0 w 4003192"/>
                  <a:gd name="connsiteY3" fmla="*/ 1246422 h 1572242"/>
                  <a:gd name="connsiteX4" fmla="*/ 330389 w 4003192"/>
                  <a:gd name="connsiteY4" fmla="*/ 1572243 h 1572242"/>
                  <a:gd name="connsiteX5" fmla="*/ 3672141 w 4003192"/>
                  <a:gd name="connsiteY5" fmla="*/ 1572243 h 1572242"/>
                  <a:gd name="connsiteX6" fmla="*/ 4003192 w 4003192"/>
                  <a:gd name="connsiteY6" fmla="*/ 1246422 h 1572242"/>
                  <a:gd name="connsiteX7" fmla="*/ 4003192 w 4003192"/>
                  <a:gd name="connsiteY7" fmla="*/ 313707 h 1572242"/>
                  <a:gd name="connsiteX8" fmla="*/ 3673532 w 4003192"/>
                  <a:gd name="connsiteY8" fmla="*/ 0 h 1572242"/>
                  <a:gd name="connsiteX9" fmla="*/ 2001596 w 4003192"/>
                  <a:gd name="connsiteY9" fmla="*/ 1474933 h 1572242"/>
                  <a:gd name="connsiteX10" fmla="*/ 1312751 w 4003192"/>
                  <a:gd name="connsiteY10" fmla="*/ 786088 h 1572242"/>
                  <a:gd name="connsiteX11" fmla="*/ 2001596 w 4003192"/>
                  <a:gd name="connsiteY11" fmla="*/ 97243 h 1572242"/>
                  <a:gd name="connsiteX12" fmla="*/ 2690441 w 4003192"/>
                  <a:gd name="connsiteY12" fmla="*/ 786088 h 1572242"/>
                  <a:gd name="connsiteX13" fmla="*/ 2001596 w 4003192"/>
                  <a:gd name="connsiteY13" fmla="*/ 1474933 h 157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3192" h="1572242">
                    <a:moveTo>
                      <a:pt x="3673532" y="0"/>
                    </a:moveTo>
                    <a:lnTo>
                      <a:pt x="328999" y="0"/>
                    </a:lnTo>
                    <a:cubicBezTo>
                      <a:pt x="307551" y="168140"/>
                      <a:pt x="170523" y="300071"/>
                      <a:pt x="0" y="313707"/>
                    </a:cubicBezTo>
                    <a:lnTo>
                      <a:pt x="0" y="1246422"/>
                    </a:lnTo>
                    <a:cubicBezTo>
                      <a:pt x="174561" y="1260389"/>
                      <a:pt x="314104" y="1398344"/>
                      <a:pt x="330389" y="1572243"/>
                    </a:cubicBezTo>
                    <a:lnTo>
                      <a:pt x="3672141" y="1572243"/>
                    </a:lnTo>
                    <a:cubicBezTo>
                      <a:pt x="3688426" y="1398145"/>
                      <a:pt x="3828300" y="1260058"/>
                      <a:pt x="4003192" y="1246422"/>
                    </a:cubicBezTo>
                    <a:lnTo>
                      <a:pt x="4003192" y="313707"/>
                    </a:lnTo>
                    <a:cubicBezTo>
                      <a:pt x="3832404" y="300402"/>
                      <a:pt x="3695046" y="168339"/>
                      <a:pt x="3673532" y="0"/>
                    </a:cubicBezTo>
                    <a:close/>
                    <a:moveTo>
                      <a:pt x="2001596" y="1474933"/>
                    </a:moveTo>
                    <a:cubicBezTo>
                      <a:pt x="1621162" y="1474933"/>
                      <a:pt x="1312751" y="1166522"/>
                      <a:pt x="1312751" y="786088"/>
                    </a:cubicBezTo>
                    <a:cubicBezTo>
                      <a:pt x="1312751" y="405655"/>
                      <a:pt x="1621162" y="97243"/>
                      <a:pt x="2001596" y="97243"/>
                    </a:cubicBezTo>
                    <a:cubicBezTo>
                      <a:pt x="2382030" y="97243"/>
                      <a:pt x="2690441" y="405655"/>
                      <a:pt x="2690441" y="786088"/>
                    </a:cubicBezTo>
                    <a:cubicBezTo>
                      <a:pt x="2690441" y="1166522"/>
                      <a:pt x="2382030" y="1474933"/>
                      <a:pt x="2001596" y="1474933"/>
                    </a:cubicBezTo>
                    <a:close/>
                  </a:path>
                </a:pathLst>
              </a:custGeom>
              <a:solidFill>
                <a:schemeClr val="accent3">
                  <a:lumMod val="60000"/>
                  <a:lumOff val="40000"/>
                </a:schemeClr>
              </a:solidFill>
              <a:ln w="66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75" name="Graphic 2">
                <a:extLst>
                  <a:ext uri="{FF2B5EF4-FFF2-40B4-BE49-F238E27FC236}">
                    <a16:creationId xmlns:a16="http://schemas.microsoft.com/office/drawing/2014/main" id="{20025A4E-4B46-4666-A726-12A94CD0B388}"/>
                  </a:ext>
                </a:extLst>
              </p:cNvPr>
              <p:cNvSpPr/>
              <p:nvPr/>
            </p:nvSpPr>
            <p:spPr>
              <a:xfrm>
                <a:off x="3664189" y="1137660"/>
                <a:ext cx="491741" cy="841098"/>
              </a:xfrm>
              <a:custGeom>
                <a:avLst/>
                <a:gdLst>
                  <a:gd name="connsiteX0" fmla="*/ 211367 w 491741"/>
                  <a:gd name="connsiteY0" fmla="*/ 357000 h 841098"/>
                  <a:gd name="connsiteX1" fmla="*/ 211367 w 491741"/>
                  <a:gd name="connsiteY1" fmla="*/ 138153 h 841098"/>
                  <a:gd name="connsiteX2" fmla="*/ 166022 w 491741"/>
                  <a:gd name="connsiteY2" fmla="*/ 156622 h 841098"/>
                  <a:gd name="connsiteX3" fmla="*/ 111277 w 491741"/>
                  <a:gd name="connsiteY3" fmla="*/ 268892 h 841098"/>
                  <a:gd name="connsiteX4" fmla="*/ 211367 w 491741"/>
                  <a:gd name="connsiteY4" fmla="*/ 357000 h 841098"/>
                  <a:gd name="connsiteX5" fmla="*/ 211367 w 491741"/>
                  <a:gd name="connsiteY5" fmla="*/ 357000 h 841098"/>
                  <a:gd name="connsiteX6" fmla="*/ 278027 w 491741"/>
                  <a:gd name="connsiteY6" fmla="*/ 703607 h 841098"/>
                  <a:gd name="connsiteX7" fmla="*/ 325490 w 491741"/>
                  <a:gd name="connsiteY7" fmla="*/ 684608 h 841098"/>
                  <a:gd name="connsiteX8" fmla="*/ 380235 w 491741"/>
                  <a:gd name="connsiteY8" fmla="*/ 572339 h 841098"/>
                  <a:gd name="connsiteX9" fmla="*/ 277961 w 491741"/>
                  <a:gd name="connsiteY9" fmla="*/ 472249 h 841098"/>
                  <a:gd name="connsiteX10" fmla="*/ 277961 w 491741"/>
                  <a:gd name="connsiteY10" fmla="*/ 703607 h 841098"/>
                  <a:gd name="connsiteX11" fmla="*/ 278027 w 491741"/>
                  <a:gd name="connsiteY11" fmla="*/ 841098 h 841098"/>
                  <a:gd name="connsiteX12" fmla="*/ 211433 w 491741"/>
                  <a:gd name="connsiteY12" fmla="*/ 841098 h 841098"/>
                  <a:gd name="connsiteX13" fmla="*/ 211433 w 491741"/>
                  <a:gd name="connsiteY13" fmla="*/ 800850 h 841098"/>
                  <a:gd name="connsiteX14" fmla="*/ 137491 w 491741"/>
                  <a:gd name="connsiteY14" fmla="*/ 781190 h 841098"/>
                  <a:gd name="connsiteX15" fmla="*/ 0 w 491741"/>
                  <a:gd name="connsiteY15" fmla="*/ 595507 h 841098"/>
                  <a:gd name="connsiteX16" fmla="*/ 110085 w 491741"/>
                  <a:gd name="connsiteY16" fmla="*/ 592529 h 841098"/>
                  <a:gd name="connsiteX17" fmla="*/ 186013 w 491741"/>
                  <a:gd name="connsiteY17" fmla="*/ 695067 h 841098"/>
                  <a:gd name="connsiteX18" fmla="*/ 211433 w 491741"/>
                  <a:gd name="connsiteY18" fmla="*/ 703011 h 841098"/>
                  <a:gd name="connsiteX19" fmla="*/ 211433 w 491741"/>
                  <a:gd name="connsiteY19" fmla="*/ 453449 h 841098"/>
                  <a:gd name="connsiteX20" fmla="*/ 2250 w 491741"/>
                  <a:gd name="connsiteY20" fmla="*/ 280741 h 841098"/>
                  <a:gd name="connsiteX21" fmla="*/ 101414 w 491741"/>
                  <a:gd name="connsiteY21" fmla="*/ 78907 h 841098"/>
                  <a:gd name="connsiteX22" fmla="*/ 211433 w 491741"/>
                  <a:gd name="connsiteY22" fmla="*/ 40248 h 841098"/>
                  <a:gd name="connsiteX23" fmla="*/ 211433 w 491741"/>
                  <a:gd name="connsiteY23" fmla="*/ 0 h 841098"/>
                  <a:gd name="connsiteX24" fmla="*/ 278027 w 491741"/>
                  <a:gd name="connsiteY24" fmla="*/ 0 h 841098"/>
                  <a:gd name="connsiteX25" fmla="*/ 278027 w 491741"/>
                  <a:gd name="connsiteY25" fmla="*/ 39983 h 841098"/>
                  <a:gd name="connsiteX26" fmla="*/ 354087 w 491741"/>
                  <a:gd name="connsiteY26" fmla="*/ 59974 h 841098"/>
                  <a:gd name="connsiteX27" fmla="*/ 491578 w 491741"/>
                  <a:gd name="connsiteY27" fmla="*/ 245657 h 841098"/>
                  <a:gd name="connsiteX28" fmla="*/ 381493 w 491741"/>
                  <a:gd name="connsiteY28" fmla="*/ 248636 h 841098"/>
                  <a:gd name="connsiteX29" fmla="*/ 305565 w 491741"/>
                  <a:gd name="connsiteY29" fmla="*/ 146097 h 841098"/>
                  <a:gd name="connsiteX30" fmla="*/ 278027 w 491741"/>
                  <a:gd name="connsiteY30" fmla="*/ 137690 h 841098"/>
                  <a:gd name="connsiteX31" fmla="*/ 278027 w 491741"/>
                  <a:gd name="connsiteY31" fmla="*/ 371298 h 841098"/>
                  <a:gd name="connsiteX32" fmla="*/ 489327 w 491741"/>
                  <a:gd name="connsiteY32" fmla="*/ 558901 h 841098"/>
                  <a:gd name="connsiteX33" fmla="*/ 390165 w 491741"/>
                  <a:gd name="connsiteY33" fmla="*/ 762258 h 841098"/>
                  <a:gd name="connsiteX34" fmla="*/ 278027 w 491741"/>
                  <a:gd name="connsiteY34" fmla="*/ 801115 h 841098"/>
                  <a:gd name="connsiteX35" fmla="*/ 278027 w 491741"/>
                  <a:gd name="connsiteY35" fmla="*/ 841098 h 84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91741" h="841098">
                    <a:moveTo>
                      <a:pt x="211367" y="357000"/>
                    </a:moveTo>
                    <a:lnTo>
                      <a:pt x="211367" y="138153"/>
                    </a:lnTo>
                    <a:cubicBezTo>
                      <a:pt x="195281" y="141595"/>
                      <a:pt x="179857" y="147818"/>
                      <a:pt x="166022" y="156622"/>
                    </a:cubicBezTo>
                    <a:cubicBezTo>
                      <a:pt x="125311" y="182306"/>
                      <a:pt x="104260" y="225533"/>
                      <a:pt x="111277" y="268892"/>
                    </a:cubicBezTo>
                    <a:cubicBezTo>
                      <a:pt x="119750" y="325490"/>
                      <a:pt x="159799" y="344621"/>
                      <a:pt x="211367" y="357000"/>
                    </a:cubicBezTo>
                    <a:lnTo>
                      <a:pt x="211367" y="357000"/>
                    </a:lnTo>
                    <a:close/>
                    <a:moveTo>
                      <a:pt x="278027" y="703607"/>
                    </a:moveTo>
                    <a:cubicBezTo>
                      <a:pt x="294907" y="700165"/>
                      <a:pt x="310993" y="693744"/>
                      <a:pt x="325490" y="684608"/>
                    </a:cubicBezTo>
                    <a:cubicBezTo>
                      <a:pt x="366201" y="658924"/>
                      <a:pt x="387252" y="615697"/>
                      <a:pt x="380235" y="572339"/>
                    </a:cubicBezTo>
                    <a:cubicBezTo>
                      <a:pt x="366731" y="514482"/>
                      <a:pt x="327145" y="488864"/>
                      <a:pt x="277961" y="472249"/>
                    </a:cubicBezTo>
                    <a:lnTo>
                      <a:pt x="277961" y="703607"/>
                    </a:lnTo>
                    <a:close/>
                    <a:moveTo>
                      <a:pt x="278027" y="841098"/>
                    </a:moveTo>
                    <a:lnTo>
                      <a:pt x="211433" y="841098"/>
                    </a:lnTo>
                    <a:lnTo>
                      <a:pt x="211433" y="800850"/>
                    </a:lnTo>
                    <a:cubicBezTo>
                      <a:pt x="186079" y="797871"/>
                      <a:pt x="161123" y="791252"/>
                      <a:pt x="137491" y="781190"/>
                    </a:cubicBezTo>
                    <a:cubicBezTo>
                      <a:pt x="55738" y="746238"/>
                      <a:pt x="2846" y="674811"/>
                      <a:pt x="0" y="595507"/>
                    </a:cubicBezTo>
                    <a:lnTo>
                      <a:pt x="110085" y="592529"/>
                    </a:lnTo>
                    <a:cubicBezTo>
                      <a:pt x="111674" y="636285"/>
                      <a:pt x="140867" y="675738"/>
                      <a:pt x="186013" y="695067"/>
                    </a:cubicBezTo>
                    <a:cubicBezTo>
                      <a:pt x="194222" y="698576"/>
                      <a:pt x="202695" y="701290"/>
                      <a:pt x="211433" y="703011"/>
                    </a:cubicBezTo>
                    <a:lnTo>
                      <a:pt x="211433" y="453449"/>
                    </a:lnTo>
                    <a:cubicBezTo>
                      <a:pt x="124450" y="431604"/>
                      <a:pt x="31510" y="406648"/>
                      <a:pt x="2250" y="280741"/>
                    </a:cubicBezTo>
                    <a:cubicBezTo>
                      <a:pt x="-9930" y="202695"/>
                      <a:pt x="28200" y="125178"/>
                      <a:pt x="101414" y="78907"/>
                    </a:cubicBezTo>
                    <a:cubicBezTo>
                      <a:pt x="134512" y="57988"/>
                      <a:pt x="172377" y="45014"/>
                      <a:pt x="211433" y="40248"/>
                    </a:cubicBezTo>
                    <a:lnTo>
                      <a:pt x="211433" y="0"/>
                    </a:lnTo>
                    <a:lnTo>
                      <a:pt x="278027" y="0"/>
                    </a:lnTo>
                    <a:lnTo>
                      <a:pt x="278027" y="39983"/>
                    </a:lnTo>
                    <a:cubicBezTo>
                      <a:pt x="304109" y="42896"/>
                      <a:pt x="329793" y="49582"/>
                      <a:pt x="354087" y="59974"/>
                    </a:cubicBezTo>
                    <a:cubicBezTo>
                      <a:pt x="435840" y="94926"/>
                      <a:pt x="488732" y="166353"/>
                      <a:pt x="491578" y="245657"/>
                    </a:cubicBezTo>
                    <a:lnTo>
                      <a:pt x="381493" y="248636"/>
                    </a:lnTo>
                    <a:cubicBezTo>
                      <a:pt x="379904" y="204879"/>
                      <a:pt x="350711" y="165426"/>
                      <a:pt x="305565" y="146097"/>
                    </a:cubicBezTo>
                    <a:cubicBezTo>
                      <a:pt x="296695" y="142323"/>
                      <a:pt x="287427" y="139411"/>
                      <a:pt x="278027" y="137690"/>
                    </a:cubicBezTo>
                    <a:lnTo>
                      <a:pt x="278027" y="371298"/>
                    </a:lnTo>
                    <a:cubicBezTo>
                      <a:pt x="361766" y="389304"/>
                      <a:pt x="452721" y="420019"/>
                      <a:pt x="489327" y="558901"/>
                    </a:cubicBezTo>
                    <a:cubicBezTo>
                      <a:pt x="502037" y="637476"/>
                      <a:pt x="463908" y="715721"/>
                      <a:pt x="390165" y="762258"/>
                    </a:cubicBezTo>
                    <a:cubicBezTo>
                      <a:pt x="356470" y="783573"/>
                      <a:pt x="317877" y="796614"/>
                      <a:pt x="278027" y="801115"/>
                    </a:cubicBezTo>
                    <a:lnTo>
                      <a:pt x="278027" y="841098"/>
                    </a:lnTo>
                    <a:close/>
                  </a:path>
                </a:pathLst>
              </a:custGeom>
              <a:solidFill>
                <a:srgbClr val="FFFFFF"/>
              </a:solidFill>
              <a:ln w="66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grpSp>
          <p:nvGrpSpPr>
            <p:cNvPr id="76" name="Group 192">
              <a:extLst>
                <a:ext uri="{FF2B5EF4-FFF2-40B4-BE49-F238E27FC236}">
                  <a16:creationId xmlns:a16="http://schemas.microsoft.com/office/drawing/2014/main" id="{9D0FBDFC-9A27-433F-B4C0-AF83A054982B}"/>
                </a:ext>
              </a:extLst>
            </p:cNvPr>
            <p:cNvGrpSpPr/>
            <p:nvPr/>
          </p:nvGrpSpPr>
          <p:grpSpPr>
            <a:xfrm>
              <a:off x="1156074" y="3694752"/>
              <a:ext cx="573895" cy="350532"/>
              <a:chOff x="2843095" y="1894766"/>
              <a:chExt cx="2535729" cy="1548806"/>
            </a:xfrm>
          </p:grpSpPr>
          <p:sp>
            <p:nvSpPr>
              <p:cNvPr id="77" name="Graphic 2">
                <a:extLst>
                  <a:ext uri="{FF2B5EF4-FFF2-40B4-BE49-F238E27FC236}">
                    <a16:creationId xmlns:a16="http://schemas.microsoft.com/office/drawing/2014/main" id="{289DBB27-C1DE-42DB-A3D2-5889D7970B02}"/>
                  </a:ext>
                </a:extLst>
              </p:cNvPr>
              <p:cNvSpPr/>
              <p:nvPr/>
            </p:nvSpPr>
            <p:spPr>
              <a:xfrm>
                <a:off x="2843095" y="1895937"/>
                <a:ext cx="2535729" cy="1547635"/>
              </a:xfrm>
              <a:custGeom>
                <a:avLst/>
                <a:gdLst>
                  <a:gd name="connsiteX0" fmla="*/ 2526260 w 2535729"/>
                  <a:gd name="connsiteY0" fmla="*/ 765576 h 1547635"/>
                  <a:gd name="connsiteX1" fmla="*/ 2528644 w 2535729"/>
                  <a:gd name="connsiteY1" fmla="*/ 746246 h 1547635"/>
                  <a:gd name="connsiteX2" fmla="*/ 2488926 w 2535729"/>
                  <a:gd name="connsiteY2" fmla="*/ 588102 h 1547635"/>
                  <a:gd name="connsiteX3" fmla="*/ 2312378 w 2535729"/>
                  <a:gd name="connsiteY3" fmla="*/ 463453 h 1547635"/>
                  <a:gd name="connsiteX4" fmla="*/ 2299470 w 2535729"/>
                  <a:gd name="connsiteY4" fmla="*/ 443925 h 1547635"/>
                  <a:gd name="connsiteX5" fmla="*/ 2189318 w 2535729"/>
                  <a:gd name="connsiteY5" fmla="*/ 245798 h 1547635"/>
                  <a:gd name="connsiteX6" fmla="*/ 1516360 w 2535729"/>
                  <a:gd name="connsiteY6" fmla="*/ 24170 h 1547635"/>
                  <a:gd name="connsiteX7" fmla="*/ 769262 w 2535729"/>
                  <a:gd name="connsiteY7" fmla="*/ 25428 h 1547635"/>
                  <a:gd name="connsiteX8" fmla="*/ 67972 w 2535729"/>
                  <a:gd name="connsiteY8" fmla="*/ 287369 h 1547635"/>
                  <a:gd name="connsiteX9" fmla="*/ 30041 w 2535729"/>
                  <a:gd name="connsiteY9" fmla="*/ 655755 h 1547635"/>
                  <a:gd name="connsiteX10" fmla="*/ 74128 w 2535729"/>
                  <a:gd name="connsiteY10" fmla="*/ 740884 h 1547635"/>
                  <a:gd name="connsiteX11" fmla="*/ 109477 w 2535729"/>
                  <a:gd name="connsiteY11" fmla="*/ 809862 h 1547635"/>
                  <a:gd name="connsiteX12" fmla="*/ 42685 w 2535729"/>
                  <a:gd name="connsiteY12" fmla="*/ 999185 h 1547635"/>
                  <a:gd name="connsiteX13" fmla="*/ 90346 w 2535729"/>
                  <a:gd name="connsiteY13" fmla="*/ 1259273 h 1547635"/>
                  <a:gd name="connsiteX14" fmla="*/ 432055 w 2535729"/>
                  <a:gd name="connsiteY14" fmla="*/ 1459981 h 1547635"/>
                  <a:gd name="connsiteX15" fmla="*/ 868491 w 2535729"/>
                  <a:gd name="connsiteY15" fmla="*/ 1535446 h 1547635"/>
                  <a:gd name="connsiteX16" fmla="*/ 1712767 w 2535729"/>
                  <a:gd name="connsiteY16" fmla="*/ 1501686 h 1547635"/>
                  <a:gd name="connsiteX17" fmla="*/ 2081483 w 2535729"/>
                  <a:gd name="connsiteY17" fmla="*/ 1393520 h 1547635"/>
                  <a:gd name="connsiteX18" fmla="*/ 2330384 w 2535729"/>
                  <a:gd name="connsiteY18" fmla="*/ 1142170 h 1547635"/>
                  <a:gd name="connsiteX19" fmla="*/ 2426104 w 2535729"/>
                  <a:gd name="connsiteY19" fmla="*/ 1066573 h 1547635"/>
                  <a:gd name="connsiteX20" fmla="*/ 2518383 w 2535729"/>
                  <a:gd name="connsiteY20" fmla="*/ 932855 h 1547635"/>
                  <a:gd name="connsiteX21" fmla="*/ 2531358 w 2535729"/>
                  <a:gd name="connsiteY21" fmla="*/ 791922 h 1547635"/>
                  <a:gd name="connsiteX22" fmla="*/ 2526459 w 2535729"/>
                  <a:gd name="connsiteY22" fmla="*/ 772129 h 1547635"/>
                  <a:gd name="connsiteX23" fmla="*/ 2526260 w 2535729"/>
                  <a:gd name="connsiteY23" fmla="*/ 765576 h 15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35729" h="1547635">
                    <a:moveTo>
                      <a:pt x="2526260" y="765576"/>
                    </a:moveTo>
                    <a:cubicBezTo>
                      <a:pt x="2526459" y="759088"/>
                      <a:pt x="2527717" y="752667"/>
                      <a:pt x="2528644" y="746246"/>
                    </a:cubicBezTo>
                    <a:cubicBezTo>
                      <a:pt x="2536852" y="691965"/>
                      <a:pt x="2525334" y="630667"/>
                      <a:pt x="2488926" y="588102"/>
                    </a:cubicBezTo>
                    <a:cubicBezTo>
                      <a:pt x="2445368" y="537130"/>
                      <a:pt x="2366991" y="503370"/>
                      <a:pt x="2312378" y="463453"/>
                    </a:cubicBezTo>
                    <a:cubicBezTo>
                      <a:pt x="2301390" y="461401"/>
                      <a:pt x="2298940" y="453722"/>
                      <a:pt x="2299470" y="443925"/>
                    </a:cubicBezTo>
                    <a:cubicBezTo>
                      <a:pt x="2303971" y="355023"/>
                      <a:pt x="2253331" y="295843"/>
                      <a:pt x="2189318" y="245798"/>
                    </a:cubicBezTo>
                    <a:cubicBezTo>
                      <a:pt x="2000789" y="98245"/>
                      <a:pt x="1747586" y="53628"/>
                      <a:pt x="1516360" y="24170"/>
                    </a:cubicBezTo>
                    <a:cubicBezTo>
                      <a:pt x="1268718" y="-7405"/>
                      <a:pt x="1016706" y="-9127"/>
                      <a:pt x="769262" y="25428"/>
                    </a:cubicBezTo>
                    <a:cubicBezTo>
                      <a:pt x="527180" y="59255"/>
                      <a:pt x="250808" y="112808"/>
                      <a:pt x="67972" y="287369"/>
                    </a:cubicBezTo>
                    <a:cubicBezTo>
                      <a:pt x="-22718" y="373955"/>
                      <a:pt x="-8817" y="547589"/>
                      <a:pt x="30041" y="655755"/>
                    </a:cubicBezTo>
                    <a:cubicBezTo>
                      <a:pt x="40897" y="685941"/>
                      <a:pt x="55725" y="714604"/>
                      <a:pt x="74128" y="740884"/>
                    </a:cubicBezTo>
                    <a:cubicBezTo>
                      <a:pt x="87301" y="759684"/>
                      <a:pt x="133110" y="790863"/>
                      <a:pt x="109477" y="809862"/>
                    </a:cubicBezTo>
                    <a:cubicBezTo>
                      <a:pt x="48046" y="859112"/>
                      <a:pt x="32755" y="924713"/>
                      <a:pt x="42685" y="999185"/>
                    </a:cubicBezTo>
                    <a:cubicBezTo>
                      <a:pt x="45001" y="1084049"/>
                      <a:pt x="43876" y="1185661"/>
                      <a:pt x="90346" y="1259273"/>
                    </a:cubicBezTo>
                    <a:cubicBezTo>
                      <a:pt x="162766" y="1373992"/>
                      <a:pt x="308664" y="1423044"/>
                      <a:pt x="432055" y="1459981"/>
                    </a:cubicBezTo>
                    <a:cubicBezTo>
                      <a:pt x="573849" y="1502480"/>
                      <a:pt x="721269" y="1523464"/>
                      <a:pt x="868491" y="1535446"/>
                    </a:cubicBezTo>
                    <a:cubicBezTo>
                      <a:pt x="1149960" y="1558416"/>
                      <a:pt x="1434475" y="1549877"/>
                      <a:pt x="1712767" y="1501686"/>
                    </a:cubicBezTo>
                    <a:cubicBezTo>
                      <a:pt x="1839004" y="1479841"/>
                      <a:pt x="1965308" y="1448728"/>
                      <a:pt x="2081483" y="1393520"/>
                    </a:cubicBezTo>
                    <a:cubicBezTo>
                      <a:pt x="2181772" y="1345858"/>
                      <a:pt x="2323632" y="1267944"/>
                      <a:pt x="2330384" y="1142170"/>
                    </a:cubicBezTo>
                    <a:cubicBezTo>
                      <a:pt x="2332171" y="1108873"/>
                      <a:pt x="2402671" y="1085572"/>
                      <a:pt x="2426104" y="1066573"/>
                    </a:cubicBezTo>
                    <a:cubicBezTo>
                      <a:pt x="2469397" y="1031423"/>
                      <a:pt x="2502628" y="986740"/>
                      <a:pt x="2518383" y="932855"/>
                    </a:cubicBezTo>
                    <a:cubicBezTo>
                      <a:pt x="2530431" y="891747"/>
                      <a:pt x="2542412" y="833957"/>
                      <a:pt x="2531358" y="791922"/>
                    </a:cubicBezTo>
                    <a:cubicBezTo>
                      <a:pt x="2529636" y="785303"/>
                      <a:pt x="2527187" y="778881"/>
                      <a:pt x="2526459" y="772129"/>
                    </a:cubicBezTo>
                    <a:cubicBezTo>
                      <a:pt x="2526260" y="769879"/>
                      <a:pt x="2526194" y="767694"/>
                      <a:pt x="2526260" y="765576"/>
                    </a:cubicBezTo>
                    <a:close/>
                  </a:path>
                </a:pathLst>
              </a:custGeom>
              <a:solidFill>
                <a:schemeClr val="accent4">
                  <a:lumMod val="75000"/>
                </a:schemeClr>
              </a:solidFill>
              <a:ln w="66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78" name="Graphic 2">
                <a:extLst>
                  <a:ext uri="{FF2B5EF4-FFF2-40B4-BE49-F238E27FC236}">
                    <a16:creationId xmlns:a16="http://schemas.microsoft.com/office/drawing/2014/main" id="{CD9669E7-F2DD-483C-861A-3A81552846AB}"/>
                  </a:ext>
                </a:extLst>
              </p:cNvPr>
              <p:cNvSpPr/>
              <p:nvPr/>
            </p:nvSpPr>
            <p:spPr>
              <a:xfrm>
                <a:off x="2849612" y="1894766"/>
                <a:ext cx="2526438" cy="1153080"/>
              </a:xfrm>
              <a:custGeom>
                <a:avLst/>
                <a:gdLst>
                  <a:gd name="connsiteX0" fmla="*/ 2479827 w 2526438"/>
                  <a:gd name="connsiteY0" fmla="*/ 576496 h 1153080"/>
                  <a:gd name="connsiteX1" fmla="*/ 2305928 w 2526438"/>
                  <a:gd name="connsiteY1" fmla="*/ 464624 h 1153080"/>
                  <a:gd name="connsiteX2" fmla="*/ 2293019 w 2526438"/>
                  <a:gd name="connsiteY2" fmla="*/ 445096 h 1153080"/>
                  <a:gd name="connsiteX3" fmla="*/ 2182868 w 2526438"/>
                  <a:gd name="connsiteY3" fmla="*/ 246968 h 1153080"/>
                  <a:gd name="connsiteX4" fmla="*/ 1494023 w 2526438"/>
                  <a:gd name="connsiteY4" fmla="*/ 20906 h 1153080"/>
                  <a:gd name="connsiteX5" fmla="*/ 717202 w 2526438"/>
                  <a:gd name="connsiteY5" fmla="*/ 32755 h 1153080"/>
                  <a:gd name="connsiteX6" fmla="*/ 61455 w 2526438"/>
                  <a:gd name="connsiteY6" fmla="*/ 288540 h 1153080"/>
                  <a:gd name="connsiteX7" fmla="*/ 157 w 2526438"/>
                  <a:gd name="connsiteY7" fmla="*/ 432518 h 1153080"/>
                  <a:gd name="connsiteX8" fmla="*/ 3069 w 2526438"/>
                  <a:gd name="connsiteY8" fmla="*/ 465153 h 1153080"/>
                  <a:gd name="connsiteX9" fmla="*/ 165517 w 2526438"/>
                  <a:gd name="connsiteY9" fmla="*/ 654013 h 1153080"/>
                  <a:gd name="connsiteX10" fmla="*/ 725940 w 2526438"/>
                  <a:gd name="connsiteY10" fmla="*/ 833605 h 1153080"/>
                  <a:gd name="connsiteX11" fmla="*/ 1357326 w 2526438"/>
                  <a:gd name="connsiteY11" fmla="*/ 857436 h 1153080"/>
                  <a:gd name="connsiteX12" fmla="*/ 1896235 w 2526438"/>
                  <a:gd name="connsiteY12" fmla="*/ 762112 h 1153080"/>
                  <a:gd name="connsiteX13" fmla="*/ 2289842 w 2526438"/>
                  <a:gd name="connsiteY13" fmla="*/ 510962 h 1153080"/>
                  <a:gd name="connsiteX14" fmla="*/ 2289776 w 2526438"/>
                  <a:gd name="connsiteY14" fmla="*/ 542405 h 1153080"/>
                  <a:gd name="connsiteX15" fmla="*/ 2166385 w 2526438"/>
                  <a:gd name="connsiteY15" fmla="*/ 782236 h 1153080"/>
                  <a:gd name="connsiteX16" fmla="*/ 1419154 w 2526438"/>
                  <a:gd name="connsiteY16" fmla="*/ 992610 h 1153080"/>
                  <a:gd name="connsiteX17" fmla="*/ 712436 w 2526438"/>
                  <a:gd name="connsiteY17" fmla="*/ 974539 h 1153080"/>
                  <a:gd name="connsiteX18" fmla="*/ 396676 w 2526438"/>
                  <a:gd name="connsiteY18" fmla="*/ 928201 h 1153080"/>
                  <a:gd name="connsiteX19" fmla="*/ 806038 w 2526438"/>
                  <a:gd name="connsiteY19" fmla="*/ 1089258 h 1153080"/>
                  <a:gd name="connsiteX20" fmla="*/ 1528313 w 2526438"/>
                  <a:gd name="connsiteY20" fmla="*/ 1149364 h 1153080"/>
                  <a:gd name="connsiteX21" fmla="*/ 2404296 w 2526438"/>
                  <a:gd name="connsiteY21" fmla="*/ 921448 h 1153080"/>
                  <a:gd name="connsiteX22" fmla="*/ 2526430 w 2526438"/>
                  <a:gd name="connsiteY22" fmla="*/ 716238 h 1153080"/>
                  <a:gd name="connsiteX23" fmla="*/ 2479827 w 2526438"/>
                  <a:gd name="connsiteY23" fmla="*/ 576496 h 115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6438" h="1153080">
                    <a:moveTo>
                      <a:pt x="2479827" y="576496"/>
                    </a:moveTo>
                    <a:cubicBezTo>
                      <a:pt x="2436071" y="520759"/>
                      <a:pt x="2362725" y="475281"/>
                      <a:pt x="2305928" y="464624"/>
                    </a:cubicBezTo>
                    <a:cubicBezTo>
                      <a:pt x="2294939" y="462571"/>
                      <a:pt x="2292490" y="454893"/>
                      <a:pt x="2293019" y="445096"/>
                    </a:cubicBezTo>
                    <a:cubicBezTo>
                      <a:pt x="2297521" y="356193"/>
                      <a:pt x="2246880" y="297013"/>
                      <a:pt x="2182868" y="246968"/>
                    </a:cubicBezTo>
                    <a:cubicBezTo>
                      <a:pt x="1994405" y="99415"/>
                      <a:pt x="1726440" y="49304"/>
                      <a:pt x="1494023" y="20906"/>
                    </a:cubicBezTo>
                    <a:cubicBezTo>
                      <a:pt x="1236252" y="-10604"/>
                      <a:pt x="973914" y="-6368"/>
                      <a:pt x="717202" y="32755"/>
                    </a:cubicBezTo>
                    <a:cubicBezTo>
                      <a:pt x="485910" y="68038"/>
                      <a:pt x="236480" y="121525"/>
                      <a:pt x="61455" y="288540"/>
                    </a:cubicBezTo>
                    <a:cubicBezTo>
                      <a:pt x="18626" y="329450"/>
                      <a:pt x="-2028" y="375655"/>
                      <a:pt x="157" y="432518"/>
                    </a:cubicBezTo>
                    <a:cubicBezTo>
                      <a:pt x="554" y="442448"/>
                      <a:pt x="3003" y="464094"/>
                      <a:pt x="3069" y="465153"/>
                    </a:cubicBezTo>
                    <a:cubicBezTo>
                      <a:pt x="20148" y="549157"/>
                      <a:pt x="95745" y="610919"/>
                      <a:pt x="165517" y="654013"/>
                    </a:cubicBezTo>
                    <a:cubicBezTo>
                      <a:pt x="334187" y="758273"/>
                      <a:pt x="532049" y="803883"/>
                      <a:pt x="725940" y="833605"/>
                    </a:cubicBezTo>
                    <a:cubicBezTo>
                      <a:pt x="934526" y="865578"/>
                      <a:pt x="1146952" y="872264"/>
                      <a:pt x="1357326" y="857436"/>
                    </a:cubicBezTo>
                    <a:cubicBezTo>
                      <a:pt x="1540294" y="844528"/>
                      <a:pt x="1721542" y="819902"/>
                      <a:pt x="1896235" y="762112"/>
                    </a:cubicBezTo>
                    <a:cubicBezTo>
                      <a:pt x="2047561" y="712068"/>
                      <a:pt x="2195114" y="653417"/>
                      <a:pt x="2289842" y="510962"/>
                    </a:cubicBezTo>
                    <a:cubicBezTo>
                      <a:pt x="2289643" y="522546"/>
                      <a:pt x="2288849" y="532542"/>
                      <a:pt x="2289776" y="542405"/>
                    </a:cubicBezTo>
                    <a:cubicBezTo>
                      <a:pt x="2299705" y="648651"/>
                      <a:pt x="2249263" y="723983"/>
                      <a:pt x="2166385" y="782236"/>
                    </a:cubicBezTo>
                    <a:cubicBezTo>
                      <a:pt x="1958990" y="928068"/>
                      <a:pt x="1666598" y="972619"/>
                      <a:pt x="1419154" y="992610"/>
                    </a:cubicBezTo>
                    <a:cubicBezTo>
                      <a:pt x="1184817" y="1011609"/>
                      <a:pt x="945581" y="1004327"/>
                      <a:pt x="712436" y="974539"/>
                    </a:cubicBezTo>
                    <a:cubicBezTo>
                      <a:pt x="613074" y="961829"/>
                      <a:pt x="519803" y="946074"/>
                      <a:pt x="396676" y="928201"/>
                    </a:cubicBezTo>
                    <a:cubicBezTo>
                      <a:pt x="472604" y="999098"/>
                      <a:pt x="672784" y="1061918"/>
                      <a:pt x="806038" y="1089258"/>
                    </a:cubicBezTo>
                    <a:cubicBezTo>
                      <a:pt x="1044413" y="1138243"/>
                      <a:pt x="1284509" y="1163001"/>
                      <a:pt x="1528313" y="1149364"/>
                    </a:cubicBezTo>
                    <a:cubicBezTo>
                      <a:pt x="1820307" y="1133014"/>
                      <a:pt x="2157912" y="1093296"/>
                      <a:pt x="2404296" y="921448"/>
                    </a:cubicBezTo>
                    <a:cubicBezTo>
                      <a:pt x="2476252" y="871271"/>
                      <a:pt x="2527224" y="808649"/>
                      <a:pt x="2526430" y="716238"/>
                    </a:cubicBezTo>
                    <a:cubicBezTo>
                      <a:pt x="2526032" y="670562"/>
                      <a:pt x="2514250" y="620451"/>
                      <a:pt x="2479827" y="576496"/>
                    </a:cubicBezTo>
                    <a:close/>
                  </a:path>
                </a:pathLst>
              </a:custGeom>
              <a:solidFill>
                <a:schemeClr val="accent4"/>
              </a:solidFill>
              <a:ln w="66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79" name="Graphic 2">
                <a:extLst>
                  <a:ext uri="{FF2B5EF4-FFF2-40B4-BE49-F238E27FC236}">
                    <a16:creationId xmlns:a16="http://schemas.microsoft.com/office/drawing/2014/main" id="{5AD75F0F-8B70-4853-80C8-02102A141C2D}"/>
                  </a:ext>
                </a:extLst>
              </p:cNvPr>
              <p:cNvSpPr/>
              <p:nvPr/>
            </p:nvSpPr>
            <p:spPr>
              <a:xfrm>
                <a:off x="2885175" y="2689646"/>
                <a:ext cx="2033644" cy="596335"/>
              </a:xfrm>
              <a:custGeom>
                <a:avLst/>
                <a:gdLst>
                  <a:gd name="connsiteX0" fmla="*/ 80504 w 2033644"/>
                  <a:gd name="connsiteY0" fmla="*/ 0 h 596335"/>
                  <a:gd name="connsiteX1" fmla="*/ 201843 w 2033644"/>
                  <a:gd name="connsiteY1" fmla="*/ 72353 h 596335"/>
                  <a:gd name="connsiteX2" fmla="*/ 219783 w 2033644"/>
                  <a:gd name="connsiteY2" fmla="*/ 103797 h 596335"/>
                  <a:gd name="connsiteX3" fmla="*/ 342843 w 2033644"/>
                  <a:gd name="connsiteY3" fmla="*/ 308478 h 596335"/>
                  <a:gd name="connsiteX4" fmla="*/ 784641 w 2033644"/>
                  <a:gd name="connsiteY4" fmla="*/ 461790 h 596335"/>
                  <a:gd name="connsiteX5" fmla="*/ 1216775 w 2033644"/>
                  <a:gd name="connsiteY5" fmla="*/ 504222 h 596335"/>
                  <a:gd name="connsiteX6" fmla="*/ 1562984 w 2033644"/>
                  <a:gd name="connsiteY6" fmla="*/ 499919 h 596335"/>
                  <a:gd name="connsiteX7" fmla="*/ 1918131 w 2033644"/>
                  <a:gd name="connsiteY7" fmla="*/ 453250 h 596335"/>
                  <a:gd name="connsiteX8" fmla="*/ 2033644 w 2033644"/>
                  <a:gd name="connsiteY8" fmla="*/ 431803 h 596335"/>
                  <a:gd name="connsiteX9" fmla="*/ 1857097 w 2033644"/>
                  <a:gd name="connsiteY9" fmla="*/ 500978 h 596335"/>
                  <a:gd name="connsiteX10" fmla="*/ 1444293 w 2033644"/>
                  <a:gd name="connsiteY10" fmla="*/ 579885 h 596335"/>
                  <a:gd name="connsiteX11" fmla="*/ 1028974 w 2033644"/>
                  <a:gd name="connsiteY11" fmla="*/ 593058 h 596335"/>
                  <a:gd name="connsiteX12" fmla="*/ 366541 w 2033644"/>
                  <a:gd name="connsiteY12" fmla="*/ 478670 h 596335"/>
                  <a:gd name="connsiteX13" fmla="*/ 78783 w 2033644"/>
                  <a:gd name="connsiteY13" fmla="*/ 321717 h 596335"/>
                  <a:gd name="connsiteX14" fmla="*/ 2789 w 2033644"/>
                  <a:gd name="connsiteY14" fmla="*/ 204284 h 596335"/>
                  <a:gd name="connsiteX15" fmla="*/ 69582 w 2033644"/>
                  <a:gd name="connsiteY15" fmla="*/ 15027 h 596335"/>
                  <a:gd name="connsiteX16" fmla="*/ 80504 w 2033644"/>
                  <a:gd name="connsiteY16" fmla="*/ 0 h 59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3644" h="596335">
                    <a:moveTo>
                      <a:pt x="80504" y="0"/>
                    </a:moveTo>
                    <a:cubicBezTo>
                      <a:pt x="119428" y="26677"/>
                      <a:pt x="158418" y="53288"/>
                      <a:pt x="201843" y="72353"/>
                    </a:cubicBezTo>
                    <a:cubicBezTo>
                      <a:pt x="216473" y="78774"/>
                      <a:pt x="220378" y="89167"/>
                      <a:pt x="219783" y="103797"/>
                    </a:cubicBezTo>
                    <a:cubicBezTo>
                      <a:pt x="215612" y="199054"/>
                      <a:pt x="271085" y="260088"/>
                      <a:pt x="342843" y="308478"/>
                    </a:cubicBezTo>
                    <a:cubicBezTo>
                      <a:pt x="476163" y="398439"/>
                      <a:pt x="629211" y="434715"/>
                      <a:pt x="784641" y="461790"/>
                    </a:cubicBezTo>
                    <a:cubicBezTo>
                      <a:pt x="927560" y="486680"/>
                      <a:pt x="1071803" y="496940"/>
                      <a:pt x="1216775" y="504222"/>
                    </a:cubicBezTo>
                    <a:cubicBezTo>
                      <a:pt x="1332685" y="510047"/>
                      <a:pt x="1447934" y="505347"/>
                      <a:pt x="1562984" y="499919"/>
                    </a:cubicBezTo>
                    <a:cubicBezTo>
                      <a:pt x="1682205" y="494226"/>
                      <a:pt x="1801029" y="478273"/>
                      <a:pt x="1918131" y="453250"/>
                    </a:cubicBezTo>
                    <a:cubicBezTo>
                      <a:pt x="1956326" y="445108"/>
                      <a:pt x="1994655" y="437429"/>
                      <a:pt x="2033644" y="431803"/>
                    </a:cubicBezTo>
                    <a:cubicBezTo>
                      <a:pt x="1977840" y="462849"/>
                      <a:pt x="1917601" y="482708"/>
                      <a:pt x="1857097" y="500978"/>
                    </a:cubicBezTo>
                    <a:cubicBezTo>
                      <a:pt x="1722387" y="541689"/>
                      <a:pt x="1583638" y="564130"/>
                      <a:pt x="1444293" y="579885"/>
                    </a:cubicBezTo>
                    <a:cubicBezTo>
                      <a:pt x="1306471" y="595441"/>
                      <a:pt x="1167458" y="600274"/>
                      <a:pt x="1028974" y="593058"/>
                    </a:cubicBezTo>
                    <a:cubicBezTo>
                      <a:pt x="803904" y="581341"/>
                      <a:pt x="581019" y="552943"/>
                      <a:pt x="366541" y="478670"/>
                    </a:cubicBezTo>
                    <a:cubicBezTo>
                      <a:pt x="262082" y="442460"/>
                      <a:pt x="162258" y="396652"/>
                      <a:pt x="78783" y="321717"/>
                    </a:cubicBezTo>
                    <a:cubicBezTo>
                      <a:pt x="43037" y="289612"/>
                      <a:pt x="17948" y="250026"/>
                      <a:pt x="2789" y="204284"/>
                    </a:cubicBezTo>
                    <a:cubicBezTo>
                      <a:pt x="-7140" y="129812"/>
                      <a:pt x="8151" y="64277"/>
                      <a:pt x="69582" y="15027"/>
                    </a:cubicBezTo>
                    <a:cubicBezTo>
                      <a:pt x="74679" y="10922"/>
                      <a:pt x="79975" y="7282"/>
                      <a:pt x="80504" y="0"/>
                    </a:cubicBezTo>
                    <a:close/>
                  </a:path>
                </a:pathLst>
              </a:custGeom>
              <a:solidFill>
                <a:schemeClr val="accent4"/>
              </a:solidFill>
              <a:ln w="66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80" name="Graphic 2">
                <a:extLst>
                  <a:ext uri="{FF2B5EF4-FFF2-40B4-BE49-F238E27FC236}">
                    <a16:creationId xmlns:a16="http://schemas.microsoft.com/office/drawing/2014/main" id="{9563907B-F985-4177-AAD9-FDC0A9580723}"/>
                  </a:ext>
                </a:extLst>
              </p:cNvPr>
              <p:cNvSpPr/>
              <p:nvPr/>
            </p:nvSpPr>
            <p:spPr>
              <a:xfrm>
                <a:off x="3729989" y="2153915"/>
                <a:ext cx="567770" cy="331957"/>
              </a:xfrm>
              <a:custGeom>
                <a:avLst/>
                <a:gdLst>
                  <a:gd name="connsiteX0" fmla="*/ 326814 w 567770"/>
                  <a:gd name="connsiteY0" fmla="*/ 142654 h 331957"/>
                  <a:gd name="connsiteX1" fmla="*/ 474566 w 567770"/>
                  <a:gd name="connsiteY1" fmla="*/ 142654 h 331957"/>
                  <a:gd name="connsiteX2" fmla="*/ 462121 w 567770"/>
                  <a:gd name="connsiteY2" fmla="*/ 112071 h 331957"/>
                  <a:gd name="connsiteX3" fmla="*/ 386325 w 567770"/>
                  <a:gd name="connsiteY3" fmla="*/ 75134 h 331957"/>
                  <a:gd name="connsiteX4" fmla="*/ 326814 w 567770"/>
                  <a:gd name="connsiteY4" fmla="*/ 142654 h 331957"/>
                  <a:gd name="connsiteX5" fmla="*/ 326814 w 567770"/>
                  <a:gd name="connsiteY5" fmla="*/ 142654 h 331957"/>
                  <a:gd name="connsiteX6" fmla="*/ 92808 w 567770"/>
                  <a:gd name="connsiteY6" fmla="*/ 187668 h 331957"/>
                  <a:gd name="connsiteX7" fmla="*/ 105650 w 567770"/>
                  <a:gd name="connsiteY7" fmla="*/ 219708 h 331957"/>
                  <a:gd name="connsiteX8" fmla="*/ 181446 w 567770"/>
                  <a:gd name="connsiteY8" fmla="*/ 256645 h 331957"/>
                  <a:gd name="connsiteX9" fmla="*/ 249033 w 567770"/>
                  <a:gd name="connsiteY9" fmla="*/ 187602 h 331957"/>
                  <a:gd name="connsiteX10" fmla="*/ 92808 w 567770"/>
                  <a:gd name="connsiteY10" fmla="*/ 187602 h 331957"/>
                  <a:gd name="connsiteX11" fmla="*/ 0 w 567770"/>
                  <a:gd name="connsiteY11" fmla="*/ 187668 h 331957"/>
                  <a:gd name="connsiteX12" fmla="*/ 0 w 567770"/>
                  <a:gd name="connsiteY12" fmla="*/ 142721 h 331957"/>
                  <a:gd name="connsiteX13" fmla="*/ 27141 w 567770"/>
                  <a:gd name="connsiteY13" fmla="*/ 142721 h 331957"/>
                  <a:gd name="connsiteX14" fmla="*/ 40446 w 567770"/>
                  <a:gd name="connsiteY14" fmla="*/ 92808 h 331957"/>
                  <a:gd name="connsiteX15" fmla="*/ 165757 w 567770"/>
                  <a:gd name="connsiteY15" fmla="*/ 0 h 331957"/>
                  <a:gd name="connsiteX16" fmla="*/ 167809 w 567770"/>
                  <a:gd name="connsiteY16" fmla="*/ 74339 h 331957"/>
                  <a:gd name="connsiteX17" fmla="*/ 98633 w 567770"/>
                  <a:gd name="connsiteY17" fmla="*/ 125576 h 331957"/>
                  <a:gd name="connsiteX18" fmla="*/ 93271 w 567770"/>
                  <a:gd name="connsiteY18" fmla="*/ 142721 h 331957"/>
                  <a:gd name="connsiteX19" fmla="*/ 261742 w 567770"/>
                  <a:gd name="connsiteY19" fmla="*/ 142721 h 331957"/>
                  <a:gd name="connsiteX20" fmla="*/ 378315 w 567770"/>
                  <a:gd name="connsiteY20" fmla="*/ 1522 h 331957"/>
                  <a:gd name="connsiteX21" fmla="*/ 514548 w 567770"/>
                  <a:gd name="connsiteY21" fmla="*/ 68448 h 331957"/>
                  <a:gd name="connsiteX22" fmla="*/ 540630 w 567770"/>
                  <a:gd name="connsiteY22" fmla="*/ 142721 h 331957"/>
                  <a:gd name="connsiteX23" fmla="*/ 567771 w 567770"/>
                  <a:gd name="connsiteY23" fmla="*/ 142721 h 331957"/>
                  <a:gd name="connsiteX24" fmla="*/ 567771 w 567770"/>
                  <a:gd name="connsiteY24" fmla="*/ 187668 h 331957"/>
                  <a:gd name="connsiteX25" fmla="*/ 540763 w 567770"/>
                  <a:gd name="connsiteY25" fmla="*/ 187668 h 331957"/>
                  <a:gd name="connsiteX26" fmla="*/ 527258 w 567770"/>
                  <a:gd name="connsiteY26" fmla="*/ 239037 h 331957"/>
                  <a:gd name="connsiteX27" fmla="*/ 401947 w 567770"/>
                  <a:gd name="connsiteY27" fmla="*/ 331845 h 331957"/>
                  <a:gd name="connsiteX28" fmla="*/ 399895 w 567770"/>
                  <a:gd name="connsiteY28" fmla="*/ 257506 h 331957"/>
                  <a:gd name="connsiteX29" fmla="*/ 469071 w 567770"/>
                  <a:gd name="connsiteY29" fmla="*/ 206270 h 331957"/>
                  <a:gd name="connsiteX30" fmla="*/ 474764 w 567770"/>
                  <a:gd name="connsiteY30" fmla="*/ 187668 h 331957"/>
                  <a:gd name="connsiteX31" fmla="*/ 317083 w 567770"/>
                  <a:gd name="connsiteY31" fmla="*/ 187668 h 331957"/>
                  <a:gd name="connsiteX32" fmla="*/ 190448 w 567770"/>
                  <a:gd name="connsiteY32" fmla="*/ 330323 h 331957"/>
                  <a:gd name="connsiteX33" fmla="*/ 53156 w 567770"/>
                  <a:gd name="connsiteY33" fmla="*/ 263398 h 331957"/>
                  <a:gd name="connsiteX34" fmla="*/ 26942 w 567770"/>
                  <a:gd name="connsiteY34" fmla="*/ 187668 h 331957"/>
                  <a:gd name="connsiteX35" fmla="*/ 0 w 567770"/>
                  <a:gd name="connsiteY35" fmla="*/ 187668 h 33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67770" h="331957">
                    <a:moveTo>
                      <a:pt x="326814" y="142654"/>
                    </a:moveTo>
                    <a:lnTo>
                      <a:pt x="474566" y="142654"/>
                    </a:lnTo>
                    <a:cubicBezTo>
                      <a:pt x="472249" y="131798"/>
                      <a:pt x="468012" y="121405"/>
                      <a:pt x="462121" y="112071"/>
                    </a:cubicBezTo>
                    <a:cubicBezTo>
                      <a:pt x="444777" y="84600"/>
                      <a:pt x="415584" y="70367"/>
                      <a:pt x="386325" y="75134"/>
                    </a:cubicBezTo>
                    <a:cubicBezTo>
                      <a:pt x="348063" y="80826"/>
                      <a:pt x="335155" y="107835"/>
                      <a:pt x="326814" y="142654"/>
                    </a:cubicBezTo>
                    <a:lnTo>
                      <a:pt x="326814" y="142654"/>
                    </a:lnTo>
                    <a:close/>
                    <a:moveTo>
                      <a:pt x="92808" y="187668"/>
                    </a:moveTo>
                    <a:cubicBezTo>
                      <a:pt x="95125" y="199054"/>
                      <a:pt x="99427" y="209910"/>
                      <a:pt x="105650" y="219708"/>
                    </a:cubicBezTo>
                    <a:cubicBezTo>
                      <a:pt x="122994" y="247179"/>
                      <a:pt x="152187" y="261412"/>
                      <a:pt x="181446" y="256645"/>
                    </a:cubicBezTo>
                    <a:cubicBezTo>
                      <a:pt x="220502" y="247510"/>
                      <a:pt x="237779" y="220767"/>
                      <a:pt x="249033" y="187602"/>
                    </a:cubicBezTo>
                    <a:lnTo>
                      <a:pt x="92808" y="187602"/>
                    </a:lnTo>
                    <a:close/>
                    <a:moveTo>
                      <a:pt x="0" y="187668"/>
                    </a:moveTo>
                    <a:lnTo>
                      <a:pt x="0" y="142721"/>
                    </a:lnTo>
                    <a:lnTo>
                      <a:pt x="27141" y="142721"/>
                    </a:lnTo>
                    <a:cubicBezTo>
                      <a:pt x="29193" y="125642"/>
                      <a:pt x="33628" y="108761"/>
                      <a:pt x="40446" y="92808"/>
                    </a:cubicBezTo>
                    <a:cubicBezTo>
                      <a:pt x="64012" y="37600"/>
                      <a:pt x="112270" y="1920"/>
                      <a:pt x="165757" y="0"/>
                    </a:cubicBezTo>
                    <a:lnTo>
                      <a:pt x="167809" y="74339"/>
                    </a:lnTo>
                    <a:cubicBezTo>
                      <a:pt x="138285" y="75398"/>
                      <a:pt x="111608" y="95125"/>
                      <a:pt x="98633" y="125576"/>
                    </a:cubicBezTo>
                    <a:cubicBezTo>
                      <a:pt x="96250" y="131136"/>
                      <a:pt x="94397" y="136829"/>
                      <a:pt x="93271" y="142721"/>
                    </a:cubicBezTo>
                    <a:lnTo>
                      <a:pt x="261742" y="142721"/>
                    </a:lnTo>
                    <a:cubicBezTo>
                      <a:pt x="276504" y="84004"/>
                      <a:pt x="293319" y="21249"/>
                      <a:pt x="378315" y="1522"/>
                    </a:cubicBezTo>
                    <a:cubicBezTo>
                      <a:pt x="431008" y="-6686"/>
                      <a:pt x="483304" y="18998"/>
                      <a:pt x="514548" y="68448"/>
                    </a:cubicBezTo>
                    <a:cubicBezTo>
                      <a:pt x="528648" y="90822"/>
                      <a:pt x="537453" y="116308"/>
                      <a:pt x="540630" y="142721"/>
                    </a:cubicBezTo>
                    <a:lnTo>
                      <a:pt x="567771" y="142721"/>
                    </a:lnTo>
                    <a:lnTo>
                      <a:pt x="567771" y="187668"/>
                    </a:lnTo>
                    <a:lnTo>
                      <a:pt x="540763" y="187668"/>
                    </a:lnTo>
                    <a:cubicBezTo>
                      <a:pt x="538776" y="205277"/>
                      <a:pt x="534275" y="222620"/>
                      <a:pt x="527258" y="239037"/>
                    </a:cubicBezTo>
                    <a:cubicBezTo>
                      <a:pt x="503692" y="294245"/>
                      <a:pt x="455435" y="329925"/>
                      <a:pt x="401947" y="331845"/>
                    </a:cubicBezTo>
                    <a:lnTo>
                      <a:pt x="399895" y="257506"/>
                    </a:lnTo>
                    <a:cubicBezTo>
                      <a:pt x="429419" y="256447"/>
                      <a:pt x="456096" y="236720"/>
                      <a:pt x="469071" y="206270"/>
                    </a:cubicBezTo>
                    <a:cubicBezTo>
                      <a:pt x="471653" y="200246"/>
                      <a:pt x="473573" y="194023"/>
                      <a:pt x="474764" y="187668"/>
                    </a:cubicBezTo>
                    <a:lnTo>
                      <a:pt x="317083" y="187668"/>
                    </a:lnTo>
                    <a:cubicBezTo>
                      <a:pt x="304969" y="244200"/>
                      <a:pt x="284183" y="305631"/>
                      <a:pt x="190448" y="330323"/>
                    </a:cubicBezTo>
                    <a:cubicBezTo>
                      <a:pt x="137425" y="338928"/>
                      <a:pt x="84599" y="313111"/>
                      <a:pt x="53156" y="263398"/>
                    </a:cubicBezTo>
                    <a:cubicBezTo>
                      <a:pt x="38791" y="240626"/>
                      <a:pt x="29987" y="214610"/>
                      <a:pt x="26942" y="187668"/>
                    </a:cubicBezTo>
                    <a:lnTo>
                      <a:pt x="0" y="187668"/>
                    </a:lnTo>
                    <a:close/>
                  </a:path>
                </a:pathLst>
              </a:custGeom>
              <a:solidFill>
                <a:srgbClr val="FFFFFF"/>
              </a:solidFill>
              <a:ln w="66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grpSp>
      <p:grpSp>
        <p:nvGrpSpPr>
          <p:cNvPr id="114" name="그룹 113">
            <a:extLst>
              <a:ext uri="{FF2B5EF4-FFF2-40B4-BE49-F238E27FC236}">
                <a16:creationId xmlns:a16="http://schemas.microsoft.com/office/drawing/2014/main" id="{D90D5453-5418-4763-8F18-178CE631CD54}"/>
              </a:ext>
            </a:extLst>
          </p:cNvPr>
          <p:cNvGrpSpPr/>
          <p:nvPr/>
        </p:nvGrpSpPr>
        <p:grpSpPr>
          <a:xfrm>
            <a:off x="7248792" y="3404214"/>
            <a:ext cx="1216424" cy="939835"/>
            <a:chOff x="1125263" y="3105449"/>
            <a:chExt cx="1216424" cy="939835"/>
          </a:xfrm>
        </p:grpSpPr>
        <p:grpSp>
          <p:nvGrpSpPr>
            <p:cNvPr id="115" name="Group 191">
              <a:extLst>
                <a:ext uri="{FF2B5EF4-FFF2-40B4-BE49-F238E27FC236}">
                  <a16:creationId xmlns:a16="http://schemas.microsoft.com/office/drawing/2014/main" id="{8B502B42-817F-4A69-8A80-C568FD4B3316}"/>
                </a:ext>
              </a:extLst>
            </p:cNvPr>
            <p:cNvGrpSpPr/>
            <p:nvPr/>
          </p:nvGrpSpPr>
          <p:grpSpPr>
            <a:xfrm rot="19038134">
              <a:off x="1125263" y="3105449"/>
              <a:ext cx="1054352" cy="465128"/>
              <a:chOff x="1580710" y="530700"/>
              <a:chExt cx="4658607" cy="2055148"/>
            </a:xfrm>
          </p:grpSpPr>
          <p:sp>
            <p:nvSpPr>
              <p:cNvPr id="131" name="Graphic 2">
                <a:extLst>
                  <a:ext uri="{FF2B5EF4-FFF2-40B4-BE49-F238E27FC236}">
                    <a16:creationId xmlns:a16="http://schemas.microsoft.com/office/drawing/2014/main" id="{129B8C1C-A5A8-4E70-9ED5-4AAE2D167F76}"/>
                  </a:ext>
                </a:extLst>
              </p:cNvPr>
              <p:cNvSpPr/>
              <p:nvPr/>
            </p:nvSpPr>
            <p:spPr>
              <a:xfrm>
                <a:off x="1580710" y="530700"/>
                <a:ext cx="4658607" cy="2055148"/>
              </a:xfrm>
              <a:custGeom>
                <a:avLst/>
                <a:gdLst>
                  <a:gd name="connsiteX0" fmla="*/ 4614057 w 4658607"/>
                  <a:gd name="connsiteY0" fmla="*/ 2055149 h 2055149"/>
                  <a:gd name="connsiteX1" fmla="*/ 44551 w 4658607"/>
                  <a:gd name="connsiteY1" fmla="*/ 2055149 h 2055149"/>
                  <a:gd name="connsiteX2" fmla="*/ 0 w 4658607"/>
                  <a:gd name="connsiteY2" fmla="*/ 2010599 h 2055149"/>
                  <a:gd name="connsiteX3" fmla="*/ 0 w 4658607"/>
                  <a:gd name="connsiteY3" fmla="*/ 44551 h 2055149"/>
                  <a:gd name="connsiteX4" fmla="*/ 44551 w 4658607"/>
                  <a:gd name="connsiteY4" fmla="*/ 0 h 2055149"/>
                  <a:gd name="connsiteX5" fmla="*/ 4614057 w 4658607"/>
                  <a:gd name="connsiteY5" fmla="*/ 0 h 2055149"/>
                  <a:gd name="connsiteX6" fmla="*/ 4658608 w 4658607"/>
                  <a:gd name="connsiteY6" fmla="*/ 44551 h 2055149"/>
                  <a:gd name="connsiteX7" fmla="*/ 4658608 w 4658607"/>
                  <a:gd name="connsiteY7" fmla="*/ 2010533 h 2055149"/>
                  <a:gd name="connsiteX8" fmla="*/ 4614057 w 4658607"/>
                  <a:gd name="connsiteY8" fmla="*/ 2055149 h 205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8607" h="2055149">
                    <a:moveTo>
                      <a:pt x="4614057" y="2055149"/>
                    </a:moveTo>
                    <a:lnTo>
                      <a:pt x="44551" y="2055149"/>
                    </a:lnTo>
                    <a:cubicBezTo>
                      <a:pt x="19925" y="2055149"/>
                      <a:pt x="0" y="2035158"/>
                      <a:pt x="0" y="2010599"/>
                    </a:cubicBezTo>
                    <a:lnTo>
                      <a:pt x="0" y="44551"/>
                    </a:lnTo>
                    <a:cubicBezTo>
                      <a:pt x="0" y="19925"/>
                      <a:pt x="19991" y="0"/>
                      <a:pt x="44551" y="0"/>
                    </a:cubicBezTo>
                    <a:lnTo>
                      <a:pt x="4614057" y="0"/>
                    </a:lnTo>
                    <a:cubicBezTo>
                      <a:pt x="4638683" y="0"/>
                      <a:pt x="4658608" y="19991"/>
                      <a:pt x="4658608" y="44551"/>
                    </a:cubicBezTo>
                    <a:lnTo>
                      <a:pt x="4658608" y="2010533"/>
                    </a:lnTo>
                    <a:cubicBezTo>
                      <a:pt x="4658608" y="2035158"/>
                      <a:pt x="4638683" y="2055149"/>
                      <a:pt x="4614057" y="2055149"/>
                    </a:cubicBezTo>
                    <a:close/>
                  </a:path>
                </a:pathLst>
              </a:custGeom>
              <a:solidFill>
                <a:schemeClr val="accent3">
                  <a:lumMod val="60000"/>
                  <a:lumOff val="40000"/>
                </a:schemeClr>
              </a:solidFill>
              <a:ln w="66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32" name="Graphic 2">
                <a:extLst>
                  <a:ext uri="{FF2B5EF4-FFF2-40B4-BE49-F238E27FC236}">
                    <a16:creationId xmlns:a16="http://schemas.microsoft.com/office/drawing/2014/main" id="{958D3CFD-85D7-457F-8B3E-AAD9BD222A92}"/>
                  </a:ext>
                </a:extLst>
              </p:cNvPr>
              <p:cNvSpPr/>
              <p:nvPr/>
            </p:nvSpPr>
            <p:spPr>
              <a:xfrm>
                <a:off x="1791876" y="660845"/>
                <a:ext cx="4236272" cy="1794861"/>
              </a:xfrm>
              <a:custGeom>
                <a:avLst/>
                <a:gdLst>
                  <a:gd name="connsiteX0" fmla="*/ 4191721 w 4236271"/>
                  <a:gd name="connsiteY0" fmla="*/ 1794863 h 1794863"/>
                  <a:gd name="connsiteX1" fmla="*/ 44550 w 4236271"/>
                  <a:gd name="connsiteY1" fmla="*/ 1794863 h 1794863"/>
                  <a:gd name="connsiteX2" fmla="*/ 0 w 4236271"/>
                  <a:gd name="connsiteY2" fmla="*/ 1750313 h 1794863"/>
                  <a:gd name="connsiteX3" fmla="*/ 0 w 4236271"/>
                  <a:gd name="connsiteY3" fmla="*/ 44550 h 1794863"/>
                  <a:gd name="connsiteX4" fmla="*/ 44550 w 4236271"/>
                  <a:gd name="connsiteY4" fmla="*/ 0 h 1794863"/>
                  <a:gd name="connsiteX5" fmla="*/ 4191721 w 4236271"/>
                  <a:gd name="connsiteY5" fmla="*/ 0 h 1794863"/>
                  <a:gd name="connsiteX6" fmla="*/ 4236272 w 4236271"/>
                  <a:gd name="connsiteY6" fmla="*/ 44550 h 1794863"/>
                  <a:gd name="connsiteX7" fmla="*/ 4236272 w 4236271"/>
                  <a:gd name="connsiteY7" fmla="*/ 1750313 h 1794863"/>
                  <a:gd name="connsiteX8" fmla="*/ 4191721 w 4236271"/>
                  <a:gd name="connsiteY8" fmla="*/ 1794863 h 179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6271" h="1794863">
                    <a:moveTo>
                      <a:pt x="4191721" y="1794863"/>
                    </a:moveTo>
                    <a:lnTo>
                      <a:pt x="44550" y="1794863"/>
                    </a:lnTo>
                    <a:cubicBezTo>
                      <a:pt x="19925" y="1794863"/>
                      <a:pt x="0" y="1774872"/>
                      <a:pt x="0" y="1750313"/>
                    </a:cubicBezTo>
                    <a:lnTo>
                      <a:pt x="0" y="44550"/>
                    </a:lnTo>
                    <a:cubicBezTo>
                      <a:pt x="0" y="19925"/>
                      <a:pt x="19991" y="0"/>
                      <a:pt x="44550" y="0"/>
                    </a:cubicBezTo>
                    <a:lnTo>
                      <a:pt x="4191721" y="0"/>
                    </a:lnTo>
                    <a:cubicBezTo>
                      <a:pt x="4216346" y="0"/>
                      <a:pt x="4236272" y="19991"/>
                      <a:pt x="4236272" y="44550"/>
                    </a:cubicBezTo>
                    <a:lnTo>
                      <a:pt x="4236272" y="1750313"/>
                    </a:lnTo>
                    <a:cubicBezTo>
                      <a:pt x="4236338" y="1774938"/>
                      <a:pt x="4216346" y="1794863"/>
                      <a:pt x="4191721" y="1794863"/>
                    </a:cubicBezTo>
                    <a:close/>
                  </a:path>
                </a:pathLst>
              </a:custGeom>
              <a:solidFill>
                <a:schemeClr val="accent3"/>
              </a:solidFill>
              <a:ln w="66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33" name="Graphic 2">
                <a:extLst>
                  <a:ext uri="{FF2B5EF4-FFF2-40B4-BE49-F238E27FC236}">
                    <a16:creationId xmlns:a16="http://schemas.microsoft.com/office/drawing/2014/main" id="{F6D5937C-90D9-499D-9A4F-2FB7243F34AB}"/>
                  </a:ext>
                </a:extLst>
              </p:cNvPr>
              <p:cNvSpPr/>
              <p:nvPr/>
            </p:nvSpPr>
            <p:spPr>
              <a:xfrm>
                <a:off x="1908381" y="772188"/>
                <a:ext cx="4003194" cy="1572241"/>
              </a:xfrm>
              <a:custGeom>
                <a:avLst/>
                <a:gdLst>
                  <a:gd name="connsiteX0" fmla="*/ 3673532 w 4003192"/>
                  <a:gd name="connsiteY0" fmla="*/ 0 h 1572242"/>
                  <a:gd name="connsiteX1" fmla="*/ 328999 w 4003192"/>
                  <a:gd name="connsiteY1" fmla="*/ 0 h 1572242"/>
                  <a:gd name="connsiteX2" fmla="*/ 0 w 4003192"/>
                  <a:gd name="connsiteY2" fmla="*/ 313707 h 1572242"/>
                  <a:gd name="connsiteX3" fmla="*/ 0 w 4003192"/>
                  <a:gd name="connsiteY3" fmla="*/ 1246422 h 1572242"/>
                  <a:gd name="connsiteX4" fmla="*/ 330389 w 4003192"/>
                  <a:gd name="connsiteY4" fmla="*/ 1572243 h 1572242"/>
                  <a:gd name="connsiteX5" fmla="*/ 3672141 w 4003192"/>
                  <a:gd name="connsiteY5" fmla="*/ 1572243 h 1572242"/>
                  <a:gd name="connsiteX6" fmla="*/ 4003192 w 4003192"/>
                  <a:gd name="connsiteY6" fmla="*/ 1246422 h 1572242"/>
                  <a:gd name="connsiteX7" fmla="*/ 4003192 w 4003192"/>
                  <a:gd name="connsiteY7" fmla="*/ 313707 h 1572242"/>
                  <a:gd name="connsiteX8" fmla="*/ 3673532 w 4003192"/>
                  <a:gd name="connsiteY8" fmla="*/ 0 h 1572242"/>
                  <a:gd name="connsiteX9" fmla="*/ 2001596 w 4003192"/>
                  <a:gd name="connsiteY9" fmla="*/ 1474933 h 1572242"/>
                  <a:gd name="connsiteX10" fmla="*/ 1312751 w 4003192"/>
                  <a:gd name="connsiteY10" fmla="*/ 786088 h 1572242"/>
                  <a:gd name="connsiteX11" fmla="*/ 2001596 w 4003192"/>
                  <a:gd name="connsiteY11" fmla="*/ 97243 h 1572242"/>
                  <a:gd name="connsiteX12" fmla="*/ 2690441 w 4003192"/>
                  <a:gd name="connsiteY12" fmla="*/ 786088 h 1572242"/>
                  <a:gd name="connsiteX13" fmla="*/ 2001596 w 4003192"/>
                  <a:gd name="connsiteY13" fmla="*/ 1474933 h 157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3192" h="1572242">
                    <a:moveTo>
                      <a:pt x="3673532" y="0"/>
                    </a:moveTo>
                    <a:lnTo>
                      <a:pt x="328999" y="0"/>
                    </a:lnTo>
                    <a:cubicBezTo>
                      <a:pt x="307551" y="168140"/>
                      <a:pt x="170523" y="300071"/>
                      <a:pt x="0" y="313707"/>
                    </a:cubicBezTo>
                    <a:lnTo>
                      <a:pt x="0" y="1246422"/>
                    </a:lnTo>
                    <a:cubicBezTo>
                      <a:pt x="174561" y="1260389"/>
                      <a:pt x="314104" y="1398344"/>
                      <a:pt x="330389" y="1572243"/>
                    </a:cubicBezTo>
                    <a:lnTo>
                      <a:pt x="3672141" y="1572243"/>
                    </a:lnTo>
                    <a:cubicBezTo>
                      <a:pt x="3688426" y="1398145"/>
                      <a:pt x="3828300" y="1260058"/>
                      <a:pt x="4003192" y="1246422"/>
                    </a:cubicBezTo>
                    <a:lnTo>
                      <a:pt x="4003192" y="313707"/>
                    </a:lnTo>
                    <a:cubicBezTo>
                      <a:pt x="3832404" y="300402"/>
                      <a:pt x="3695046" y="168339"/>
                      <a:pt x="3673532" y="0"/>
                    </a:cubicBezTo>
                    <a:close/>
                    <a:moveTo>
                      <a:pt x="2001596" y="1474933"/>
                    </a:moveTo>
                    <a:cubicBezTo>
                      <a:pt x="1621162" y="1474933"/>
                      <a:pt x="1312751" y="1166522"/>
                      <a:pt x="1312751" y="786088"/>
                    </a:cubicBezTo>
                    <a:cubicBezTo>
                      <a:pt x="1312751" y="405655"/>
                      <a:pt x="1621162" y="97243"/>
                      <a:pt x="2001596" y="97243"/>
                    </a:cubicBezTo>
                    <a:cubicBezTo>
                      <a:pt x="2382030" y="97243"/>
                      <a:pt x="2690441" y="405655"/>
                      <a:pt x="2690441" y="786088"/>
                    </a:cubicBezTo>
                    <a:cubicBezTo>
                      <a:pt x="2690441" y="1166522"/>
                      <a:pt x="2382030" y="1474933"/>
                      <a:pt x="2001596" y="1474933"/>
                    </a:cubicBezTo>
                    <a:close/>
                  </a:path>
                </a:pathLst>
              </a:custGeom>
              <a:solidFill>
                <a:schemeClr val="accent3">
                  <a:lumMod val="60000"/>
                  <a:lumOff val="40000"/>
                </a:schemeClr>
              </a:solidFill>
              <a:ln w="66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34" name="Graphic 2">
                <a:extLst>
                  <a:ext uri="{FF2B5EF4-FFF2-40B4-BE49-F238E27FC236}">
                    <a16:creationId xmlns:a16="http://schemas.microsoft.com/office/drawing/2014/main" id="{7A7550FE-2C19-4823-B978-E25E0945BA75}"/>
                  </a:ext>
                </a:extLst>
              </p:cNvPr>
              <p:cNvSpPr/>
              <p:nvPr/>
            </p:nvSpPr>
            <p:spPr>
              <a:xfrm>
                <a:off x="3664189" y="1137660"/>
                <a:ext cx="491741" cy="841098"/>
              </a:xfrm>
              <a:custGeom>
                <a:avLst/>
                <a:gdLst>
                  <a:gd name="connsiteX0" fmla="*/ 211367 w 491741"/>
                  <a:gd name="connsiteY0" fmla="*/ 357000 h 841098"/>
                  <a:gd name="connsiteX1" fmla="*/ 211367 w 491741"/>
                  <a:gd name="connsiteY1" fmla="*/ 138153 h 841098"/>
                  <a:gd name="connsiteX2" fmla="*/ 166022 w 491741"/>
                  <a:gd name="connsiteY2" fmla="*/ 156622 h 841098"/>
                  <a:gd name="connsiteX3" fmla="*/ 111277 w 491741"/>
                  <a:gd name="connsiteY3" fmla="*/ 268892 h 841098"/>
                  <a:gd name="connsiteX4" fmla="*/ 211367 w 491741"/>
                  <a:gd name="connsiteY4" fmla="*/ 357000 h 841098"/>
                  <a:gd name="connsiteX5" fmla="*/ 211367 w 491741"/>
                  <a:gd name="connsiteY5" fmla="*/ 357000 h 841098"/>
                  <a:gd name="connsiteX6" fmla="*/ 278027 w 491741"/>
                  <a:gd name="connsiteY6" fmla="*/ 703607 h 841098"/>
                  <a:gd name="connsiteX7" fmla="*/ 325490 w 491741"/>
                  <a:gd name="connsiteY7" fmla="*/ 684608 h 841098"/>
                  <a:gd name="connsiteX8" fmla="*/ 380235 w 491741"/>
                  <a:gd name="connsiteY8" fmla="*/ 572339 h 841098"/>
                  <a:gd name="connsiteX9" fmla="*/ 277961 w 491741"/>
                  <a:gd name="connsiteY9" fmla="*/ 472249 h 841098"/>
                  <a:gd name="connsiteX10" fmla="*/ 277961 w 491741"/>
                  <a:gd name="connsiteY10" fmla="*/ 703607 h 841098"/>
                  <a:gd name="connsiteX11" fmla="*/ 278027 w 491741"/>
                  <a:gd name="connsiteY11" fmla="*/ 841098 h 841098"/>
                  <a:gd name="connsiteX12" fmla="*/ 211433 w 491741"/>
                  <a:gd name="connsiteY12" fmla="*/ 841098 h 841098"/>
                  <a:gd name="connsiteX13" fmla="*/ 211433 w 491741"/>
                  <a:gd name="connsiteY13" fmla="*/ 800850 h 841098"/>
                  <a:gd name="connsiteX14" fmla="*/ 137491 w 491741"/>
                  <a:gd name="connsiteY14" fmla="*/ 781190 h 841098"/>
                  <a:gd name="connsiteX15" fmla="*/ 0 w 491741"/>
                  <a:gd name="connsiteY15" fmla="*/ 595507 h 841098"/>
                  <a:gd name="connsiteX16" fmla="*/ 110085 w 491741"/>
                  <a:gd name="connsiteY16" fmla="*/ 592529 h 841098"/>
                  <a:gd name="connsiteX17" fmla="*/ 186013 w 491741"/>
                  <a:gd name="connsiteY17" fmla="*/ 695067 h 841098"/>
                  <a:gd name="connsiteX18" fmla="*/ 211433 w 491741"/>
                  <a:gd name="connsiteY18" fmla="*/ 703011 h 841098"/>
                  <a:gd name="connsiteX19" fmla="*/ 211433 w 491741"/>
                  <a:gd name="connsiteY19" fmla="*/ 453449 h 841098"/>
                  <a:gd name="connsiteX20" fmla="*/ 2250 w 491741"/>
                  <a:gd name="connsiteY20" fmla="*/ 280741 h 841098"/>
                  <a:gd name="connsiteX21" fmla="*/ 101414 w 491741"/>
                  <a:gd name="connsiteY21" fmla="*/ 78907 h 841098"/>
                  <a:gd name="connsiteX22" fmla="*/ 211433 w 491741"/>
                  <a:gd name="connsiteY22" fmla="*/ 40248 h 841098"/>
                  <a:gd name="connsiteX23" fmla="*/ 211433 w 491741"/>
                  <a:gd name="connsiteY23" fmla="*/ 0 h 841098"/>
                  <a:gd name="connsiteX24" fmla="*/ 278027 w 491741"/>
                  <a:gd name="connsiteY24" fmla="*/ 0 h 841098"/>
                  <a:gd name="connsiteX25" fmla="*/ 278027 w 491741"/>
                  <a:gd name="connsiteY25" fmla="*/ 39983 h 841098"/>
                  <a:gd name="connsiteX26" fmla="*/ 354087 w 491741"/>
                  <a:gd name="connsiteY26" fmla="*/ 59974 h 841098"/>
                  <a:gd name="connsiteX27" fmla="*/ 491578 w 491741"/>
                  <a:gd name="connsiteY27" fmla="*/ 245657 h 841098"/>
                  <a:gd name="connsiteX28" fmla="*/ 381493 w 491741"/>
                  <a:gd name="connsiteY28" fmla="*/ 248636 h 841098"/>
                  <a:gd name="connsiteX29" fmla="*/ 305565 w 491741"/>
                  <a:gd name="connsiteY29" fmla="*/ 146097 h 841098"/>
                  <a:gd name="connsiteX30" fmla="*/ 278027 w 491741"/>
                  <a:gd name="connsiteY30" fmla="*/ 137690 h 841098"/>
                  <a:gd name="connsiteX31" fmla="*/ 278027 w 491741"/>
                  <a:gd name="connsiteY31" fmla="*/ 371298 h 841098"/>
                  <a:gd name="connsiteX32" fmla="*/ 489327 w 491741"/>
                  <a:gd name="connsiteY32" fmla="*/ 558901 h 841098"/>
                  <a:gd name="connsiteX33" fmla="*/ 390165 w 491741"/>
                  <a:gd name="connsiteY33" fmla="*/ 762258 h 841098"/>
                  <a:gd name="connsiteX34" fmla="*/ 278027 w 491741"/>
                  <a:gd name="connsiteY34" fmla="*/ 801115 h 841098"/>
                  <a:gd name="connsiteX35" fmla="*/ 278027 w 491741"/>
                  <a:gd name="connsiteY35" fmla="*/ 841098 h 84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91741" h="841098">
                    <a:moveTo>
                      <a:pt x="211367" y="357000"/>
                    </a:moveTo>
                    <a:lnTo>
                      <a:pt x="211367" y="138153"/>
                    </a:lnTo>
                    <a:cubicBezTo>
                      <a:pt x="195281" y="141595"/>
                      <a:pt x="179857" y="147818"/>
                      <a:pt x="166022" y="156622"/>
                    </a:cubicBezTo>
                    <a:cubicBezTo>
                      <a:pt x="125311" y="182306"/>
                      <a:pt x="104260" y="225533"/>
                      <a:pt x="111277" y="268892"/>
                    </a:cubicBezTo>
                    <a:cubicBezTo>
                      <a:pt x="119750" y="325490"/>
                      <a:pt x="159799" y="344621"/>
                      <a:pt x="211367" y="357000"/>
                    </a:cubicBezTo>
                    <a:lnTo>
                      <a:pt x="211367" y="357000"/>
                    </a:lnTo>
                    <a:close/>
                    <a:moveTo>
                      <a:pt x="278027" y="703607"/>
                    </a:moveTo>
                    <a:cubicBezTo>
                      <a:pt x="294907" y="700165"/>
                      <a:pt x="310993" y="693744"/>
                      <a:pt x="325490" y="684608"/>
                    </a:cubicBezTo>
                    <a:cubicBezTo>
                      <a:pt x="366201" y="658924"/>
                      <a:pt x="387252" y="615697"/>
                      <a:pt x="380235" y="572339"/>
                    </a:cubicBezTo>
                    <a:cubicBezTo>
                      <a:pt x="366731" y="514482"/>
                      <a:pt x="327145" y="488864"/>
                      <a:pt x="277961" y="472249"/>
                    </a:cubicBezTo>
                    <a:lnTo>
                      <a:pt x="277961" y="703607"/>
                    </a:lnTo>
                    <a:close/>
                    <a:moveTo>
                      <a:pt x="278027" y="841098"/>
                    </a:moveTo>
                    <a:lnTo>
                      <a:pt x="211433" y="841098"/>
                    </a:lnTo>
                    <a:lnTo>
                      <a:pt x="211433" y="800850"/>
                    </a:lnTo>
                    <a:cubicBezTo>
                      <a:pt x="186079" y="797871"/>
                      <a:pt x="161123" y="791252"/>
                      <a:pt x="137491" y="781190"/>
                    </a:cubicBezTo>
                    <a:cubicBezTo>
                      <a:pt x="55738" y="746238"/>
                      <a:pt x="2846" y="674811"/>
                      <a:pt x="0" y="595507"/>
                    </a:cubicBezTo>
                    <a:lnTo>
                      <a:pt x="110085" y="592529"/>
                    </a:lnTo>
                    <a:cubicBezTo>
                      <a:pt x="111674" y="636285"/>
                      <a:pt x="140867" y="675738"/>
                      <a:pt x="186013" y="695067"/>
                    </a:cubicBezTo>
                    <a:cubicBezTo>
                      <a:pt x="194222" y="698576"/>
                      <a:pt x="202695" y="701290"/>
                      <a:pt x="211433" y="703011"/>
                    </a:cubicBezTo>
                    <a:lnTo>
                      <a:pt x="211433" y="453449"/>
                    </a:lnTo>
                    <a:cubicBezTo>
                      <a:pt x="124450" y="431604"/>
                      <a:pt x="31510" y="406648"/>
                      <a:pt x="2250" y="280741"/>
                    </a:cubicBezTo>
                    <a:cubicBezTo>
                      <a:pt x="-9930" y="202695"/>
                      <a:pt x="28200" y="125178"/>
                      <a:pt x="101414" y="78907"/>
                    </a:cubicBezTo>
                    <a:cubicBezTo>
                      <a:pt x="134512" y="57988"/>
                      <a:pt x="172377" y="45014"/>
                      <a:pt x="211433" y="40248"/>
                    </a:cubicBezTo>
                    <a:lnTo>
                      <a:pt x="211433" y="0"/>
                    </a:lnTo>
                    <a:lnTo>
                      <a:pt x="278027" y="0"/>
                    </a:lnTo>
                    <a:lnTo>
                      <a:pt x="278027" y="39983"/>
                    </a:lnTo>
                    <a:cubicBezTo>
                      <a:pt x="304109" y="42896"/>
                      <a:pt x="329793" y="49582"/>
                      <a:pt x="354087" y="59974"/>
                    </a:cubicBezTo>
                    <a:cubicBezTo>
                      <a:pt x="435840" y="94926"/>
                      <a:pt x="488732" y="166353"/>
                      <a:pt x="491578" y="245657"/>
                    </a:cubicBezTo>
                    <a:lnTo>
                      <a:pt x="381493" y="248636"/>
                    </a:lnTo>
                    <a:cubicBezTo>
                      <a:pt x="379904" y="204879"/>
                      <a:pt x="350711" y="165426"/>
                      <a:pt x="305565" y="146097"/>
                    </a:cubicBezTo>
                    <a:cubicBezTo>
                      <a:pt x="296695" y="142323"/>
                      <a:pt x="287427" y="139411"/>
                      <a:pt x="278027" y="137690"/>
                    </a:cubicBezTo>
                    <a:lnTo>
                      <a:pt x="278027" y="371298"/>
                    </a:lnTo>
                    <a:cubicBezTo>
                      <a:pt x="361766" y="389304"/>
                      <a:pt x="452721" y="420019"/>
                      <a:pt x="489327" y="558901"/>
                    </a:cubicBezTo>
                    <a:cubicBezTo>
                      <a:pt x="502037" y="637476"/>
                      <a:pt x="463908" y="715721"/>
                      <a:pt x="390165" y="762258"/>
                    </a:cubicBezTo>
                    <a:cubicBezTo>
                      <a:pt x="356470" y="783573"/>
                      <a:pt x="317877" y="796614"/>
                      <a:pt x="278027" y="801115"/>
                    </a:cubicBezTo>
                    <a:lnTo>
                      <a:pt x="278027" y="841098"/>
                    </a:lnTo>
                    <a:close/>
                  </a:path>
                </a:pathLst>
              </a:custGeom>
              <a:solidFill>
                <a:srgbClr val="FFFFFF"/>
              </a:solidFill>
              <a:ln w="66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grpSp>
          <p:nvGrpSpPr>
            <p:cNvPr id="116" name="Group 191">
              <a:extLst>
                <a:ext uri="{FF2B5EF4-FFF2-40B4-BE49-F238E27FC236}">
                  <a16:creationId xmlns:a16="http://schemas.microsoft.com/office/drawing/2014/main" id="{156EAFD0-EED9-4A9E-BE64-BA73B4EB18DF}"/>
                </a:ext>
              </a:extLst>
            </p:cNvPr>
            <p:cNvGrpSpPr/>
            <p:nvPr/>
          </p:nvGrpSpPr>
          <p:grpSpPr>
            <a:xfrm rot="20700000">
              <a:off x="1246590" y="3294622"/>
              <a:ext cx="1054352" cy="465128"/>
              <a:chOff x="1580710" y="530700"/>
              <a:chExt cx="4658607" cy="2055148"/>
            </a:xfrm>
          </p:grpSpPr>
          <p:sp>
            <p:nvSpPr>
              <p:cNvPr id="127" name="Graphic 2">
                <a:extLst>
                  <a:ext uri="{FF2B5EF4-FFF2-40B4-BE49-F238E27FC236}">
                    <a16:creationId xmlns:a16="http://schemas.microsoft.com/office/drawing/2014/main" id="{77DFAD0F-2DA8-4E3E-9DBC-381846773F6A}"/>
                  </a:ext>
                </a:extLst>
              </p:cNvPr>
              <p:cNvSpPr/>
              <p:nvPr/>
            </p:nvSpPr>
            <p:spPr>
              <a:xfrm>
                <a:off x="1580710" y="530700"/>
                <a:ext cx="4658607" cy="2055148"/>
              </a:xfrm>
              <a:custGeom>
                <a:avLst/>
                <a:gdLst>
                  <a:gd name="connsiteX0" fmla="*/ 4614057 w 4658607"/>
                  <a:gd name="connsiteY0" fmla="*/ 2055149 h 2055149"/>
                  <a:gd name="connsiteX1" fmla="*/ 44551 w 4658607"/>
                  <a:gd name="connsiteY1" fmla="*/ 2055149 h 2055149"/>
                  <a:gd name="connsiteX2" fmla="*/ 0 w 4658607"/>
                  <a:gd name="connsiteY2" fmla="*/ 2010599 h 2055149"/>
                  <a:gd name="connsiteX3" fmla="*/ 0 w 4658607"/>
                  <a:gd name="connsiteY3" fmla="*/ 44551 h 2055149"/>
                  <a:gd name="connsiteX4" fmla="*/ 44551 w 4658607"/>
                  <a:gd name="connsiteY4" fmla="*/ 0 h 2055149"/>
                  <a:gd name="connsiteX5" fmla="*/ 4614057 w 4658607"/>
                  <a:gd name="connsiteY5" fmla="*/ 0 h 2055149"/>
                  <a:gd name="connsiteX6" fmla="*/ 4658608 w 4658607"/>
                  <a:gd name="connsiteY6" fmla="*/ 44551 h 2055149"/>
                  <a:gd name="connsiteX7" fmla="*/ 4658608 w 4658607"/>
                  <a:gd name="connsiteY7" fmla="*/ 2010533 h 2055149"/>
                  <a:gd name="connsiteX8" fmla="*/ 4614057 w 4658607"/>
                  <a:gd name="connsiteY8" fmla="*/ 2055149 h 205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8607" h="2055149">
                    <a:moveTo>
                      <a:pt x="4614057" y="2055149"/>
                    </a:moveTo>
                    <a:lnTo>
                      <a:pt x="44551" y="2055149"/>
                    </a:lnTo>
                    <a:cubicBezTo>
                      <a:pt x="19925" y="2055149"/>
                      <a:pt x="0" y="2035158"/>
                      <a:pt x="0" y="2010599"/>
                    </a:cubicBezTo>
                    <a:lnTo>
                      <a:pt x="0" y="44551"/>
                    </a:lnTo>
                    <a:cubicBezTo>
                      <a:pt x="0" y="19925"/>
                      <a:pt x="19991" y="0"/>
                      <a:pt x="44551" y="0"/>
                    </a:cubicBezTo>
                    <a:lnTo>
                      <a:pt x="4614057" y="0"/>
                    </a:lnTo>
                    <a:cubicBezTo>
                      <a:pt x="4638683" y="0"/>
                      <a:pt x="4658608" y="19991"/>
                      <a:pt x="4658608" y="44551"/>
                    </a:cubicBezTo>
                    <a:lnTo>
                      <a:pt x="4658608" y="2010533"/>
                    </a:lnTo>
                    <a:cubicBezTo>
                      <a:pt x="4658608" y="2035158"/>
                      <a:pt x="4638683" y="2055149"/>
                      <a:pt x="4614057" y="2055149"/>
                    </a:cubicBezTo>
                    <a:close/>
                  </a:path>
                </a:pathLst>
              </a:custGeom>
              <a:solidFill>
                <a:schemeClr val="accent3">
                  <a:lumMod val="60000"/>
                  <a:lumOff val="40000"/>
                </a:schemeClr>
              </a:solidFill>
              <a:ln w="66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28" name="Graphic 2">
                <a:extLst>
                  <a:ext uri="{FF2B5EF4-FFF2-40B4-BE49-F238E27FC236}">
                    <a16:creationId xmlns:a16="http://schemas.microsoft.com/office/drawing/2014/main" id="{38633E49-35E9-4438-9EC5-C0D0FA8B622A}"/>
                  </a:ext>
                </a:extLst>
              </p:cNvPr>
              <p:cNvSpPr/>
              <p:nvPr/>
            </p:nvSpPr>
            <p:spPr>
              <a:xfrm>
                <a:off x="1791876" y="660845"/>
                <a:ext cx="4236272" cy="1794861"/>
              </a:xfrm>
              <a:custGeom>
                <a:avLst/>
                <a:gdLst>
                  <a:gd name="connsiteX0" fmla="*/ 4191721 w 4236271"/>
                  <a:gd name="connsiteY0" fmla="*/ 1794863 h 1794863"/>
                  <a:gd name="connsiteX1" fmla="*/ 44550 w 4236271"/>
                  <a:gd name="connsiteY1" fmla="*/ 1794863 h 1794863"/>
                  <a:gd name="connsiteX2" fmla="*/ 0 w 4236271"/>
                  <a:gd name="connsiteY2" fmla="*/ 1750313 h 1794863"/>
                  <a:gd name="connsiteX3" fmla="*/ 0 w 4236271"/>
                  <a:gd name="connsiteY3" fmla="*/ 44550 h 1794863"/>
                  <a:gd name="connsiteX4" fmla="*/ 44550 w 4236271"/>
                  <a:gd name="connsiteY4" fmla="*/ 0 h 1794863"/>
                  <a:gd name="connsiteX5" fmla="*/ 4191721 w 4236271"/>
                  <a:gd name="connsiteY5" fmla="*/ 0 h 1794863"/>
                  <a:gd name="connsiteX6" fmla="*/ 4236272 w 4236271"/>
                  <a:gd name="connsiteY6" fmla="*/ 44550 h 1794863"/>
                  <a:gd name="connsiteX7" fmla="*/ 4236272 w 4236271"/>
                  <a:gd name="connsiteY7" fmla="*/ 1750313 h 1794863"/>
                  <a:gd name="connsiteX8" fmla="*/ 4191721 w 4236271"/>
                  <a:gd name="connsiteY8" fmla="*/ 1794863 h 179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6271" h="1794863">
                    <a:moveTo>
                      <a:pt x="4191721" y="1794863"/>
                    </a:moveTo>
                    <a:lnTo>
                      <a:pt x="44550" y="1794863"/>
                    </a:lnTo>
                    <a:cubicBezTo>
                      <a:pt x="19925" y="1794863"/>
                      <a:pt x="0" y="1774872"/>
                      <a:pt x="0" y="1750313"/>
                    </a:cubicBezTo>
                    <a:lnTo>
                      <a:pt x="0" y="44550"/>
                    </a:lnTo>
                    <a:cubicBezTo>
                      <a:pt x="0" y="19925"/>
                      <a:pt x="19991" y="0"/>
                      <a:pt x="44550" y="0"/>
                    </a:cubicBezTo>
                    <a:lnTo>
                      <a:pt x="4191721" y="0"/>
                    </a:lnTo>
                    <a:cubicBezTo>
                      <a:pt x="4216346" y="0"/>
                      <a:pt x="4236272" y="19991"/>
                      <a:pt x="4236272" y="44550"/>
                    </a:cubicBezTo>
                    <a:lnTo>
                      <a:pt x="4236272" y="1750313"/>
                    </a:lnTo>
                    <a:cubicBezTo>
                      <a:pt x="4236338" y="1774938"/>
                      <a:pt x="4216346" y="1794863"/>
                      <a:pt x="4191721" y="1794863"/>
                    </a:cubicBezTo>
                    <a:close/>
                  </a:path>
                </a:pathLst>
              </a:custGeom>
              <a:solidFill>
                <a:schemeClr val="accent3"/>
              </a:solidFill>
              <a:ln w="66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29" name="Graphic 2">
                <a:extLst>
                  <a:ext uri="{FF2B5EF4-FFF2-40B4-BE49-F238E27FC236}">
                    <a16:creationId xmlns:a16="http://schemas.microsoft.com/office/drawing/2014/main" id="{3C762C8E-F7DB-4ACD-A377-74BE3E216062}"/>
                  </a:ext>
                </a:extLst>
              </p:cNvPr>
              <p:cNvSpPr/>
              <p:nvPr/>
            </p:nvSpPr>
            <p:spPr>
              <a:xfrm>
                <a:off x="1908381" y="772188"/>
                <a:ext cx="4003194" cy="1572241"/>
              </a:xfrm>
              <a:custGeom>
                <a:avLst/>
                <a:gdLst>
                  <a:gd name="connsiteX0" fmla="*/ 3673532 w 4003192"/>
                  <a:gd name="connsiteY0" fmla="*/ 0 h 1572242"/>
                  <a:gd name="connsiteX1" fmla="*/ 328999 w 4003192"/>
                  <a:gd name="connsiteY1" fmla="*/ 0 h 1572242"/>
                  <a:gd name="connsiteX2" fmla="*/ 0 w 4003192"/>
                  <a:gd name="connsiteY2" fmla="*/ 313707 h 1572242"/>
                  <a:gd name="connsiteX3" fmla="*/ 0 w 4003192"/>
                  <a:gd name="connsiteY3" fmla="*/ 1246422 h 1572242"/>
                  <a:gd name="connsiteX4" fmla="*/ 330389 w 4003192"/>
                  <a:gd name="connsiteY4" fmla="*/ 1572243 h 1572242"/>
                  <a:gd name="connsiteX5" fmla="*/ 3672141 w 4003192"/>
                  <a:gd name="connsiteY5" fmla="*/ 1572243 h 1572242"/>
                  <a:gd name="connsiteX6" fmla="*/ 4003192 w 4003192"/>
                  <a:gd name="connsiteY6" fmla="*/ 1246422 h 1572242"/>
                  <a:gd name="connsiteX7" fmla="*/ 4003192 w 4003192"/>
                  <a:gd name="connsiteY7" fmla="*/ 313707 h 1572242"/>
                  <a:gd name="connsiteX8" fmla="*/ 3673532 w 4003192"/>
                  <a:gd name="connsiteY8" fmla="*/ 0 h 1572242"/>
                  <a:gd name="connsiteX9" fmla="*/ 2001596 w 4003192"/>
                  <a:gd name="connsiteY9" fmla="*/ 1474933 h 1572242"/>
                  <a:gd name="connsiteX10" fmla="*/ 1312751 w 4003192"/>
                  <a:gd name="connsiteY10" fmla="*/ 786088 h 1572242"/>
                  <a:gd name="connsiteX11" fmla="*/ 2001596 w 4003192"/>
                  <a:gd name="connsiteY11" fmla="*/ 97243 h 1572242"/>
                  <a:gd name="connsiteX12" fmla="*/ 2690441 w 4003192"/>
                  <a:gd name="connsiteY12" fmla="*/ 786088 h 1572242"/>
                  <a:gd name="connsiteX13" fmla="*/ 2001596 w 4003192"/>
                  <a:gd name="connsiteY13" fmla="*/ 1474933 h 157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3192" h="1572242">
                    <a:moveTo>
                      <a:pt x="3673532" y="0"/>
                    </a:moveTo>
                    <a:lnTo>
                      <a:pt x="328999" y="0"/>
                    </a:lnTo>
                    <a:cubicBezTo>
                      <a:pt x="307551" y="168140"/>
                      <a:pt x="170523" y="300071"/>
                      <a:pt x="0" y="313707"/>
                    </a:cubicBezTo>
                    <a:lnTo>
                      <a:pt x="0" y="1246422"/>
                    </a:lnTo>
                    <a:cubicBezTo>
                      <a:pt x="174561" y="1260389"/>
                      <a:pt x="314104" y="1398344"/>
                      <a:pt x="330389" y="1572243"/>
                    </a:cubicBezTo>
                    <a:lnTo>
                      <a:pt x="3672141" y="1572243"/>
                    </a:lnTo>
                    <a:cubicBezTo>
                      <a:pt x="3688426" y="1398145"/>
                      <a:pt x="3828300" y="1260058"/>
                      <a:pt x="4003192" y="1246422"/>
                    </a:cubicBezTo>
                    <a:lnTo>
                      <a:pt x="4003192" y="313707"/>
                    </a:lnTo>
                    <a:cubicBezTo>
                      <a:pt x="3832404" y="300402"/>
                      <a:pt x="3695046" y="168339"/>
                      <a:pt x="3673532" y="0"/>
                    </a:cubicBezTo>
                    <a:close/>
                    <a:moveTo>
                      <a:pt x="2001596" y="1474933"/>
                    </a:moveTo>
                    <a:cubicBezTo>
                      <a:pt x="1621162" y="1474933"/>
                      <a:pt x="1312751" y="1166522"/>
                      <a:pt x="1312751" y="786088"/>
                    </a:cubicBezTo>
                    <a:cubicBezTo>
                      <a:pt x="1312751" y="405655"/>
                      <a:pt x="1621162" y="97243"/>
                      <a:pt x="2001596" y="97243"/>
                    </a:cubicBezTo>
                    <a:cubicBezTo>
                      <a:pt x="2382030" y="97243"/>
                      <a:pt x="2690441" y="405655"/>
                      <a:pt x="2690441" y="786088"/>
                    </a:cubicBezTo>
                    <a:cubicBezTo>
                      <a:pt x="2690441" y="1166522"/>
                      <a:pt x="2382030" y="1474933"/>
                      <a:pt x="2001596" y="1474933"/>
                    </a:cubicBezTo>
                    <a:close/>
                  </a:path>
                </a:pathLst>
              </a:custGeom>
              <a:solidFill>
                <a:schemeClr val="accent3">
                  <a:lumMod val="60000"/>
                  <a:lumOff val="40000"/>
                </a:schemeClr>
              </a:solidFill>
              <a:ln w="66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30" name="Graphic 2">
                <a:extLst>
                  <a:ext uri="{FF2B5EF4-FFF2-40B4-BE49-F238E27FC236}">
                    <a16:creationId xmlns:a16="http://schemas.microsoft.com/office/drawing/2014/main" id="{F40659BD-ACED-41BA-A316-C618F9CCD66B}"/>
                  </a:ext>
                </a:extLst>
              </p:cNvPr>
              <p:cNvSpPr/>
              <p:nvPr/>
            </p:nvSpPr>
            <p:spPr>
              <a:xfrm>
                <a:off x="3664189" y="1137660"/>
                <a:ext cx="491741" cy="841098"/>
              </a:xfrm>
              <a:custGeom>
                <a:avLst/>
                <a:gdLst>
                  <a:gd name="connsiteX0" fmla="*/ 211367 w 491741"/>
                  <a:gd name="connsiteY0" fmla="*/ 357000 h 841098"/>
                  <a:gd name="connsiteX1" fmla="*/ 211367 w 491741"/>
                  <a:gd name="connsiteY1" fmla="*/ 138153 h 841098"/>
                  <a:gd name="connsiteX2" fmla="*/ 166022 w 491741"/>
                  <a:gd name="connsiteY2" fmla="*/ 156622 h 841098"/>
                  <a:gd name="connsiteX3" fmla="*/ 111277 w 491741"/>
                  <a:gd name="connsiteY3" fmla="*/ 268892 h 841098"/>
                  <a:gd name="connsiteX4" fmla="*/ 211367 w 491741"/>
                  <a:gd name="connsiteY4" fmla="*/ 357000 h 841098"/>
                  <a:gd name="connsiteX5" fmla="*/ 211367 w 491741"/>
                  <a:gd name="connsiteY5" fmla="*/ 357000 h 841098"/>
                  <a:gd name="connsiteX6" fmla="*/ 278027 w 491741"/>
                  <a:gd name="connsiteY6" fmla="*/ 703607 h 841098"/>
                  <a:gd name="connsiteX7" fmla="*/ 325490 w 491741"/>
                  <a:gd name="connsiteY7" fmla="*/ 684608 h 841098"/>
                  <a:gd name="connsiteX8" fmla="*/ 380235 w 491741"/>
                  <a:gd name="connsiteY8" fmla="*/ 572339 h 841098"/>
                  <a:gd name="connsiteX9" fmla="*/ 277961 w 491741"/>
                  <a:gd name="connsiteY9" fmla="*/ 472249 h 841098"/>
                  <a:gd name="connsiteX10" fmla="*/ 277961 w 491741"/>
                  <a:gd name="connsiteY10" fmla="*/ 703607 h 841098"/>
                  <a:gd name="connsiteX11" fmla="*/ 278027 w 491741"/>
                  <a:gd name="connsiteY11" fmla="*/ 841098 h 841098"/>
                  <a:gd name="connsiteX12" fmla="*/ 211433 w 491741"/>
                  <a:gd name="connsiteY12" fmla="*/ 841098 h 841098"/>
                  <a:gd name="connsiteX13" fmla="*/ 211433 w 491741"/>
                  <a:gd name="connsiteY13" fmla="*/ 800850 h 841098"/>
                  <a:gd name="connsiteX14" fmla="*/ 137491 w 491741"/>
                  <a:gd name="connsiteY14" fmla="*/ 781190 h 841098"/>
                  <a:gd name="connsiteX15" fmla="*/ 0 w 491741"/>
                  <a:gd name="connsiteY15" fmla="*/ 595507 h 841098"/>
                  <a:gd name="connsiteX16" fmla="*/ 110085 w 491741"/>
                  <a:gd name="connsiteY16" fmla="*/ 592529 h 841098"/>
                  <a:gd name="connsiteX17" fmla="*/ 186013 w 491741"/>
                  <a:gd name="connsiteY17" fmla="*/ 695067 h 841098"/>
                  <a:gd name="connsiteX18" fmla="*/ 211433 w 491741"/>
                  <a:gd name="connsiteY18" fmla="*/ 703011 h 841098"/>
                  <a:gd name="connsiteX19" fmla="*/ 211433 w 491741"/>
                  <a:gd name="connsiteY19" fmla="*/ 453449 h 841098"/>
                  <a:gd name="connsiteX20" fmla="*/ 2250 w 491741"/>
                  <a:gd name="connsiteY20" fmla="*/ 280741 h 841098"/>
                  <a:gd name="connsiteX21" fmla="*/ 101414 w 491741"/>
                  <a:gd name="connsiteY21" fmla="*/ 78907 h 841098"/>
                  <a:gd name="connsiteX22" fmla="*/ 211433 w 491741"/>
                  <a:gd name="connsiteY22" fmla="*/ 40248 h 841098"/>
                  <a:gd name="connsiteX23" fmla="*/ 211433 w 491741"/>
                  <a:gd name="connsiteY23" fmla="*/ 0 h 841098"/>
                  <a:gd name="connsiteX24" fmla="*/ 278027 w 491741"/>
                  <a:gd name="connsiteY24" fmla="*/ 0 h 841098"/>
                  <a:gd name="connsiteX25" fmla="*/ 278027 w 491741"/>
                  <a:gd name="connsiteY25" fmla="*/ 39983 h 841098"/>
                  <a:gd name="connsiteX26" fmla="*/ 354087 w 491741"/>
                  <a:gd name="connsiteY26" fmla="*/ 59974 h 841098"/>
                  <a:gd name="connsiteX27" fmla="*/ 491578 w 491741"/>
                  <a:gd name="connsiteY27" fmla="*/ 245657 h 841098"/>
                  <a:gd name="connsiteX28" fmla="*/ 381493 w 491741"/>
                  <a:gd name="connsiteY28" fmla="*/ 248636 h 841098"/>
                  <a:gd name="connsiteX29" fmla="*/ 305565 w 491741"/>
                  <a:gd name="connsiteY29" fmla="*/ 146097 h 841098"/>
                  <a:gd name="connsiteX30" fmla="*/ 278027 w 491741"/>
                  <a:gd name="connsiteY30" fmla="*/ 137690 h 841098"/>
                  <a:gd name="connsiteX31" fmla="*/ 278027 w 491741"/>
                  <a:gd name="connsiteY31" fmla="*/ 371298 h 841098"/>
                  <a:gd name="connsiteX32" fmla="*/ 489327 w 491741"/>
                  <a:gd name="connsiteY32" fmla="*/ 558901 h 841098"/>
                  <a:gd name="connsiteX33" fmla="*/ 390165 w 491741"/>
                  <a:gd name="connsiteY33" fmla="*/ 762258 h 841098"/>
                  <a:gd name="connsiteX34" fmla="*/ 278027 w 491741"/>
                  <a:gd name="connsiteY34" fmla="*/ 801115 h 841098"/>
                  <a:gd name="connsiteX35" fmla="*/ 278027 w 491741"/>
                  <a:gd name="connsiteY35" fmla="*/ 841098 h 84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91741" h="841098">
                    <a:moveTo>
                      <a:pt x="211367" y="357000"/>
                    </a:moveTo>
                    <a:lnTo>
                      <a:pt x="211367" y="138153"/>
                    </a:lnTo>
                    <a:cubicBezTo>
                      <a:pt x="195281" y="141595"/>
                      <a:pt x="179857" y="147818"/>
                      <a:pt x="166022" y="156622"/>
                    </a:cubicBezTo>
                    <a:cubicBezTo>
                      <a:pt x="125311" y="182306"/>
                      <a:pt x="104260" y="225533"/>
                      <a:pt x="111277" y="268892"/>
                    </a:cubicBezTo>
                    <a:cubicBezTo>
                      <a:pt x="119750" y="325490"/>
                      <a:pt x="159799" y="344621"/>
                      <a:pt x="211367" y="357000"/>
                    </a:cubicBezTo>
                    <a:lnTo>
                      <a:pt x="211367" y="357000"/>
                    </a:lnTo>
                    <a:close/>
                    <a:moveTo>
                      <a:pt x="278027" y="703607"/>
                    </a:moveTo>
                    <a:cubicBezTo>
                      <a:pt x="294907" y="700165"/>
                      <a:pt x="310993" y="693744"/>
                      <a:pt x="325490" y="684608"/>
                    </a:cubicBezTo>
                    <a:cubicBezTo>
                      <a:pt x="366201" y="658924"/>
                      <a:pt x="387252" y="615697"/>
                      <a:pt x="380235" y="572339"/>
                    </a:cubicBezTo>
                    <a:cubicBezTo>
                      <a:pt x="366731" y="514482"/>
                      <a:pt x="327145" y="488864"/>
                      <a:pt x="277961" y="472249"/>
                    </a:cubicBezTo>
                    <a:lnTo>
                      <a:pt x="277961" y="703607"/>
                    </a:lnTo>
                    <a:close/>
                    <a:moveTo>
                      <a:pt x="278027" y="841098"/>
                    </a:moveTo>
                    <a:lnTo>
                      <a:pt x="211433" y="841098"/>
                    </a:lnTo>
                    <a:lnTo>
                      <a:pt x="211433" y="800850"/>
                    </a:lnTo>
                    <a:cubicBezTo>
                      <a:pt x="186079" y="797871"/>
                      <a:pt x="161123" y="791252"/>
                      <a:pt x="137491" y="781190"/>
                    </a:cubicBezTo>
                    <a:cubicBezTo>
                      <a:pt x="55738" y="746238"/>
                      <a:pt x="2846" y="674811"/>
                      <a:pt x="0" y="595507"/>
                    </a:cubicBezTo>
                    <a:lnTo>
                      <a:pt x="110085" y="592529"/>
                    </a:lnTo>
                    <a:cubicBezTo>
                      <a:pt x="111674" y="636285"/>
                      <a:pt x="140867" y="675738"/>
                      <a:pt x="186013" y="695067"/>
                    </a:cubicBezTo>
                    <a:cubicBezTo>
                      <a:pt x="194222" y="698576"/>
                      <a:pt x="202695" y="701290"/>
                      <a:pt x="211433" y="703011"/>
                    </a:cubicBezTo>
                    <a:lnTo>
                      <a:pt x="211433" y="453449"/>
                    </a:lnTo>
                    <a:cubicBezTo>
                      <a:pt x="124450" y="431604"/>
                      <a:pt x="31510" y="406648"/>
                      <a:pt x="2250" y="280741"/>
                    </a:cubicBezTo>
                    <a:cubicBezTo>
                      <a:pt x="-9930" y="202695"/>
                      <a:pt x="28200" y="125178"/>
                      <a:pt x="101414" y="78907"/>
                    </a:cubicBezTo>
                    <a:cubicBezTo>
                      <a:pt x="134512" y="57988"/>
                      <a:pt x="172377" y="45014"/>
                      <a:pt x="211433" y="40248"/>
                    </a:cubicBezTo>
                    <a:lnTo>
                      <a:pt x="211433" y="0"/>
                    </a:lnTo>
                    <a:lnTo>
                      <a:pt x="278027" y="0"/>
                    </a:lnTo>
                    <a:lnTo>
                      <a:pt x="278027" y="39983"/>
                    </a:lnTo>
                    <a:cubicBezTo>
                      <a:pt x="304109" y="42896"/>
                      <a:pt x="329793" y="49582"/>
                      <a:pt x="354087" y="59974"/>
                    </a:cubicBezTo>
                    <a:cubicBezTo>
                      <a:pt x="435840" y="94926"/>
                      <a:pt x="488732" y="166353"/>
                      <a:pt x="491578" y="245657"/>
                    </a:cubicBezTo>
                    <a:lnTo>
                      <a:pt x="381493" y="248636"/>
                    </a:lnTo>
                    <a:cubicBezTo>
                      <a:pt x="379904" y="204879"/>
                      <a:pt x="350711" y="165426"/>
                      <a:pt x="305565" y="146097"/>
                    </a:cubicBezTo>
                    <a:cubicBezTo>
                      <a:pt x="296695" y="142323"/>
                      <a:pt x="287427" y="139411"/>
                      <a:pt x="278027" y="137690"/>
                    </a:cubicBezTo>
                    <a:lnTo>
                      <a:pt x="278027" y="371298"/>
                    </a:lnTo>
                    <a:cubicBezTo>
                      <a:pt x="361766" y="389304"/>
                      <a:pt x="452721" y="420019"/>
                      <a:pt x="489327" y="558901"/>
                    </a:cubicBezTo>
                    <a:cubicBezTo>
                      <a:pt x="502037" y="637476"/>
                      <a:pt x="463908" y="715721"/>
                      <a:pt x="390165" y="762258"/>
                    </a:cubicBezTo>
                    <a:cubicBezTo>
                      <a:pt x="356470" y="783573"/>
                      <a:pt x="317877" y="796614"/>
                      <a:pt x="278027" y="801115"/>
                    </a:cubicBezTo>
                    <a:lnTo>
                      <a:pt x="278027" y="841098"/>
                    </a:lnTo>
                    <a:close/>
                  </a:path>
                </a:pathLst>
              </a:custGeom>
              <a:solidFill>
                <a:srgbClr val="FFFFFF"/>
              </a:solidFill>
              <a:ln w="66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grpSp>
          <p:nvGrpSpPr>
            <p:cNvPr id="117" name="Group 191">
              <a:extLst>
                <a:ext uri="{FF2B5EF4-FFF2-40B4-BE49-F238E27FC236}">
                  <a16:creationId xmlns:a16="http://schemas.microsoft.com/office/drawing/2014/main" id="{7BAD9493-24C1-4548-BA12-2E099BB05852}"/>
                </a:ext>
              </a:extLst>
            </p:cNvPr>
            <p:cNvGrpSpPr/>
            <p:nvPr/>
          </p:nvGrpSpPr>
          <p:grpSpPr>
            <a:xfrm>
              <a:off x="1287335" y="3465899"/>
              <a:ext cx="1054352" cy="465128"/>
              <a:chOff x="1580710" y="530700"/>
              <a:chExt cx="4658607" cy="2055148"/>
            </a:xfrm>
          </p:grpSpPr>
          <p:sp>
            <p:nvSpPr>
              <p:cNvPr id="123" name="Graphic 2">
                <a:extLst>
                  <a:ext uri="{FF2B5EF4-FFF2-40B4-BE49-F238E27FC236}">
                    <a16:creationId xmlns:a16="http://schemas.microsoft.com/office/drawing/2014/main" id="{D02AFD1C-C32E-4558-8700-D8286CFFC6FC}"/>
                  </a:ext>
                </a:extLst>
              </p:cNvPr>
              <p:cNvSpPr/>
              <p:nvPr/>
            </p:nvSpPr>
            <p:spPr>
              <a:xfrm>
                <a:off x="1580710" y="530700"/>
                <a:ext cx="4658607" cy="2055148"/>
              </a:xfrm>
              <a:custGeom>
                <a:avLst/>
                <a:gdLst>
                  <a:gd name="connsiteX0" fmla="*/ 4614057 w 4658607"/>
                  <a:gd name="connsiteY0" fmla="*/ 2055149 h 2055149"/>
                  <a:gd name="connsiteX1" fmla="*/ 44551 w 4658607"/>
                  <a:gd name="connsiteY1" fmla="*/ 2055149 h 2055149"/>
                  <a:gd name="connsiteX2" fmla="*/ 0 w 4658607"/>
                  <a:gd name="connsiteY2" fmla="*/ 2010599 h 2055149"/>
                  <a:gd name="connsiteX3" fmla="*/ 0 w 4658607"/>
                  <a:gd name="connsiteY3" fmla="*/ 44551 h 2055149"/>
                  <a:gd name="connsiteX4" fmla="*/ 44551 w 4658607"/>
                  <a:gd name="connsiteY4" fmla="*/ 0 h 2055149"/>
                  <a:gd name="connsiteX5" fmla="*/ 4614057 w 4658607"/>
                  <a:gd name="connsiteY5" fmla="*/ 0 h 2055149"/>
                  <a:gd name="connsiteX6" fmla="*/ 4658608 w 4658607"/>
                  <a:gd name="connsiteY6" fmla="*/ 44551 h 2055149"/>
                  <a:gd name="connsiteX7" fmla="*/ 4658608 w 4658607"/>
                  <a:gd name="connsiteY7" fmla="*/ 2010533 h 2055149"/>
                  <a:gd name="connsiteX8" fmla="*/ 4614057 w 4658607"/>
                  <a:gd name="connsiteY8" fmla="*/ 2055149 h 205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8607" h="2055149">
                    <a:moveTo>
                      <a:pt x="4614057" y="2055149"/>
                    </a:moveTo>
                    <a:lnTo>
                      <a:pt x="44551" y="2055149"/>
                    </a:lnTo>
                    <a:cubicBezTo>
                      <a:pt x="19925" y="2055149"/>
                      <a:pt x="0" y="2035158"/>
                      <a:pt x="0" y="2010599"/>
                    </a:cubicBezTo>
                    <a:lnTo>
                      <a:pt x="0" y="44551"/>
                    </a:lnTo>
                    <a:cubicBezTo>
                      <a:pt x="0" y="19925"/>
                      <a:pt x="19991" y="0"/>
                      <a:pt x="44551" y="0"/>
                    </a:cubicBezTo>
                    <a:lnTo>
                      <a:pt x="4614057" y="0"/>
                    </a:lnTo>
                    <a:cubicBezTo>
                      <a:pt x="4638683" y="0"/>
                      <a:pt x="4658608" y="19991"/>
                      <a:pt x="4658608" y="44551"/>
                    </a:cubicBezTo>
                    <a:lnTo>
                      <a:pt x="4658608" y="2010533"/>
                    </a:lnTo>
                    <a:cubicBezTo>
                      <a:pt x="4658608" y="2035158"/>
                      <a:pt x="4638683" y="2055149"/>
                      <a:pt x="4614057" y="2055149"/>
                    </a:cubicBezTo>
                    <a:close/>
                  </a:path>
                </a:pathLst>
              </a:custGeom>
              <a:solidFill>
                <a:schemeClr val="accent3">
                  <a:lumMod val="60000"/>
                  <a:lumOff val="40000"/>
                </a:schemeClr>
              </a:solidFill>
              <a:ln w="66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24" name="Graphic 2">
                <a:extLst>
                  <a:ext uri="{FF2B5EF4-FFF2-40B4-BE49-F238E27FC236}">
                    <a16:creationId xmlns:a16="http://schemas.microsoft.com/office/drawing/2014/main" id="{E1B596D2-944A-44E1-A57E-7D85F2D1A1D7}"/>
                  </a:ext>
                </a:extLst>
              </p:cNvPr>
              <p:cNvSpPr/>
              <p:nvPr/>
            </p:nvSpPr>
            <p:spPr>
              <a:xfrm>
                <a:off x="1791876" y="660845"/>
                <a:ext cx="4236272" cy="1794861"/>
              </a:xfrm>
              <a:custGeom>
                <a:avLst/>
                <a:gdLst>
                  <a:gd name="connsiteX0" fmla="*/ 4191721 w 4236271"/>
                  <a:gd name="connsiteY0" fmla="*/ 1794863 h 1794863"/>
                  <a:gd name="connsiteX1" fmla="*/ 44550 w 4236271"/>
                  <a:gd name="connsiteY1" fmla="*/ 1794863 h 1794863"/>
                  <a:gd name="connsiteX2" fmla="*/ 0 w 4236271"/>
                  <a:gd name="connsiteY2" fmla="*/ 1750313 h 1794863"/>
                  <a:gd name="connsiteX3" fmla="*/ 0 w 4236271"/>
                  <a:gd name="connsiteY3" fmla="*/ 44550 h 1794863"/>
                  <a:gd name="connsiteX4" fmla="*/ 44550 w 4236271"/>
                  <a:gd name="connsiteY4" fmla="*/ 0 h 1794863"/>
                  <a:gd name="connsiteX5" fmla="*/ 4191721 w 4236271"/>
                  <a:gd name="connsiteY5" fmla="*/ 0 h 1794863"/>
                  <a:gd name="connsiteX6" fmla="*/ 4236272 w 4236271"/>
                  <a:gd name="connsiteY6" fmla="*/ 44550 h 1794863"/>
                  <a:gd name="connsiteX7" fmla="*/ 4236272 w 4236271"/>
                  <a:gd name="connsiteY7" fmla="*/ 1750313 h 1794863"/>
                  <a:gd name="connsiteX8" fmla="*/ 4191721 w 4236271"/>
                  <a:gd name="connsiteY8" fmla="*/ 1794863 h 179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6271" h="1794863">
                    <a:moveTo>
                      <a:pt x="4191721" y="1794863"/>
                    </a:moveTo>
                    <a:lnTo>
                      <a:pt x="44550" y="1794863"/>
                    </a:lnTo>
                    <a:cubicBezTo>
                      <a:pt x="19925" y="1794863"/>
                      <a:pt x="0" y="1774872"/>
                      <a:pt x="0" y="1750313"/>
                    </a:cubicBezTo>
                    <a:lnTo>
                      <a:pt x="0" y="44550"/>
                    </a:lnTo>
                    <a:cubicBezTo>
                      <a:pt x="0" y="19925"/>
                      <a:pt x="19991" y="0"/>
                      <a:pt x="44550" y="0"/>
                    </a:cubicBezTo>
                    <a:lnTo>
                      <a:pt x="4191721" y="0"/>
                    </a:lnTo>
                    <a:cubicBezTo>
                      <a:pt x="4216346" y="0"/>
                      <a:pt x="4236272" y="19991"/>
                      <a:pt x="4236272" y="44550"/>
                    </a:cubicBezTo>
                    <a:lnTo>
                      <a:pt x="4236272" y="1750313"/>
                    </a:lnTo>
                    <a:cubicBezTo>
                      <a:pt x="4236338" y="1774938"/>
                      <a:pt x="4216346" y="1794863"/>
                      <a:pt x="4191721" y="1794863"/>
                    </a:cubicBezTo>
                    <a:close/>
                  </a:path>
                </a:pathLst>
              </a:custGeom>
              <a:solidFill>
                <a:schemeClr val="accent3"/>
              </a:solidFill>
              <a:ln w="66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25" name="Graphic 2">
                <a:extLst>
                  <a:ext uri="{FF2B5EF4-FFF2-40B4-BE49-F238E27FC236}">
                    <a16:creationId xmlns:a16="http://schemas.microsoft.com/office/drawing/2014/main" id="{97DCD9D2-5D2C-4767-9984-7327B9B6CC13}"/>
                  </a:ext>
                </a:extLst>
              </p:cNvPr>
              <p:cNvSpPr/>
              <p:nvPr/>
            </p:nvSpPr>
            <p:spPr>
              <a:xfrm>
                <a:off x="1908381" y="772188"/>
                <a:ext cx="4003194" cy="1572241"/>
              </a:xfrm>
              <a:custGeom>
                <a:avLst/>
                <a:gdLst>
                  <a:gd name="connsiteX0" fmla="*/ 3673532 w 4003192"/>
                  <a:gd name="connsiteY0" fmla="*/ 0 h 1572242"/>
                  <a:gd name="connsiteX1" fmla="*/ 328999 w 4003192"/>
                  <a:gd name="connsiteY1" fmla="*/ 0 h 1572242"/>
                  <a:gd name="connsiteX2" fmla="*/ 0 w 4003192"/>
                  <a:gd name="connsiteY2" fmla="*/ 313707 h 1572242"/>
                  <a:gd name="connsiteX3" fmla="*/ 0 w 4003192"/>
                  <a:gd name="connsiteY3" fmla="*/ 1246422 h 1572242"/>
                  <a:gd name="connsiteX4" fmla="*/ 330389 w 4003192"/>
                  <a:gd name="connsiteY4" fmla="*/ 1572243 h 1572242"/>
                  <a:gd name="connsiteX5" fmla="*/ 3672141 w 4003192"/>
                  <a:gd name="connsiteY5" fmla="*/ 1572243 h 1572242"/>
                  <a:gd name="connsiteX6" fmla="*/ 4003192 w 4003192"/>
                  <a:gd name="connsiteY6" fmla="*/ 1246422 h 1572242"/>
                  <a:gd name="connsiteX7" fmla="*/ 4003192 w 4003192"/>
                  <a:gd name="connsiteY7" fmla="*/ 313707 h 1572242"/>
                  <a:gd name="connsiteX8" fmla="*/ 3673532 w 4003192"/>
                  <a:gd name="connsiteY8" fmla="*/ 0 h 1572242"/>
                  <a:gd name="connsiteX9" fmla="*/ 2001596 w 4003192"/>
                  <a:gd name="connsiteY9" fmla="*/ 1474933 h 1572242"/>
                  <a:gd name="connsiteX10" fmla="*/ 1312751 w 4003192"/>
                  <a:gd name="connsiteY10" fmla="*/ 786088 h 1572242"/>
                  <a:gd name="connsiteX11" fmla="*/ 2001596 w 4003192"/>
                  <a:gd name="connsiteY11" fmla="*/ 97243 h 1572242"/>
                  <a:gd name="connsiteX12" fmla="*/ 2690441 w 4003192"/>
                  <a:gd name="connsiteY12" fmla="*/ 786088 h 1572242"/>
                  <a:gd name="connsiteX13" fmla="*/ 2001596 w 4003192"/>
                  <a:gd name="connsiteY13" fmla="*/ 1474933 h 157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3192" h="1572242">
                    <a:moveTo>
                      <a:pt x="3673532" y="0"/>
                    </a:moveTo>
                    <a:lnTo>
                      <a:pt x="328999" y="0"/>
                    </a:lnTo>
                    <a:cubicBezTo>
                      <a:pt x="307551" y="168140"/>
                      <a:pt x="170523" y="300071"/>
                      <a:pt x="0" y="313707"/>
                    </a:cubicBezTo>
                    <a:lnTo>
                      <a:pt x="0" y="1246422"/>
                    </a:lnTo>
                    <a:cubicBezTo>
                      <a:pt x="174561" y="1260389"/>
                      <a:pt x="314104" y="1398344"/>
                      <a:pt x="330389" y="1572243"/>
                    </a:cubicBezTo>
                    <a:lnTo>
                      <a:pt x="3672141" y="1572243"/>
                    </a:lnTo>
                    <a:cubicBezTo>
                      <a:pt x="3688426" y="1398145"/>
                      <a:pt x="3828300" y="1260058"/>
                      <a:pt x="4003192" y="1246422"/>
                    </a:cubicBezTo>
                    <a:lnTo>
                      <a:pt x="4003192" y="313707"/>
                    </a:lnTo>
                    <a:cubicBezTo>
                      <a:pt x="3832404" y="300402"/>
                      <a:pt x="3695046" y="168339"/>
                      <a:pt x="3673532" y="0"/>
                    </a:cubicBezTo>
                    <a:close/>
                    <a:moveTo>
                      <a:pt x="2001596" y="1474933"/>
                    </a:moveTo>
                    <a:cubicBezTo>
                      <a:pt x="1621162" y="1474933"/>
                      <a:pt x="1312751" y="1166522"/>
                      <a:pt x="1312751" y="786088"/>
                    </a:cubicBezTo>
                    <a:cubicBezTo>
                      <a:pt x="1312751" y="405655"/>
                      <a:pt x="1621162" y="97243"/>
                      <a:pt x="2001596" y="97243"/>
                    </a:cubicBezTo>
                    <a:cubicBezTo>
                      <a:pt x="2382030" y="97243"/>
                      <a:pt x="2690441" y="405655"/>
                      <a:pt x="2690441" y="786088"/>
                    </a:cubicBezTo>
                    <a:cubicBezTo>
                      <a:pt x="2690441" y="1166522"/>
                      <a:pt x="2382030" y="1474933"/>
                      <a:pt x="2001596" y="1474933"/>
                    </a:cubicBezTo>
                    <a:close/>
                  </a:path>
                </a:pathLst>
              </a:custGeom>
              <a:solidFill>
                <a:schemeClr val="accent3">
                  <a:lumMod val="60000"/>
                  <a:lumOff val="40000"/>
                </a:schemeClr>
              </a:solidFill>
              <a:ln w="66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26" name="Graphic 2">
                <a:extLst>
                  <a:ext uri="{FF2B5EF4-FFF2-40B4-BE49-F238E27FC236}">
                    <a16:creationId xmlns:a16="http://schemas.microsoft.com/office/drawing/2014/main" id="{30B6114D-D13B-4F56-95B1-256840EF2000}"/>
                  </a:ext>
                </a:extLst>
              </p:cNvPr>
              <p:cNvSpPr/>
              <p:nvPr/>
            </p:nvSpPr>
            <p:spPr>
              <a:xfrm>
                <a:off x="3664189" y="1137660"/>
                <a:ext cx="491741" cy="841098"/>
              </a:xfrm>
              <a:custGeom>
                <a:avLst/>
                <a:gdLst>
                  <a:gd name="connsiteX0" fmla="*/ 211367 w 491741"/>
                  <a:gd name="connsiteY0" fmla="*/ 357000 h 841098"/>
                  <a:gd name="connsiteX1" fmla="*/ 211367 w 491741"/>
                  <a:gd name="connsiteY1" fmla="*/ 138153 h 841098"/>
                  <a:gd name="connsiteX2" fmla="*/ 166022 w 491741"/>
                  <a:gd name="connsiteY2" fmla="*/ 156622 h 841098"/>
                  <a:gd name="connsiteX3" fmla="*/ 111277 w 491741"/>
                  <a:gd name="connsiteY3" fmla="*/ 268892 h 841098"/>
                  <a:gd name="connsiteX4" fmla="*/ 211367 w 491741"/>
                  <a:gd name="connsiteY4" fmla="*/ 357000 h 841098"/>
                  <a:gd name="connsiteX5" fmla="*/ 211367 w 491741"/>
                  <a:gd name="connsiteY5" fmla="*/ 357000 h 841098"/>
                  <a:gd name="connsiteX6" fmla="*/ 278027 w 491741"/>
                  <a:gd name="connsiteY6" fmla="*/ 703607 h 841098"/>
                  <a:gd name="connsiteX7" fmla="*/ 325490 w 491741"/>
                  <a:gd name="connsiteY7" fmla="*/ 684608 h 841098"/>
                  <a:gd name="connsiteX8" fmla="*/ 380235 w 491741"/>
                  <a:gd name="connsiteY8" fmla="*/ 572339 h 841098"/>
                  <a:gd name="connsiteX9" fmla="*/ 277961 w 491741"/>
                  <a:gd name="connsiteY9" fmla="*/ 472249 h 841098"/>
                  <a:gd name="connsiteX10" fmla="*/ 277961 w 491741"/>
                  <a:gd name="connsiteY10" fmla="*/ 703607 h 841098"/>
                  <a:gd name="connsiteX11" fmla="*/ 278027 w 491741"/>
                  <a:gd name="connsiteY11" fmla="*/ 841098 h 841098"/>
                  <a:gd name="connsiteX12" fmla="*/ 211433 w 491741"/>
                  <a:gd name="connsiteY12" fmla="*/ 841098 h 841098"/>
                  <a:gd name="connsiteX13" fmla="*/ 211433 w 491741"/>
                  <a:gd name="connsiteY13" fmla="*/ 800850 h 841098"/>
                  <a:gd name="connsiteX14" fmla="*/ 137491 w 491741"/>
                  <a:gd name="connsiteY14" fmla="*/ 781190 h 841098"/>
                  <a:gd name="connsiteX15" fmla="*/ 0 w 491741"/>
                  <a:gd name="connsiteY15" fmla="*/ 595507 h 841098"/>
                  <a:gd name="connsiteX16" fmla="*/ 110085 w 491741"/>
                  <a:gd name="connsiteY16" fmla="*/ 592529 h 841098"/>
                  <a:gd name="connsiteX17" fmla="*/ 186013 w 491741"/>
                  <a:gd name="connsiteY17" fmla="*/ 695067 h 841098"/>
                  <a:gd name="connsiteX18" fmla="*/ 211433 w 491741"/>
                  <a:gd name="connsiteY18" fmla="*/ 703011 h 841098"/>
                  <a:gd name="connsiteX19" fmla="*/ 211433 w 491741"/>
                  <a:gd name="connsiteY19" fmla="*/ 453449 h 841098"/>
                  <a:gd name="connsiteX20" fmla="*/ 2250 w 491741"/>
                  <a:gd name="connsiteY20" fmla="*/ 280741 h 841098"/>
                  <a:gd name="connsiteX21" fmla="*/ 101414 w 491741"/>
                  <a:gd name="connsiteY21" fmla="*/ 78907 h 841098"/>
                  <a:gd name="connsiteX22" fmla="*/ 211433 w 491741"/>
                  <a:gd name="connsiteY22" fmla="*/ 40248 h 841098"/>
                  <a:gd name="connsiteX23" fmla="*/ 211433 w 491741"/>
                  <a:gd name="connsiteY23" fmla="*/ 0 h 841098"/>
                  <a:gd name="connsiteX24" fmla="*/ 278027 w 491741"/>
                  <a:gd name="connsiteY24" fmla="*/ 0 h 841098"/>
                  <a:gd name="connsiteX25" fmla="*/ 278027 w 491741"/>
                  <a:gd name="connsiteY25" fmla="*/ 39983 h 841098"/>
                  <a:gd name="connsiteX26" fmla="*/ 354087 w 491741"/>
                  <a:gd name="connsiteY26" fmla="*/ 59974 h 841098"/>
                  <a:gd name="connsiteX27" fmla="*/ 491578 w 491741"/>
                  <a:gd name="connsiteY27" fmla="*/ 245657 h 841098"/>
                  <a:gd name="connsiteX28" fmla="*/ 381493 w 491741"/>
                  <a:gd name="connsiteY28" fmla="*/ 248636 h 841098"/>
                  <a:gd name="connsiteX29" fmla="*/ 305565 w 491741"/>
                  <a:gd name="connsiteY29" fmla="*/ 146097 h 841098"/>
                  <a:gd name="connsiteX30" fmla="*/ 278027 w 491741"/>
                  <a:gd name="connsiteY30" fmla="*/ 137690 h 841098"/>
                  <a:gd name="connsiteX31" fmla="*/ 278027 w 491741"/>
                  <a:gd name="connsiteY31" fmla="*/ 371298 h 841098"/>
                  <a:gd name="connsiteX32" fmla="*/ 489327 w 491741"/>
                  <a:gd name="connsiteY32" fmla="*/ 558901 h 841098"/>
                  <a:gd name="connsiteX33" fmla="*/ 390165 w 491741"/>
                  <a:gd name="connsiteY33" fmla="*/ 762258 h 841098"/>
                  <a:gd name="connsiteX34" fmla="*/ 278027 w 491741"/>
                  <a:gd name="connsiteY34" fmla="*/ 801115 h 841098"/>
                  <a:gd name="connsiteX35" fmla="*/ 278027 w 491741"/>
                  <a:gd name="connsiteY35" fmla="*/ 841098 h 84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91741" h="841098">
                    <a:moveTo>
                      <a:pt x="211367" y="357000"/>
                    </a:moveTo>
                    <a:lnTo>
                      <a:pt x="211367" y="138153"/>
                    </a:lnTo>
                    <a:cubicBezTo>
                      <a:pt x="195281" y="141595"/>
                      <a:pt x="179857" y="147818"/>
                      <a:pt x="166022" y="156622"/>
                    </a:cubicBezTo>
                    <a:cubicBezTo>
                      <a:pt x="125311" y="182306"/>
                      <a:pt x="104260" y="225533"/>
                      <a:pt x="111277" y="268892"/>
                    </a:cubicBezTo>
                    <a:cubicBezTo>
                      <a:pt x="119750" y="325490"/>
                      <a:pt x="159799" y="344621"/>
                      <a:pt x="211367" y="357000"/>
                    </a:cubicBezTo>
                    <a:lnTo>
                      <a:pt x="211367" y="357000"/>
                    </a:lnTo>
                    <a:close/>
                    <a:moveTo>
                      <a:pt x="278027" y="703607"/>
                    </a:moveTo>
                    <a:cubicBezTo>
                      <a:pt x="294907" y="700165"/>
                      <a:pt x="310993" y="693744"/>
                      <a:pt x="325490" y="684608"/>
                    </a:cubicBezTo>
                    <a:cubicBezTo>
                      <a:pt x="366201" y="658924"/>
                      <a:pt x="387252" y="615697"/>
                      <a:pt x="380235" y="572339"/>
                    </a:cubicBezTo>
                    <a:cubicBezTo>
                      <a:pt x="366731" y="514482"/>
                      <a:pt x="327145" y="488864"/>
                      <a:pt x="277961" y="472249"/>
                    </a:cubicBezTo>
                    <a:lnTo>
                      <a:pt x="277961" y="703607"/>
                    </a:lnTo>
                    <a:close/>
                    <a:moveTo>
                      <a:pt x="278027" y="841098"/>
                    </a:moveTo>
                    <a:lnTo>
                      <a:pt x="211433" y="841098"/>
                    </a:lnTo>
                    <a:lnTo>
                      <a:pt x="211433" y="800850"/>
                    </a:lnTo>
                    <a:cubicBezTo>
                      <a:pt x="186079" y="797871"/>
                      <a:pt x="161123" y="791252"/>
                      <a:pt x="137491" y="781190"/>
                    </a:cubicBezTo>
                    <a:cubicBezTo>
                      <a:pt x="55738" y="746238"/>
                      <a:pt x="2846" y="674811"/>
                      <a:pt x="0" y="595507"/>
                    </a:cubicBezTo>
                    <a:lnTo>
                      <a:pt x="110085" y="592529"/>
                    </a:lnTo>
                    <a:cubicBezTo>
                      <a:pt x="111674" y="636285"/>
                      <a:pt x="140867" y="675738"/>
                      <a:pt x="186013" y="695067"/>
                    </a:cubicBezTo>
                    <a:cubicBezTo>
                      <a:pt x="194222" y="698576"/>
                      <a:pt x="202695" y="701290"/>
                      <a:pt x="211433" y="703011"/>
                    </a:cubicBezTo>
                    <a:lnTo>
                      <a:pt x="211433" y="453449"/>
                    </a:lnTo>
                    <a:cubicBezTo>
                      <a:pt x="124450" y="431604"/>
                      <a:pt x="31510" y="406648"/>
                      <a:pt x="2250" y="280741"/>
                    </a:cubicBezTo>
                    <a:cubicBezTo>
                      <a:pt x="-9930" y="202695"/>
                      <a:pt x="28200" y="125178"/>
                      <a:pt x="101414" y="78907"/>
                    </a:cubicBezTo>
                    <a:cubicBezTo>
                      <a:pt x="134512" y="57988"/>
                      <a:pt x="172377" y="45014"/>
                      <a:pt x="211433" y="40248"/>
                    </a:cubicBezTo>
                    <a:lnTo>
                      <a:pt x="211433" y="0"/>
                    </a:lnTo>
                    <a:lnTo>
                      <a:pt x="278027" y="0"/>
                    </a:lnTo>
                    <a:lnTo>
                      <a:pt x="278027" y="39983"/>
                    </a:lnTo>
                    <a:cubicBezTo>
                      <a:pt x="304109" y="42896"/>
                      <a:pt x="329793" y="49582"/>
                      <a:pt x="354087" y="59974"/>
                    </a:cubicBezTo>
                    <a:cubicBezTo>
                      <a:pt x="435840" y="94926"/>
                      <a:pt x="488732" y="166353"/>
                      <a:pt x="491578" y="245657"/>
                    </a:cubicBezTo>
                    <a:lnTo>
                      <a:pt x="381493" y="248636"/>
                    </a:lnTo>
                    <a:cubicBezTo>
                      <a:pt x="379904" y="204879"/>
                      <a:pt x="350711" y="165426"/>
                      <a:pt x="305565" y="146097"/>
                    </a:cubicBezTo>
                    <a:cubicBezTo>
                      <a:pt x="296695" y="142323"/>
                      <a:pt x="287427" y="139411"/>
                      <a:pt x="278027" y="137690"/>
                    </a:cubicBezTo>
                    <a:lnTo>
                      <a:pt x="278027" y="371298"/>
                    </a:lnTo>
                    <a:cubicBezTo>
                      <a:pt x="361766" y="389304"/>
                      <a:pt x="452721" y="420019"/>
                      <a:pt x="489327" y="558901"/>
                    </a:cubicBezTo>
                    <a:cubicBezTo>
                      <a:pt x="502037" y="637476"/>
                      <a:pt x="463908" y="715721"/>
                      <a:pt x="390165" y="762258"/>
                    </a:cubicBezTo>
                    <a:cubicBezTo>
                      <a:pt x="356470" y="783573"/>
                      <a:pt x="317877" y="796614"/>
                      <a:pt x="278027" y="801115"/>
                    </a:cubicBezTo>
                    <a:lnTo>
                      <a:pt x="278027" y="841098"/>
                    </a:lnTo>
                    <a:close/>
                  </a:path>
                </a:pathLst>
              </a:custGeom>
              <a:solidFill>
                <a:srgbClr val="FFFFFF"/>
              </a:solidFill>
              <a:ln w="66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grpSp>
          <p:nvGrpSpPr>
            <p:cNvPr id="118" name="Group 192">
              <a:extLst>
                <a:ext uri="{FF2B5EF4-FFF2-40B4-BE49-F238E27FC236}">
                  <a16:creationId xmlns:a16="http://schemas.microsoft.com/office/drawing/2014/main" id="{84AEFA9A-22DF-470D-98B9-40D1F5E45894}"/>
                </a:ext>
              </a:extLst>
            </p:cNvPr>
            <p:cNvGrpSpPr/>
            <p:nvPr/>
          </p:nvGrpSpPr>
          <p:grpSpPr>
            <a:xfrm>
              <a:off x="1156074" y="3694752"/>
              <a:ext cx="573895" cy="350532"/>
              <a:chOff x="2843095" y="1894766"/>
              <a:chExt cx="2535729" cy="1548806"/>
            </a:xfrm>
          </p:grpSpPr>
          <p:sp>
            <p:nvSpPr>
              <p:cNvPr id="119" name="Graphic 2">
                <a:extLst>
                  <a:ext uri="{FF2B5EF4-FFF2-40B4-BE49-F238E27FC236}">
                    <a16:creationId xmlns:a16="http://schemas.microsoft.com/office/drawing/2014/main" id="{144D0675-6860-4EF4-8E74-2554E9BD937C}"/>
                  </a:ext>
                </a:extLst>
              </p:cNvPr>
              <p:cNvSpPr/>
              <p:nvPr/>
            </p:nvSpPr>
            <p:spPr>
              <a:xfrm>
                <a:off x="2843095" y="1895937"/>
                <a:ext cx="2535729" cy="1547635"/>
              </a:xfrm>
              <a:custGeom>
                <a:avLst/>
                <a:gdLst>
                  <a:gd name="connsiteX0" fmla="*/ 2526260 w 2535729"/>
                  <a:gd name="connsiteY0" fmla="*/ 765576 h 1547635"/>
                  <a:gd name="connsiteX1" fmla="*/ 2528644 w 2535729"/>
                  <a:gd name="connsiteY1" fmla="*/ 746246 h 1547635"/>
                  <a:gd name="connsiteX2" fmla="*/ 2488926 w 2535729"/>
                  <a:gd name="connsiteY2" fmla="*/ 588102 h 1547635"/>
                  <a:gd name="connsiteX3" fmla="*/ 2312378 w 2535729"/>
                  <a:gd name="connsiteY3" fmla="*/ 463453 h 1547635"/>
                  <a:gd name="connsiteX4" fmla="*/ 2299470 w 2535729"/>
                  <a:gd name="connsiteY4" fmla="*/ 443925 h 1547635"/>
                  <a:gd name="connsiteX5" fmla="*/ 2189318 w 2535729"/>
                  <a:gd name="connsiteY5" fmla="*/ 245798 h 1547635"/>
                  <a:gd name="connsiteX6" fmla="*/ 1516360 w 2535729"/>
                  <a:gd name="connsiteY6" fmla="*/ 24170 h 1547635"/>
                  <a:gd name="connsiteX7" fmla="*/ 769262 w 2535729"/>
                  <a:gd name="connsiteY7" fmla="*/ 25428 h 1547635"/>
                  <a:gd name="connsiteX8" fmla="*/ 67972 w 2535729"/>
                  <a:gd name="connsiteY8" fmla="*/ 287369 h 1547635"/>
                  <a:gd name="connsiteX9" fmla="*/ 30041 w 2535729"/>
                  <a:gd name="connsiteY9" fmla="*/ 655755 h 1547635"/>
                  <a:gd name="connsiteX10" fmla="*/ 74128 w 2535729"/>
                  <a:gd name="connsiteY10" fmla="*/ 740884 h 1547635"/>
                  <a:gd name="connsiteX11" fmla="*/ 109477 w 2535729"/>
                  <a:gd name="connsiteY11" fmla="*/ 809862 h 1547635"/>
                  <a:gd name="connsiteX12" fmla="*/ 42685 w 2535729"/>
                  <a:gd name="connsiteY12" fmla="*/ 999185 h 1547635"/>
                  <a:gd name="connsiteX13" fmla="*/ 90346 w 2535729"/>
                  <a:gd name="connsiteY13" fmla="*/ 1259273 h 1547635"/>
                  <a:gd name="connsiteX14" fmla="*/ 432055 w 2535729"/>
                  <a:gd name="connsiteY14" fmla="*/ 1459981 h 1547635"/>
                  <a:gd name="connsiteX15" fmla="*/ 868491 w 2535729"/>
                  <a:gd name="connsiteY15" fmla="*/ 1535446 h 1547635"/>
                  <a:gd name="connsiteX16" fmla="*/ 1712767 w 2535729"/>
                  <a:gd name="connsiteY16" fmla="*/ 1501686 h 1547635"/>
                  <a:gd name="connsiteX17" fmla="*/ 2081483 w 2535729"/>
                  <a:gd name="connsiteY17" fmla="*/ 1393520 h 1547635"/>
                  <a:gd name="connsiteX18" fmla="*/ 2330384 w 2535729"/>
                  <a:gd name="connsiteY18" fmla="*/ 1142170 h 1547635"/>
                  <a:gd name="connsiteX19" fmla="*/ 2426104 w 2535729"/>
                  <a:gd name="connsiteY19" fmla="*/ 1066573 h 1547635"/>
                  <a:gd name="connsiteX20" fmla="*/ 2518383 w 2535729"/>
                  <a:gd name="connsiteY20" fmla="*/ 932855 h 1547635"/>
                  <a:gd name="connsiteX21" fmla="*/ 2531358 w 2535729"/>
                  <a:gd name="connsiteY21" fmla="*/ 791922 h 1547635"/>
                  <a:gd name="connsiteX22" fmla="*/ 2526459 w 2535729"/>
                  <a:gd name="connsiteY22" fmla="*/ 772129 h 1547635"/>
                  <a:gd name="connsiteX23" fmla="*/ 2526260 w 2535729"/>
                  <a:gd name="connsiteY23" fmla="*/ 765576 h 15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35729" h="1547635">
                    <a:moveTo>
                      <a:pt x="2526260" y="765576"/>
                    </a:moveTo>
                    <a:cubicBezTo>
                      <a:pt x="2526459" y="759088"/>
                      <a:pt x="2527717" y="752667"/>
                      <a:pt x="2528644" y="746246"/>
                    </a:cubicBezTo>
                    <a:cubicBezTo>
                      <a:pt x="2536852" y="691965"/>
                      <a:pt x="2525334" y="630667"/>
                      <a:pt x="2488926" y="588102"/>
                    </a:cubicBezTo>
                    <a:cubicBezTo>
                      <a:pt x="2445368" y="537130"/>
                      <a:pt x="2366991" y="503370"/>
                      <a:pt x="2312378" y="463453"/>
                    </a:cubicBezTo>
                    <a:cubicBezTo>
                      <a:pt x="2301390" y="461401"/>
                      <a:pt x="2298940" y="453722"/>
                      <a:pt x="2299470" y="443925"/>
                    </a:cubicBezTo>
                    <a:cubicBezTo>
                      <a:pt x="2303971" y="355023"/>
                      <a:pt x="2253331" y="295843"/>
                      <a:pt x="2189318" y="245798"/>
                    </a:cubicBezTo>
                    <a:cubicBezTo>
                      <a:pt x="2000789" y="98245"/>
                      <a:pt x="1747586" y="53628"/>
                      <a:pt x="1516360" y="24170"/>
                    </a:cubicBezTo>
                    <a:cubicBezTo>
                      <a:pt x="1268718" y="-7405"/>
                      <a:pt x="1016706" y="-9127"/>
                      <a:pt x="769262" y="25428"/>
                    </a:cubicBezTo>
                    <a:cubicBezTo>
                      <a:pt x="527180" y="59255"/>
                      <a:pt x="250808" y="112808"/>
                      <a:pt x="67972" y="287369"/>
                    </a:cubicBezTo>
                    <a:cubicBezTo>
                      <a:pt x="-22718" y="373955"/>
                      <a:pt x="-8817" y="547589"/>
                      <a:pt x="30041" y="655755"/>
                    </a:cubicBezTo>
                    <a:cubicBezTo>
                      <a:pt x="40897" y="685941"/>
                      <a:pt x="55725" y="714604"/>
                      <a:pt x="74128" y="740884"/>
                    </a:cubicBezTo>
                    <a:cubicBezTo>
                      <a:pt x="87301" y="759684"/>
                      <a:pt x="133110" y="790863"/>
                      <a:pt x="109477" y="809862"/>
                    </a:cubicBezTo>
                    <a:cubicBezTo>
                      <a:pt x="48046" y="859112"/>
                      <a:pt x="32755" y="924713"/>
                      <a:pt x="42685" y="999185"/>
                    </a:cubicBezTo>
                    <a:cubicBezTo>
                      <a:pt x="45001" y="1084049"/>
                      <a:pt x="43876" y="1185661"/>
                      <a:pt x="90346" y="1259273"/>
                    </a:cubicBezTo>
                    <a:cubicBezTo>
                      <a:pt x="162766" y="1373992"/>
                      <a:pt x="308664" y="1423044"/>
                      <a:pt x="432055" y="1459981"/>
                    </a:cubicBezTo>
                    <a:cubicBezTo>
                      <a:pt x="573849" y="1502480"/>
                      <a:pt x="721269" y="1523464"/>
                      <a:pt x="868491" y="1535446"/>
                    </a:cubicBezTo>
                    <a:cubicBezTo>
                      <a:pt x="1149960" y="1558416"/>
                      <a:pt x="1434475" y="1549877"/>
                      <a:pt x="1712767" y="1501686"/>
                    </a:cubicBezTo>
                    <a:cubicBezTo>
                      <a:pt x="1839004" y="1479841"/>
                      <a:pt x="1965308" y="1448728"/>
                      <a:pt x="2081483" y="1393520"/>
                    </a:cubicBezTo>
                    <a:cubicBezTo>
                      <a:pt x="2181772" y="1345858"/>
                      <a:pt x="2323632" y="1267944"/>
                      <a:pt x="2330384" y="1142170"/>
                    </a:cubicBezTo>
                    <a:cubicBezTo>
                      <a:pt x="2332171" y="1108873"/>
                      <a:pt x="2402671" y="1085572"/>
                      <a:pt x="2426104" y="1066573"/>
                    </a:cubicBezTo>
                    <a:cubicBezTo>
                      <a:pt x="2469397" y="1031423"/>
                      <a:pt x="2502628" y="986740"/>
                      <a:pt x="2518383" y="932855"/>
                    </a:cubicBezTo>
                    <a:cubicBezTo>
                      <a:pt x="2530431" y="891747"/>
                      <a:pt x="2542412" y="833957"/>
                      <a:pt x="2531358" y="791922"/>
                    </a:cubicBezTo>
                    <a:cubicBezTo>
                      <a:pt x="2529636" y="785303"/>
                      <a:pt x="2527187" y="778881"/>
                      <a:pt x="2526459" y="772129"/>
                    </a:cubicBezTo>
                    <a:cubicBezTo>
                      <a:pt x="2526260" y="769879"/>
                      <a:pt x="2526194" y="767694"/>
                      <a:pt x="2526260" y="765576"/>
                    </a:cubicBezTo>
                    <a:close/>
                  </a:path>
                </a:pathLst>
              </a:custGeom>
              <a:solidFill>
                <a:schemeClr val="accent4">
                  <a:lumMod val="75000"/>
                </a:schemeClr>
              </a:solidFill>
              <a:ln w="66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20" name="Graphic 2">
                <a:extLst>
                  <a:ext uri="{FF2B5EF4-FFF2-40B4-BE49-F238E27FC236}">
                    <a16:creationId xmlns:a16="http://schemas.microsoft.com/office/drawing/2014/main" id="{D65497CC-9682-4A11-8D9E-3E8CAE5263D6}"/>
                  </a:ext>
                </a:extLst>
              </p:cNvPr>
              <p:cNvSpPr/>
              <p:nvPr/>
            </p:nvSpPr>
            <p:spPr>
              <a:xfrm>
                <a:off x="2849612" y="1894766"/>
                <a:ext cx="2526438" cy="1153080"/>
              </a:xfrm>
              <a:custGeom>
                <a:avLst/>
                <a:gdLst>
                  <a:gd name="connsiteX0" fmla="*/ 2479827 w 2526438"/>
                  <a:gd name="connsiteY0" fmla="*/ 576496 h 1153080"/>
                  <a:gd name="connsiteX1" fmla="*/ 2305928 w 2526438"/>
                  <a:gd name="connsiteY1" fmla="*/ 464624 h 1153080"/>
                  <a:gd name="connsiteX2" fmla="*/ 2293019 w 2526438"/>
                  <a:gd name="connsiteY2" fmla="*/ 445096 h 1153080"/>
                  <a:gd name="connsiteX3" fmla="*/ 2182868 w 2526438"/>
                  <a:gd name="connsiteY3" fmla="*/ 246968 h 1153080"/>
                  <a:gd name="connsiteX4" fmla="*/ 1494023 w 2526438"/>
                  <a:gd name="connsiteY4" fmla="*/ 20906 h 1153080"/>
                  <a:gd name="connsiteX5" fmla="*/ 717202 w 2526438"/>
                  <a:gd name="connsiteY5" fmla="*/ 32755 h 1153080"/>
                  <a:gd name="connsiteX6" fmla="*/ 61455 w 2526438"/>
                  <a:gd name="connsiteY6" fmla="*/ 288540 h 1153080"/>
                  <a:gd name="connsiteX7" fmla="*/ 157 w 2526438"/>
                  <a:gd name="connsiteY7" fmla="*/ 432518 h 1153080"/>
                  <a:gd name="connsiteX8" fmla="*/ 3069 w 2526438"/>
                  <a:gd name="connsiteY8" fmla="*/ 465153 h 1153080"/>
                  <a:gd name="connsiteX9" fmla="*/ 165517 w 2526438"/>
                  <a:gd name="connsiteY9" fmla="*/ 654013 h 1153080"/>
                  <a:gd name="connsiteX10" fmla="*/ 725940 w 2526438"/>
                  <a:gd name="connsiteY10" fmla="*/ 833605 h 1153080"/>
                  <a:gd name="connsiteX11" fmla="*/ 1357326 w 2526438"/>
                  <a:gd name="connsiteY11" fmla="*/ 857436 h 1153080"/>
                  <a:gd name="connsiteX12" fmla="*/ 1896235 w 2526438"/>
                  <a:gd name="connsiteY12" fmla="*/ 762112 h 1153080"/>
                  <a:gd name="connsiteX13" fmla="*/ 2289842 w 2526438"/>
                  <a:gd name="connsiteY13" fmla="*/ 510962 h 1153080"/>
                  <a:gd name="connsiteX14" fmla="*/ 2289776 w 2526438"/>
                  <a:gd name="connsiteY14" fmla="*/ 542405 h 1153080"/>
                  <a:gd name="connsiteX15" fmla="*/ 2166385 w 2526438"/>
                  <a:gd name="connsiteY15" fmla="*/ 782236 h 1153080"/>
                  <a:gd name="connsiteX16" fmla="*/ 1419154 w 2526438"/>
                  <a:gd name="connsiteY16" fmla="*/ 992610 h 1153080"/>
                  <a:gd name="connsiteX17" fmla="*/ 712436 w 2526438"/>
                  <a:gd name="connsiteY17" fmla="*/ 974539 h 1153080"/>
                  <a:gd name="connsiteX18" fmla="*/ 396676 w 2526438"/>
                  <a:gd name="connsiteY18" fmla="*/ 928201 h 1153080"/>
                  <a:gd name="connsiteX19" fmla="*/ 806038 w 2526438"/>
                  <a:gd name="connsiteY19" fmla="*/ 1089258 h 1153080"/>
                  <a:gd name="connsiteX20" fmla="*/ 1528313 w 2526438"/>
                  <a:gd name="connsiteY20" fmla="*/ 1149364 h 1153080"/>
                  <a:gd name="connsiteX21" fmla="*/ 2404296 w 2526438"/>
                  <a:gd name="connsiteY21" fmla="*/ 921448 h 1153080"/>
                  <a:gd name="connsiteX22" fmla="*/ 2526430 w 2526438"/>
                  <a:gd name="connsiteY22" fmla="*/ 716238 h 1153080"/>
                  <a:gd name="connsiteX23" fmla="*/ 2479827 w 2526438"/>
                  <a:gd name="connsiteY23" fmla="*/ 576496 h 115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6438" h="1153080">
                    <a:moveTo>
                      <a:pt x="2479827" y="576496"/>
                    </a:moveTo>
                    <a:cubicBezTo>
                      <a:pt x="2436071" y="520759"/>
                      <a:pt x="2362725" y="475281"/>
                      <a:pt x="2305928" y="464624"/>
                    </a:cubicBezTo>
                    <a:cubicBezTo>
                      <a:pt x="2294939" y="462571"/>
                      <a:pt x="2292490" y="454893"/>
                      <a:pt x="2293019" y="445096"/>
                    </a:cubicBezTo>
                    <a:cubicBezTo>
                      <a:pt x="2297521" y="356193"/>
                      <a:pt x="2246880" y="297013"/>
                      <a:pt x="2182868" y="246968"/>
                    </a:cubicBezTo>
                    <a:cubicBezTo>
                      <a:pt x="1994405" y="99415"/>
                      <a:pt x="1726440" y="49304"/>
                      <a:pt x="1494023" y="20906"/>
                    </a:cubicBezTo>
                    <a:cubicBezTo>
                      <a:pt x="1236252" y="-10604"/>
                      <a:pt x="973914" y="-6368"/>
                      <a:pt x="717202" y="32755"/>
                    </a:cubicBezTo>
                    <a:cubicBezTo>
                      <a:pt x="485910" y="68038"/>
                      <a:pt x="236480" y="121525"/>
                      <a:pt x="61455" y="288540"/>
                    </a:cubicBezTo>
                    <a:cubicBezTo>
                      <a:pt x="18626" y="329450"/>
                      <a:pt x="-2028" y="375655"/>
                      <a:pt x="157" y="432518"/>
                    </a:cubicBezTo>
                    <a:cubicBezTo>
                      <a:pt x="554" y="442448"/>
                      <a:pt x="3003" y="464094"/>
                      <a:pt x="3069" y="465153"/>
                    </a:cubicBezTo>
                    <a:cubicBezTo>
                      <a:pt x="20148" y="549157"/>
                      <a:pt x="95745" y="610919"/>
                      <a:pt x="165517" y="654013"/>
                    </a:cubicBezTo>
                    <a:cubicBezTo>
                      <a:pt x="334187" y="758273"/>
                      <a:pt x="532049" y="803883"/>
                      <a:pt x="725940" y="833605"/>
                    </a:cubicBezTo>
                    <a:cubicBezTo>
                      <a:pt x="934526" y="865578"/>
                      <a:pt x="1146952" y="872264"/>
                      <a:pt x="1357326" y="857436"/>
                    </a:cubicBezTo>
                    <a:cubicBezTo>
                      <a:pt x="1540294" y="844528"/>
                      <a:pt x="1721542" y="819902"/>
                      <a:pt x="1896235" y="762112"/>
                    </a:cubicBezTo>
                    <a:cubicBezTo>
                      <a:pt x="2047561" y="712068"/>
                      <a:pt x="2195114" y="653417"/>
                      <a:pt x="2289842" y="510962"/>
                    </a:cubicBezTo>
                    <a:cubicBezTo>
                      <a:pt x="2289643" y="522546"/>
                      <a:pt x="2288849" y="532542"/>
                      <a:pt x="2289776" y="542405"/>
                    </a:cubicBezTo>
                    <a:cubicBezTo>
                      <a:pt x="2299705" y="648651"/>
                      <a:pt x="2249263" y="723983"/>
                      <a:pt x="2166385" y="782236"/>
                    </a:cubicBezTo>
                    <a:cubicBezTo>
                      <a:pt x="1958990" y="928068"/>
                      <a:pt x="1666598" y="972619"/>
                      <a:pt x="1419154" y="992610"/>
                    </a:cubicBezTo>
                    <a:cubicBezTo>
                      <a:pt x="1184817" y="1011609"/>
                      <a:pt x="945581" y="1004327"/>
                      <a:pt x="712436" y="974539"/>
                    </a:cubicBezTo>
                    <a:cubicBezTo>
                      <a:pt x="613074" y="961829"/>
                      <a:pt x="519803" y="946074"/>
                      <a:pt x="396676" y="928201"/>
                    </a:cubicBezTo>
                    <a:cubicBezTo>
                      <a:pt x="472604" y="999098"/>
                      <a:pt x="672784" y="1061918"/>
                      <a:pt x="806038" y="1089258"/>
                    </a:cubicBezTo>
                    <a:cubicBezTo>
                      <a:pt x="1044413" y="1138243"/>
                      <a:pt x="1284509" y="1163001"/>
                      <a:pt x="1528313" y="1149364"/>
                    </a:cubicBezTo>
                    <a:cubicBezTo>
                      <a:pt x="1820307" y="1133014"/>
                      <a:pt x="2157912" y="1093296"/>
                      <a:pt x="2404296" y="921448"/>
                    </a:cubicBezTo>
                    <a:cubicBezTo>
                      <a:pt x="2476252" y="871271"/>
                      <a:pt x="2527224" y="808649"/>
                      <a:pt x="2526430" y="716238"/>
                    </a:cubicBezTo>
                    <a:cubicBezTo>
                      <a:pt x="2526032" y="670562"/>
                      <a:pt x="2514250" y="620451"/>
                      <a:pt x="2479827" y="576496"/>
                    </a:cubicBezTo>
                    <a:close/>
                  </a:path>
                </a:pathLst>
              </a:custGeom>
              <a:solidFill>
                <a:schemeClr val="accent4"/>
              </a:solidFill>
              <a:ln w="66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21" name="Graphic 2">
                <a:extLst>
                  <a:ext uri="{FF2B5EF4-FFF2-40B4-BE49-F238E27FC236}">
                    <a16:creationId xmlns:a16="http://schemas.microsoft.com/office/drawing/2014/main" id="{48173237-3BFF-482D-A6AB-85BFA106A510}"/>
                  </a:ext>
                </a:extLst>
              </p:cNvPr>
              <p:cNvSpPr/>
              <p:nvPr/>
            </p:nvSpPr>
            <p:spPr>
              <a:xfrm>
                <a:off x="2885175" y="2689646"/>
                <a:ext cx="2033644" cy="596335"/>
              </a:xfrm>
              <a:custGeom>
                <a:avLst/>
                <a:gdLst>
                  <a:gd name="connsiteX0" fmla="*/ 80504 w 2033644"/>
                  <a:gd name="connsiteY0" fmla="*/ 0 h 596335"/>
                  <a:gd name="connsiteX1" fmla="*/ 201843 w 2033644"/>
                  <a:gd name="connsiteY1" fmla="*/ 72353 h 596335"/>
                  <a:gd name="connsiteX2" fmla="*/ 219783 w 2033644"/>
                  <a:gd name="connsiteY2" fmla="*/ 103797 h 596335"/>
                  <a:gd name="connsiteX3" fmla="*/ 342843 w 2033644"/>
                  <a:gd name="connsiteY3" fmla="*/ 308478 h 596335"/>
                  <a:gd name="connsiteX4" fmla="*/ 784641 w 2033644"/>
                  <a:gd name="connsiteY4" fmla="*/ 461790 h 596335"/>
                  <a:gd name="connsiteX5" fmla="*/ 1216775 w 2033644"/>
                  <a:gd name="connsiteY5" fmla="*/ 504222 h 596335"/>
                  <a:gd name="connsiteX6" fmla="*/ 1562984 w 2033644"/>
                  <a:gd name="connsiteY6" fmla="*/ 499919 h 596335"/>
                  <a:gd name="connsiteX7" fmla="*/ 1918131 w 2033644"/>
                  <a:gd name="connsiteY7" fmla="*/ 453250 h 596335"/>
                  <a:gd name="connsiteX8" fmla="*/ 2033644 w 2033644"/>
                  <a:gd name="connsiteY8" fmla="*/ 431803 h 596335"/>
                  <a:gd name="connsiteX9" fmla="*/ 1857097 w 2033644"/>
                  <a:gd name="connsiteY9" fmla="*/ 500978 h 596335"/>
                  <a:gd name="connsiteX10" fmla="*/ 1444293 w 2033644"/>
                  <a:gd name="connsiteY10" fmla="*/ 579885 h 596335"/>
                  <a:gd name="connsiteX11" fmla="*/ 1028974 w 2033644"/>
                  <a:gd name="connsiteY11" fmla="*/ 593058 h 596335"/>
                  <a:gd name="connsiteX12" fmla="*/ 366541 w 2033644"/>
                  <a:gd name="connsiteY12" fmla="*/ 478670 h 596335"/>
                  <a:gd name="connsiteX13" fmla="*/ 78783 w 2033644"/>
                  <a:gd name="connsiteY13" fmla="*/ 321717 h 596335"/>
                  <a:gd name="connsiteX14" fmla="*/ 2789 w 2033644"/>
                  <a:gd name="connsiteY14" fmla="*/ 204284 h 596335"/>
                  <a:gd name="connsiteX15" fmla="*/ 69582 w 2033644"/>
                  <a:gd name="connsiteY15" fmla="*/ 15027 h 596335"/>
                  <a:gd name="connsiteX16" fmla="*/ 80504 w 2033644"/>
                  <a:gd name="connsiteY16" fmla="*/ 0 h 59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3644" h="596335">
                    <a:moveTo>
                      <a:pt x="80504" y="0"/>
                    </a:moveTo>
                    <a:cubicBezTo>
                      <a:pt x="119428" y="26677"/>
                      <a:pt x="158418" y="53288"/>
                      <a:pt x="201843" y="72353"/>
                    </a:cubicBezTo>
                    <a:cubicBezTo>
                      <a:pt x="216473" y="78774"/>
                      <a:pt x="220378" y="89167"/>
                      <a:pt x="219783" y="103797"/>
                    </a:cubicBezTo>
                    <a:cubicBezTo>
                      <a:pt x="215612" y="199054"/>
                      <a:pt x="271085" y="260088"/>
                      <a:pt x="342843" y="308478"/>
                    </a:cubicBezTo>
                    <a:cubicBezTo>
                      <a:pt x="476163" y="398439"/>
                      <a:pt x="629211" y="434715"/>
                      <a:pt x="784641" y="461790"/>
                    </a:cubicBezTo>
                    <a:cubicBezTo>
                      <a:pt x="927560" y="486680"/>
                      <a:pt x="1071803" y="496940"/>
                      <a:pt x="1216775" y="504222"/>
                    </a:cubicBezTo>
                    <a:cubicBezTo>
                      <a:pt x="1332685" y="510047"/>
                      <a:pt x="1447934" y="505347"/>
                      <a:pt x="1562984" y="499919"/>
                    </a:cubicBezTo>
                    <a:cubicBezTo>
                      <a:pt x="1682205" y="494226"/>
                      <a:pt x="1801029" y="478273"/>
                      <a:pt x="1918131" y="453250"/>
                    </a:cubicBezTo>
                    <a:cubicBezTo>
                      <a:pt x="1956326" y="445108"/>
                      <a:pt x="1994655" y="437429"/>
                      <a:pt x="2033644" y="431803"/>
                    </a:cubicBezTo>
                    <a:cubicBezTo>
                      <a:pt x="1977840" y="462849"/>
                      <a:pt x="1917601" y="482708"/>
                      <a:pt x="1857097" y="500978"/>
                    </a:cubicBezTo>
                    <a:cubicBezTo>
                      <a:pt x="1722387" y="541689"/>
                      <a:pt x="1583638" y="564130"/>
                      <a:pt x="1444293" y="579885"/>
                    </a:cubicBezTo>
                    <a:cubicBezTo>
                      <a:pt x="1306471" y="595441"/>
                      <a:pt x="1167458" y="600274"/>
                      <a:pt x="1028974" y="593058"/>
                    </a:cubicBezTo>
                    <a:cubicBezTo>
                      <a:pt x="803904" y="581341"/>
                      <a:pt x="581019" y="552943"/>
                      <a:pt x="366541" y="478670"/>
                    </a:cubicBezTo>
                    <a:cubicBezTo>
                      <a:pt x="262082" y="442460"/>
                      <a:pt x="162258" y="396652"/>
                      <a:pt x="78783" y="321717"/>
                    </a:cubicBezTo>
                    <a:cubicBezTo>
                      <a:pt x="43037" y="289612"/>
                      <a:pt x="17948" y="250026"/>
                      <a:pt x="2789" y="204284"/>
                    </a:cubicBezTo>
                    <a:cubicBezTo>
                      <a:pt x="-7140" y="129812"/>
                      <a:pt x="8151" y="64277"/>
                      <a:pt x="69582" y="15027"/>
                    </a:cubicBezTo>
                    <a:cubicBezTo>
                      <a:pt x="74679" y="10922"/>
                      <a:pt x="79975" y="7282"/>
                      <a:pt x="80504" y="0"/>
                    </a:cubicBezTo>
                    <a:close/>
                  </a:path>
                </a:pathLst>
              </a:custGeom>
              <a:solidFill>
                <a:schemeClr val="accent4"/>
              </a:solidFill>
              <a:ln w="66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22" name="Graphic 2">
                <a:extLst>
                  <a:ext uri="{FF2B5EF4-FFF2-40B4-BE49-F238E27FC236}">
                    <a16:creationId xmlns:a16="http://schemas.microsoft.com/office/drawing/2014/main" id="{C919047D-9969-47D2-B1A7-7BB2D265E5E5}"/>
                  </a:ext>
                </a:extLst>
              </p:cNvPr>
              <p:cNvSpPr/>
              <p:nvPr/>
            </p:nvSpPr>
            <p:spPr>
              <a:xfrm>
                <a:off x="3729989" y="2153915"/>
                <a:ext cx="567770" cy="331957"/>
              </a:xfrm>
              <a:custGeom>
                <a:avLst/>
                <a:gdLst>
                  <a:gd name="connsiteX0" fmla="*/ 326814 w 567770"/>
                  <a:gd name="connsiteY0" fmla="*/ 142654 h 331957"/>
                  <a:gd name="connsiteX1" fmla="*/ 474566 w 567770"/>
                  <a:gd name="connsiteY1" fmla="*/ 142654 h 331957"/>
                  <a:gd name="connsiteX2" fmla="*/ 462121 w 567770"/>
                  <a:gd name="connsiteY2" fmla="*/ 112071 h 331957"/>
                  <a:gd name="connsiteX3" fmla="*/ 386325 w 567770"/>
                  <a:gd name="connsiteY3" fmla="*/ 75134 h 331957"/>
                  <a:gd name="connsiteX4" fmla="*/ 326814 w 567770"/>
                  <a:gd name="connsiteY4" fmla="*/ 142654 h 331957"/>
                  <a:gd name="connsiteX5" fmla="*/ 326814 w 567770"/>
                  <a:gd name="connsiteY5" fmla="*/ 142654 h 331957"/>
                  <a:gd name="connsiteX6" fmla="*/ 92808 w 567770"/>
                  <a:gd name="connsiteY6" fmla="*/ 187668 h 331957"/>
                  <a:gd name="connsiteX7" fmla="*/ 105650 w 567770"/>
                  <a:gd name="connsiteY7" fmla="*/ 219708 h 331957"/>
                  <a:gd name="connsiteX8" fmla="*/ 181446 w 567770"/>
                  <a:gd name="connsiteY8" fmla="*/ 256645 h 331957"/>
                  <a:gd name="connsiteX9" fmla="*/ 249033 w 567770"/>
                  <a:gd name="connsiteY9" fmla="*/ 187602 h 331957"/>
                  <a:gd name="connsiteX10" fmla="*/ 92808 w 567770"/>
                  <a:gd name="connsiteY10" fmla="*/ 187602 h 331957"/>
                  <a:gd name="connsiteX11" fmla="*/ 0 w 567770"/>
                  <a:gd name="connsiteY11" fmla="*/ 187668 h 331957"/>
                  <a:gd name="connsiteX12" fmla="*/ 0 w 567770"/>
                  <a:gd name="connsiteY12" fmla="*/ 142721 h 331957"/>
                  <a:gd name="connsiteX13" fmla="*/ 27141 w 567770"/>
                  <a:gd name="connsiteY13" fmla="*/ 142721 h 331957"/>
                  <a:gd name="connsiteX14" fmla="*/ 40446 w 567770"/>
                  <a:gd name="connsiteY14" fmla="*/ 92808 h 331957"/>
                  <a:gd name="connsiteX15" fmla="*/ 165757 w 567770"/>
                  <a:gd name="connsiteY15" fmla="*/ 0 h 331957"/>
                  <a:gd name="connsiteX16" fmla="*/ 167809 w 567770"/>
                  <a:gd name="connsiteY16" fmla="*/ 74339 h 331957"/>
                  <a:gd name="connsiteX17" fmla="*/ 98633 w 567770"/>
                  <a:gd name="connsiteY17" fmla="*/ 125576 h 331957"/>
                  <a:gd name="connsiteX18" fmla="*/ 93271 w 567770"/>
                  <a:gd name="connsiteY18" fmla="*/ 142721 h 331957"/>
                  <a:gd name="connsiteX19" fmla="*/ 261742 w 567770"/>
                  <a:gd name="connsiteY19" fmla="*/ 142721 h 331957"/>
                  <a:gd name="connsiteX20" fmla="*/ 378315 w 567770"/>
                  <a:gd name="connsiteY20" fmla="*/ 1522 h 331957"/>
                  <a:gd name="connsiteX21" fmla="*/ 514548 w 567770"/>
                  <a:gd name="connsiteY21" fmla="*/ 68448 h 331957"/>
                  <a:gd name="connsiteX22" fmla="*/ 540630 w 567770"/>
                  <a:gd name="connsiteY22" fmla="*/ 142721 h 331957"/>
                  <a:gd name="connsiteX23" fmla="*/ 567771 w 567770"/>
                  <a:gd name="connsiteY23" fmla="*/ 142721 h 331957"/>
                  <a:gd name="connsiteX24" fmla="*/ 567771 w 567770"/>
                  <a:gd name="connsiteY24" fmla="*/ 187668 h 331957"/>
                  <a:gd name="connsiteX25" fmla="*/ 540763 w 567770"/>
                  <a:gd name="connsiteY25" fmla="*/ 187668 h 331957"/>
                  <a:gd name="connsiteX26" fmla="*/ 527258 w 567770"/>
                  <a:gd name="connsiteY26" fmla="*/ 239037 h 331957"/>
                  <a:gd name="connsiteX27" fmla="*/ 401947 w 567770"/>
                  <a:gd name="connsiteY27" fmla="*/ 331845 h 331957"/>
                  <a:gd name="connsiteX28" fmla="*/ 399895 w 567770"/>
                  <a:gd name="connsiteY28" fmla="*/ 257506 h 331957"/>
                  <a:gd name="connsiteX29" fmla="*/ 469071 w 567770"/>
                  <a:gd name="connsiteY29" fmla="*/ 206270 h 331957"/>
                  <a:gd name="connsiteX30" fmla="*/ 474764 w 567770"/>
                  <a:gd name="connsiteY30" fmla="*/ 187668 h 331957"/>
                  <a:gd name="connsiteX31" fmla="*/ 317083 w 567770"/>
                  <a:gd name="connsiteY31" fmla="*/ 187668 h 331957"/>
                  <a:gd name="connsiteX32" fmla="*/ 190448 w 567770"/>
                  <a:gd name="connsiteY32" fmla="*/ 330323 h 331957"/>
                  <a:gd name="connsiteX33" fmla="*/ 53156 w 567770"/>
                  <a:gd name="connsiteY33" fmla="*/ 263398 h 331957"/>
                  <a:gd name="connsiteX34" fmla="*/ 26942 w 567770"/>
                  <a:gd name="connsiteY34" fmla="*/ 187668 h 331957"/>
                  <a:gd name="connsiteX35" fmla="*/ 0 w 567770"/>
                  <a:gd name="connsiteY35" fmla="*/ 187668 h 33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67770" h="331957">
                    <a:moveTo>
                      <a:pt x="326814" y="142654"/>
                    </a:moveTo>
                    <a:lnTo>
                      <a:pt x="474566" y="142654"/>
                    </a:lnTo>
                    <a:cubicBezTo>
                      <a:pt x="472249" y="131798"/>
                      <a:pt x="468012" y="121405"/>
                      <a:pt x="462121" y="112071"/>
                    </a:cubicBezTo>
                    <a:cubicBezTo>
                      <a:pt x="444777" y="84600"/>
                      <a:pt x="415584" y="70367"/>
                      <a:pt x="386325" y="75134"/>
                    </a:cubicBezTo>
                    <a:cubicBezTo>
                      <a:pt x="348063" y="80826"/>
                      <a:pt x="335155" y="107835"/>
                      <a:pt x="326814" y="142654"/>
                    </a:cubicBezTo>
                    <a:lnTo>
                      <a:pt x="326814" y="142654"/>
                    </a:lnTo>
                    <a:close/>
                    <a:moveTo>
                      <a:pt x="92808" y="187668"/>
                    </a:moveTo>
                    <a:cubicBezTo>
                      <a:pt x="95125" y="199054"/>
                      <a:pt x="99427" y="209910"/>
                      <a:pt x="105650" y="219708"/>
                    </a:cubicBezTo>
                    <a:cubicBezTo>
                      <a:pt x="122994" y="247179"/>
                      <a:pt x="152187" y="261412"/>
                      <a:pt x="181446" y="256645"/>
                    </a:cubicBezTo>
                    <a:cubicBezTo>
                      <a:pt x="220502" y="247510"/>
                      <a:pt x="237779" y="220767"/>
                      <a:pt x="249033" y="187602"/>
                    </a:cubicBezTo>
                    <a:lnTo>
                      <a:pt x="92808" y="187602"/>
                    </a:lnTo>
                    <a:close/>
                    <a:moveTo>
                      <a:pt x="0" y="187668"/>
                    </a:moveTo>
                    <a:lnTo>
                      <a:pt x="0" y="142721"/>
                    </a:lnTo>
                    <a:lnTo>
                      <a:pt x="27141" y="142721"/>
                    </a:lnTo>
                    <a:cubicBezTo>
                      <a:pt x="29193" y="125642"/>
                      <a:pt x="33628" y="108761"/>
                      <a:pt x="40446" y="92808"/>
                    </a:cubicBezTo>
                    <a:cubicBezTo>
                      <a:pt x="64012" y="37600"/>
                      <a:pt x="112270" y="1920"/>
                      <a:pt x="165757" y="0"/>
                    </a:cubicBezTo>
                    <a:lnTo>
                      <a:pt x="167809" y="74339"/>
                    </a:lnTo>
                    <a:cubicBezTo>
                      <a:pt x="138285" y="75398"/>
                      <a:pt x="111608" y="95125"/>
                      <a:pt x="98633" y="125576"/>
                    </a:cubicBezTo>
                    <a:cubicBezTo>
                      <a:pt x="96250" y="131136"/>
                      <a:pt x="94397" y="136829"/>
                      <a:pt x="93271" y="142721"/>
                    </a:cubicBezTo>
                    <a:lnTo>
                      <a:pt x="261742" y="142721"/>
                    </a:lnTo>
                    <a:cubicBezTo>
                      <a:pt x="276504" y="84004"/>
                      <a:pt x="293319" y="21249"/>
                      <a:pt x="378315" y="1522"/>
                    </a:cubicBezTo>
                    <a:cubicBezTo>
                      <a:pt x="431008" y="-6686"/>
                      <a:pt x="483304" y="18998"/>
                      <a:pt x="514548" y="68448"/>
                    </a:cubicBezTo>
                    <a:cubicBezTo>
                      <a:pt x="528648" y="90822"/>
                      <a:pt x="537453" y="116308"/>
                      <a:pt x="540630" y="142721"/>
                    </a:cubicBezTo>
                    <a:lnTo>
                      <a:pt x="567771" y="142721"/>
                    </a:lnTo>
                    <a:lnTo>
                      <a:pt x="567771" y="187668"/>
                    </a:lnTo>
                    <a:lnTo>
                      <a:pt x="540763" y="187668"/>
                    </a:lnTo>
                    <a:cubicBezTo>
                      <a:pt x="538776" y="205277"/>
                      <a:pt x="534275" y="222620"/>
                      <a:pt x="527258" y="239037"/>
                    </a:cubicBezTo>
                    <a:cubicBezTo>
                      <a:pt x="503692" y="294245"/>
                      <a:pt x="455435" y="329925"/>
                      <a:pt x="401947" y="331845"/>
                    </a:cubicBezTo>
                    <a:lnTo>
                      <a:pt x="399895" y="257506"/>
                    </a:lnTo>
                    <a:cubicBezTo>
                      <a:pt x="429419" y="256447"/>
                      <a:pt x="456096" y="236720"/>
                      <a:pt x="469071" y="206270"/>
                    </a:cubicBezTo>
                    <a:cubicBezTo>
                      <a:pt x="471653" y="200246"/>
                      <a:pt x="473573" y="194023"/>
                      <a:pt x="474764" y="187668"/>
                    </a:cubicBezTo>
                    <a:lnTo>
                      <a:pt x="317083" y="187668"/>
                    </a:lnTo>
                    <a:cubicBezTo>
                      <a:pt x="304969" y="244200"/>
                      <a:pt x="284183" y="305631"/>
                      <a:pt x="190448" y="330323"/>
                    </a:cubicBezTo>
                    <a:cubicBezTo>
                      <a:pt x="137425" y="338928"/>
                      <a:pt x="84599" y="313111"/>
                      <a:pt x="53156" y="263398"/>
                    </a:cubicBezTo>
                    <a:cubicBezTo>
                      <a:pt x="38791" y="240626"/>
                      <a:pt x="29987" y="214610"/>
                      <a:pt x="26942" y="187668"/>
                    </a:cubicBezTo>
                    <a:lnTo>
                      <a:pt x="0" y="187668"/>
                    </a:lnTo>
                    <a:close/>
                  </a:path>
                </a:pathLst>
              </a:custGeom>
              <a:solidFill>
                <a:srgbClr val="FFFFFF"/>
              </a:solidFill>
              <a:ln w="66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grpSp>
      <p:sp>
        <p:nvSpPr>
          <p:cNvPr id="135" name="직사각형 113">
            <a:extLst>
              <a:ext uri="{FF2B5EF4-FFF2-40B4-BE49-F238E27FC236}">
                <a16:creationId xmlns:a16="http://schemas.microsoft.com/office/drawing/2014/main" id="{AE91926B-2A7B-4169-9D96-71539C7C6670}"/>
              </a:ext>
            </a:extLst>
          </p:cNvPr>
          <p:cNvSpPr>
            <a:spLocks noChangeArrowheads="1"/>
          </p:cNvSpPr>
          <p:nvPr/>
        </p:nvSpPr>
        <p:spPr bwMode="auto">
          <a:xfrm>
            <a:off x="7313902" y="4567323"/>
            <a:ext cx="1085511" cy="52322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300" normalizeH="0" baseline="0" noProof="0" dirty="0">
                <a:ln>
                  <a:noFill/>
                </a:ln>
                <a:solidFill>
                  <a:prstClr val="black">
                    <a:lumMod val="75000"/>
                    <a:lumOff val="25000"/>
                  </a:prstClr>
                </a:solidFill>
                <a:effectLst/>
                <a:uLnTx/>
                <a:uFillTx/>
                <a:latin typeface="Arial"/>
                <a:cs typeface="Arial" charset="0"/>
              </a:rPr>
              <a:t>0.00</a:t>
            </a:r>
            <a:endParaRPr kumimoji="0" lang="ko-KR" altLang="en-US" sz="2800" b="0" i="0" u="none" strike="noStrike" kern="1200" cap="none" spc="300" normalizeH="0" baseline="0" noProof="0" dirty="0">
              <a:ln>
                <a:noFill/>
              </a:ln>
              <a:solidFill>
                <a:prstClr val="black">
                  <a:lumMod val="75000"/>
                  <a:lumOff val="25000"/>
                </a:prstClr>
              </a:solidFill>
              <a:effectLst/>
              <a:uLnTx/>
              <a:uFillTx/>
              <a:latin typeface="Arial"/>
              <a:cs typeface="+mn-cs"/>
            </a:endParaRPr>
          </a:p>
        </p:txBody>
      </p:sp>
      <p:sp>
        <p:nvSpPr>
          <p:cNvPr id="166" name="Rounded Rectangle 5">
            <a:extLst>
              <a:ext uri="{FF2B5EF4-FFF2-40B4-BE49-F238E27FC236}">
                <a16:creationId xmlns:a16="http://schemas.microsoft.com/office/drawing/2014/main" id="{7651E05F-47F0-4ABB-A3F9-BB245FE25E12}"/>
              </a:ext>
            </a:extLst>
          </p:cNvPr>
          <p:cNvSpPr/>
          <p:nvPr/>
        </p:nvSpPr>
        <p:spPr>
          <a:xfrm flipH="1">
            <a:off x="2730126" y="5743571"/>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grpSp>
        <p:nvGrpSpPr>
          <p:cNvPr id="172" name="Group 28">
            <a:extLst>
              <a:ext uri="{FF2B5EF4-FFF2-40B4-BE49-F238E27FC236}">
                <a16:creationId xmlns:a16="http://schemas.microsoft.com/office/drawing/2014/main" id="{5BD826F2-AA60-4CCF-ABB3-DBE06724A93E}"/>
              </a:ext>
            </a:extLst>
          </p:cNvPr>
          <p:cNvGrpSpPr/>
          <p:nvPr/>
        </p:nvGrpSpPr>
        <p:grpSpPr>
          <a:xfrm>
            <a:off x="8963156" y="2579271"/>
            <a:ext cx="3299009" cy="2633847"/>
            <a:chOff x="2990579" y="3770036"/>
            <a:chExt cx="2139738" cy="2633847"/>
          </a:xfrm>
        </p:grpSpPr>
        <p:sp>
          <p:nvSpPr>
            <p:cNvPr id="173" name="TextBox 172">
              <a:extLst>
                <a:ext uri="{FF2B5EF4-FFF2-40B4-BE49-F238E27FC236}">
                  <a16:creationId xmlns:a16="http://schemas.microsoft.com/office/drawing/2014/main" id="{AEBA86F4-2A26-4CFC-9CE4-BDF6286DA19A}"/>
                </a:ext>
              </a:extLst>
            </p:cNvPr>
            <p:cNvSpPr txBox="1"/>
            <p:nvPr/>
          </p:nvSpPr>
          <p:spPr>
            <a:xfrm>
              <a:off x="2990579" y="4157114"/>
              <a:ext cx="1886852" cy="2246769"/>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altLang="ko-KR" sz="1400" b="0"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سرمایه گذاری برون مرزی می تواند شامل هر موقعیتی باشد که در آن سرمایه گذاران خارج از کشوری که در آن سرمایه گذاری می کنند اقامت داشته باشند. این روش بیشتر توسط سرمایه گذاران با ارزش خالص بالا استفاده می شود، زیرا عملیات حساب های خارج از کشور می تواند به ویژه بالا باشد. اغلب مستلزم افتتاح حساب در کشوری است که سرمایه گذار می خواهد در آن سرمایه گذاری کند. برخی از مزایای نگهداری حساب های خارج از کشور شامل مزایای مالیاتی، حفاظت از دارایی و حریم خصوصی است.</a:t>
              </a:r>
            </a:p>
          </p:txBody>
        </p:sp>
        <p:sp>
          <p:nvSpPr>
            <p:cNvPr id="174" name="TextBox 173">
              <a:extLst>
                <a:ext uri="{FF2B5EF4-FFF2-40B4-BE49-F238E27FC236}">
                  <a16:creationId xmlns:a16="http://schemas.microsoft.com/office/drawing/2014/main" id="{DB4AE91E-B16B-4E84-9A59-F7C8F0796A50}"/>
                </a:ext>
              </a:extLst>
            </p:cNvPr>
            <p:cNvSpPr txBox="1"/>
            <p:nvPr/>
          </p:nvSpPr>
          <p:spPr>
            <a:xfrm>
              <a:off x="3259505" y="3770036"/>
              <a:ext cx="18708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Offshore Investing</a:t>
              </a:r>
              <a:endParaRPr kumimoji="0" lang="ko-KR" altLang="en-US" sz="14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p:txBody>
        </p:sp>
      </p:grpSp>
      <p:grpSp>
        <p:nvGrpSpPr>
          <p:cNvPr id="175" name="Group 38">
            <a:extLst>
              <a:ext uri="{FF2B5EF4-FFF2-40B4-BE49-F238E27FC236}">
                <a16:creationId xmlns:a16="http://schemas.microsoft.com/office/drawing/2014/main" id="{0C4C50F9-69DA-4840-9AC5-C66586BA0E78}"/>
              </a:ext>
            </a:extLst>
          </p:cNvPr>
          <p:cNvGrpSpPr/>
          <p:nvPr/>
        </p:nvGrpSpPr>
        <p:grpSpPr>
          <a:xfrm>
            <a:off x="475143" y="2584778"/>
            <a:ext cx="3181892" cy="2569109"/>
            <a:chOff x="3201126" y="4519419"/>
            <a:chExt cx="2193362" cy="2569109"/>
          </a:xfrm>
        </p:grpSpPr>
        <p:sp>
          <p:nvSpPr>
            <p:cNvPr id="176" name="TextBox 175">
              <a:extLst>
                <a:ext uri="{FF2B5EF4-FFF2-40B4-BE49-F238E27FC236}">
                  <a16:creationId xmlns:a16="http://schemas.microsoft.com/office/drawing/2014/main" id="{44C36EE8-94DF-4D15-BCB5-895834AB8666}"/>
                </a:ext>
              </a:extLst>
            </p:cNvPr>
            <p:cNvSpPr txBox="1"/>
            <p:nvPr/>
          </p:nvSpPr>
          <p:spPr>
            <a:xfrm>
              <a:off x="3201126" y="5057203"/>
              <a:ext cx="1886852" cy="2031325"/>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altLang="ko-KR" sz="1400" b="0"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زمانی که صحبت از فعالیت تجاری به میان می‌آید، اغلب به برون سپاری اشاره می‌شود. این عمل ایجاد برخی از وظایف تجاری، مانند تولید یا مراکز تماس، در کشوری غیر از محل استقرار شرکت است.</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altLang="ko-KR" sz="1400" b="0"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این اغلب برای استفاده از شرایط مساعدتر در یک کشور خارجی، مانند الزامات دستمزد کمتر یا مقررات سست‌تر انجام می‌شود و می‌تواند منجر به صرفه‌جویی قابل توجهی در هزینه‌های کسب‌وکار شود.</a:t>
              </a:r>
              <a:endParaRPr kumimoji="0" lang="ko-KR" altLang="en-US" sz="1400" b="0"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endParaRPr>
            </a:p>
          </p:txBody>
        </p:sp>
        <p:sp>
          <p:nvSpPr>
            <p:cNvPr id="177" name="TextBox 176">
              <a:extLst>
                <a:ext uri="{FF2B5EF4-FFF2-40B4-BE49-F238E27FC236}">
                  <a16:creationId xmlns:a16="http://schemas.microsoft.com/office/drawing/2014/main" id="{6ABB720A-B779-4F6A-ABF9-F115601BD743}"/>
                </a:ext>
              </a:extLst>
            </p:cNvPr>
            <p:cNvSpPr txBox="1"/>
            <p:nvPr/>
          </p:nvSpPr>
          <p:spPr>
            <a:xfrm>
              <a:off x="3523676" y="4519419"/>
              <a:ext cx="1870812" cy="30777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Offshoring Business</a:t>
              </a:r>
            </a:p>
          </p:txBody>
        </p:sp>
      </p:grpSp>
      <p:sp>
        <p:nvSpPr>
          <p:cNvPr id="60" name="TextBox 59">
            <a:extLst>
              <a:ext uri="{FF2B5EF4-FFF2-40B4-BE49-F238E27FC236}">
                <a16:creationId xmlns:a16="http://schemas.microsoft.com/office/drawing/2014/main" id="{8558CFD6-E805-7077-8CC4-05073F15E095}"/>
              </a:ext>
            </a:extLst>
          </p:cNvPr>
          <p:cNvSpPr txBox="1"/>
          <p:nvPr/>
        </p:nvSpPr>
        <p:spPr>
          <a:xfrm>
            <a:off x="3322134" y="6157704"/>
            <a:ext cx="5673964" cy="523220"/>
          </a:xfrm>
          <a:prstGeom prst="rect">
            <a:avLst/>
          </a:prstGeom>
          <a:noFill/>
        </p:spPr>
        <p:txBody>
          <a:bodyPr wrap="square">
            <a:spAutoFit/>
          </a:bodyPr>
          <a:lstStyle/>
          <a:p>
            <a:pPr algn="just" rtl="1"/>
            <a:r>
              <a:rPr lang="fa-IR" sz="1400" dirty="0">
                <a:cs typeface="B Mitra" panose="00000400000000000000" pitchFamily="2" charset="-78"/>
              </a:rPr>
              <a:t>آف شور بانک نیز به عملیات بانکی اطلاق می‌شود که توسط یک بانک واقع در منطقه یا سرزمینی غیراز سرزمین اصلی با اشخاص غیرمقیم و با پول خارجی و در مقیاس بزرگ انجام می‌شود.</a:t>
            </a:r>
            <a:endParaRPr lang="en-US" sz="1400" dirty="0">
              <a:cs typeface="B Mitra" panose="00000400000000000000" pitchFamily="2" charset="-78"/>
            </a:endParaRPr>
          </a:p>
        </p:txBody>
      </p:sp>
      <p:sp>
        <p:nvSpPr>
          <p:cNvPr id="65" name="TextBox 64">
            <a:extLst>
              <a:ext uri="{FF2B5EF4-FFF2-40B4-BE49-F238E27FC236}">
                <a16:creationId xmlns:a16="http://schemas.microsoft.com/office/drawing/2014/main" id="{0A95CEEC-5D59-BE6C-FD7C-36AB273D4FA3}"/>
              </a:ext>
            </a:extLst>
          </p:cNvPr>
          <p:cNvSpPr txBox="1"/>
          <p:nvPr/>
        </p:nvSpPr>
        <p:spPr>
          <a:xfrm>
            <a:off x="4414399" y="5601774"/>
            <a:ext cx="6131858"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Offshore Banking</a:t>
            </a:r>
          </a:p>
        </p:txBody>
      </p:sp>
      <p:pic>
        <p:nvPicPr>
          <p:cNvPr id="66" name="Picture 65">
            <a:extLst>
              <a:ext uri="{FF2B5EF4-FFF2-40B4-BE49-F238E27FC236}">
                <a16:creationId xmlns:a16="http://schemas.microsoft.com/office/drawing/2014/main" id="{AA1ECA27-6005-4A0F-795B-279A96205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72" y="84102"/>
            <a:ext cx="1718013" cy="1613110"/>
          </a:xfrm>
          <a:prstGeom prst="rect">
            <a:avLst/>
          </a:prstGeom>
        </p:spPr>
      </p:pic>
    </p:spTree>
    <p:extLst>
      <p:ext uri="{BB962C8B-B14F-4D97-AF65-F5344CB8AC3E}">
        <p14:creationId xmlns:p14="http://schemas.microsoft.com/office/powerpoint/2010/main" val="2737942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5154189-EAF6-7AE2-4A87-0ACB5148CA20}"/>
              </a:ext>
            </a:extLst>
          </p:cNvPr>
          <p:cNvSpPr/>
          <p:nvPr/>
        </p:nvSpPr>
        <p:spPr>
          <a:xfrm>
            <a:off x="5471069" y="1196229"/>
            <a:ext cx="6425657" cy="454567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nvGrpSpPr>
          <p:cNvPr id="24" name="Group 246">
            <a:extLst>
              <a:ext uri="{FF2B5EF4-FFF2-40B4-BE49-F238E27FC236}">
                <a16:creationId xmlns:a16="http://schemas.microsoft.com/office/drawing/2014/main" id="{2C4C6862-E2CF-4A84-9B13-E9D5993F0B04}"/>
              </a:ext>
            </a:extLst>
          </p:cNvPr>
          <p:cNvGrpSpPr/>
          <p:nvPr/>
        </p:nvGrpSpPr>
        <p:grpSpPr>
          <a:xfrm>
            <a:off x="1387098" y="1286224"/>
            <a:ext cx="1588479" cy="3147176"/>
            <a:chOff x="8649228" y="336362"/>
            <a:chExt cx="3202165" cy="6344296"/>
          </a:xfrm>
        </p:grpSpPr>
        <p:sp>
          <p:nvSpPr>
            <p:cNvPr id="25" name="Freeform: Shape 247">
              <a:extLst>
                <a:ext uri="{FF2B5EF4-FFF2-40B4-BE49-F238E27FC236}">
                  <a16:creationId xmlns:a16="http://schemas.microsoft.com/office/drawing/2014/main" id="{48E582B5-D3F0-42FC-83FF-43C2439E0AAD}"/>
                </a:ext>
              </a:extLst>
            </p:cNvPr>
            <p:cNvSpPr/>
            <p:nvPr/>
          </p:nvSpPr>
          <p:spPr>
            <a:xfrm>
              <a:off x="8688116" y="336362"/>
              <a:ext cx="3163277" cy="6344296"/>
            </a:xfrm>
            <a:custGeom>
              <a:avLst/>
              <a:gdLst>
                <a:gd name="connsiteX0" fmla="*/ 2735492 w 3163276"/>
                <a:gd name="connsiteY0" fmla="*/ 6344296 h 6344296"/>
                <a:gd name="connsiteX1" fmla="*/ 427705 w 3163276"/>
                <a:gd name="connsiteY1" fmla="*/ 6344296 h 6344296"/>
                <a:gd name="connsiteX2" fmla="*/ 0 w 3163276"/>
                <a:gd name="connsiteY2" fmla="*/ 5916591 h 6344296"/>
                <a:gd name="connsiteX3" fmla="*/ 0 w 3163276"/>
                <a:gd name="connsiteY3" fmla="*/ 427705 h 6344296"/>
                <a:gd name="connsiteX4" fmla="*/ 427705 w 3163276"/>
                <a:gd name="connsiteY4" fmla="*/ 0 h 6344296"/>
                <a:gd name="connsiteX5" fmla="*/ 2735571 w 3163276"/>
                <a:gd name="connsiteY5" fmla="*/ 0 h 6344296"/>
                <a:gd name="connsiteX6" fmla="*/ 3163277 w 3163276"/>
                <a:gd name="connsiteY6" fmla="*/ 427705 h 6344296"/>
                <a:gd name="connsiteX7" fmla="*/ 3163277 w 3163276"/>
                <a:gd name="connsiteY7" fmla="*/ 5916591 h 6344296"/>
                <a:gd name="connsiteX8" fmla="*/ 2735492 w 3163276"/>
                <a:gd name="connsiteY8" fmla="*/ 6344296 h 634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3276" h="6344296">
                  <a:moveTo>
                    <a:pt x="2735492" y="6344296"/>
                  </a:moveTo>
                  <a:lnTo>
                    <a:pt x="427705" y="6344296"/>
                  </a:lnTo>
                  <a:cubicBezTo>
                    <a:pt x="191517" y="6344296"/>
                    <a:pt x="0" y="6152779"/>
                    <a:pt x="0" y="5916591"/>
                  </a:cubicBezTo>
                  <a:lnTo>
                    <a:pt x="0" y="427705"/>
                  </a:lnTo>
                  <a:cubicBezTo>
                    <a:pt x="0" y="191517"/>
                    <a:pt x="191517" y="0"/>
                    <a:pt x="427705" y="0"/>
                  </a:cubicBezTo>
                  <a:lnTo>
                    <a:pt x="2735571" y="0"/>
                  </a:lnTo>
                  <a:cubicBezTo>
                    <a:pt x="2971760" y="0"/>
                    <a:pt x="3163277" y="191517"/>
                    <a:pt x="3163277" y="427705"/>
                  </a:cubicBezTo>
                  <a:lnTo>
                    <a:pt x="3163277" y="5916591"/>
                  </a:lnTo>
                  <a:cubicBezTo>
                    <a:pt x="3163197" y="6152779"/>
                    <a:pt x="2971680" y="6344296"/>
                    <a:pt x="2735492" y="6344296"/>
                  </a:cubicBezTo>
                  <a:close/>
                </a:path>
              </a:pathLst>
            </a:custGeom>
            <a:solidFill>
              <a:srgbClr val="537EC0"/>
            </a:solidFill>
            <a:ln w="78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6" name="Freeform: Shape 248">
              <a:extLst>
                <a:ext uri="{FF2B5EF4-FFF2-40B4-BE49-F238E27FC236}">
                  <a16:creationId xmlns:a16="http://schemas.microsoft.com/office/drawing/2014/main" id="{B6599906-D384-4A8A-B2A5-C3ECE4127F6E}"/>
                </a:ext>
              </a:extLst>
            </p:cNvPr>
            <p:cNvSpPr/>
            <p:nvPr/>
          </p:nvSpPr>
          <p:spPr>
            <a:xfrm>
              <a:off x="8857417" y="502456"/>
              <a:ext cx="2824675" cy="6012111"/>
            </a:xfrm>
            <a:custGeom>
              <a:avLst/>
              <a:gdLst>
                <a:gd name="connsiteX0" fmla="*/ 2505165 w 2824676"/>
                <a:gd name="connsiteY0" fmla="*/ 6012112 h 6012111"/>
                <a:gd name="connsiteX1" fmla="*/ 319512 w 2824676"/>
                <a:gd name="connsiteY1" fmla="*/ 6012112 h 6012111"/>
                <a:gd name="connsiteX2" fmla="*/ 0 w 2824676"/>
                <a:gd name="connsiteY2" fmla="*/ 5692600 h 6012111"/>
                <a:gd name="connsiteX3" fmla="*/ 0 w 2824676"/>
                <a:gd name="connsiteY3" fmla="*/ 319512 h 6012111"/>
                <a:gd name="connsiteX4" fmla="*/ 319512 w 2824676"/>
                <a:gd name="connsiteY4" fmla="*/ 0 h 6012111"/>
                <a:gd name="connsiteX5" fmla="*/ 2505165 w 2824676"/>
                <a:gd name="connsiteY5" fmla="*/ 0 h 6012111"/>
                <a:gd name="connsiteX6" fmla="*/ 2824677 w 2824676"/>
                <a:gd name="connsiteY6" fmla="*/ 319512 h 6012111"/>
                <a:gd name="connsiteX7" fmla="*/ 2824677 w 2824676"/>
                <a:gd name="connsiteY7" fmla="*/ 5692600 h 6012111"/>
                <a:gd name="connsiteX8" fmla="*/ 2505165 w 2824676"/>
                <a:gd name="connsiteY8" fmla="*/ 6012112 h 601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4676" h="6012111">
                  <a:moveTo>
                    <a:pt x="2505165" y="6012112"/>
                  </a:moveTo>
                  <a:lnTo>
                    <a:pt x="319512" y="6012112"/>
                  </a:lnTo>
                  <a:cubicBezTo>
                    <a:pt x="143044" y="6012112"/>
                    <a:pt x="0" y="5869068"/>
                    <a:pt x="0" y="5692600"/>
                  </a:cubicBezTo>
                  <a:lnTo>
                    <a:pt x="0" y="319512"/>
                  </a:lnTo>
                  <a:cubicBezTo>
                    <a:pt x="0" y="143044"/>
                    <a:pt x="143044" y="0"/>
                    <a:pt x="319512" y="0"/>
                  </a:cubicBezTo>
                  <a:lnTo>
                    <a:pt x="2505165" y="0"/>
                  </a:lnTo>
                  <a:cubicBezTo>
                    <a:pt x="2681633" y="0"/>
                    <a:pt x="2824677" y="143044"/>
                    <a:pt x="2824677" y="319512"/>
                  </a:cubicBezTo>
                  <a:lnTo>
                    <a:pt x="2824677" y="5692600"/>
                  </a:lnTo>
                  <a:cubicBezTo>
                    <a:pt x="2824677" y="5869068"/>
                    <a:pt x="2681633" y="6012112"/>
                    <a:pt x="2505165" y="6012112"/>
                  </a:cubicBezTo>
                  <a:close/>
                </a:path>
              </a:pathLst>
            </a:custGeom>
            <a:solidFill>
              <a:srgbClr val="C7D2E7"/>
            </a:solidFill>
            <a:ln w="78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7" name="Freeform: Shape 249">
              <a:extLst>
                <a:ext uri="{FF2B5EF4-FFF2-40B4-BE49-F238E27FC236}">
                  <a16:creationId xmlns:a16="http://schemas.microsoft.com/office/drawing/2014/main" id="{B83E6D71-78DF-4F2C-B9AE-623B177094E1}"/>
                </a:ext>
              </a:extLst>
            </p:cNvPr>
            <p:cNvSpPr/>
            <p:nvPr/>
          </p:nvSpPr>
          <p:spPr>
            <a:xfrm>
              <a:off x="9482659" y="443288"/>
              <a:ext cx="1574192" cy="285136"/>
            </a:xfrm>
            <a:custGeom>
              <a:avLst/>
              <a:gdLst>
                <a:gd name="connsiteX0" fmla="*/ 1462039 w 1574192"/>
                <a:gd name="connsiteY0" fmla="*/ 285137 h 285136"/>
                <a:gd name="connsiteX1" fmla="*/ 112154 w 1574192"/>
                <a:gd name="connsiteY1" fmla="*/ 285137 h 285136"/>
                <a:gd name="connsiteX2" fmla="*/ 0 w 1574192"/>
                <a:gd name="connsiteY2" fmla="*/ 172983 h 285136"/>
                <a:gd name="connsiteX3" fmla="*/ 0 w 1574192"/>
                <a:gd name="connsiteY3" fmla="*/ 4435 h 285136"/>
                <a:gd name="connsiteX4" fmla="*/ 4435 w 1574192"/>
                <a:gd name="connsiteY4" fmla="*/ 0 h 285136"/>
                <a:gd name="connsiteX5" fmla="*/ 1569758 w 1574192"/>
                <a:gd name="connsiteY5" fmla="*/ 0 h 285136"/>
                <a:gd name="connsiteX6" fmla="*/ 1574193 w 1574192"/>
                <a:gd name="connsiteY6" fmla="*/ 4435 h 285136"/>
                <a:gd name="connsiteX7" fmla="*/ 1574193 w 1574192"/>
                <a:gd name="connsiteY7" fmla="*/ 172983 h 285136"/>
                <a:gd name="connsiteX8" fmla="*/ 1462039 w 1574192"/>
                <a:gd name="connsiteY8" fmla="*/ 285137 h 28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4192" h="285136">
                  <a:moveTo>
                    <a:pt x="1462039" y="285137"/>
                  </a:moveTo>
                  <a:lnTo>
                    <a:pt x="112154" y="285137"/>
                  </a:lnTo>
                  <a:cubicBezTo>
                    <a:pt x="50216" y="285137"/>
                    <a:pt x="0" y="234921"/>
                    <a:pt x="0" y="172983"/>
                  </a:cubicBezTo>
                  <a:lnTo>
                    <a:pt x="0" y="4435"/>
                  </a:lnTo>
                  <a:cubicBezTo>
                    <a:pt x="0" y="1980"/>
                    <a:pt x="1980" y="0"/>
                    <a:pt x="4435" y="0"/>
                  </a:cubicBezTo>
                  <a:lnTo>
                    <a:pt x="1569758" y="0"/>
                  </a:lnTo>
                  <a:cubicBezTo>
                    <a:pt x="1572213" y="0"/>
                    <a:pt x="1574193" y="1980"/>
                    <a:pt x="1574193" y="4435"/>
                  </a:cubicBezTo>
                  <a:lnTo>
                    <a:pt x="1574193" y="172983"/>
                  </a:lnTo>
                  <a:cubicBezTo>
                    <a:pt x="1574193" y="234921"/>
                    <a:pt x="1523977" y="285137"/>
                    <a:pt x="1462039" y="285137"/>
                  </a:cubicBezTo>
                  <a:close/>
                </a:path>
              </a:pathLst>
            </a:custGeom>
            <a:solidFill>
              <a:srgbClr val="4F76BA"/>
            </a:solidFill>
            <a:ln w="78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8" name="Freeform: Shape 250">
              <a:extLst>
                <a:ext uri="{FF2B5EF4-FFF2-40B4-BE49-F238E27FC236}">
                  <a16:creationId xmlns:a16="http://schemas.microsoft.com/office/drawing/2014/main" id="{DEA3FBB8-AACE-4A2B-B206-4D54D9B4BBFD}"/>
                </a:ext>
              </a:extLst>
            </p:cNvPr>
            <p:cNvSpPr/>
            <p:nvPr/>
          </p:nvSpPr>
          <p:spPr>
            <a:xfrm>
              <a:off x="8649228" y="1134306"/>
              <a:ext cx="38889" cy="235000"/>
            </a:xfrm>
            <a:custGeom>
              <a:avLst/>
              <a:gdLst>
                <a:gd name="connsiteX0" fmla="*/ 0 w 38889"/>
                <a:gd name="connsiteY0" fmla="*/ 211793 h 235000"/>
                <a:gd name="connsiteX1" fmla="*/ 0 w 38889"/>
                <a:gd name="connsiteY1" fmla="*/ 23207 h 235000"/>
                <a:gd name="connsiteX2" fmla="*/ 23207 w 38889"/>
                <a:gd name="connsiteY2" fmla="*/ 0 h 235000"/>
                <a:gd name="connsiteX3" fmla="*/ 31048 w 38889"/>
                <a:gd name="connsiteY3" fmla="*/ 0 h 235000"/>
                <a:gd name="connsiteX4" fmla="*/ 38889 w 38889"/>
                <a:gd name="connsiteY4" fmla="*/ 7841 h 235000"/>
                <a:gd name="connsiteX5" fmla="*/ 38889 w 38889"/>
                <a:gd name="connsiteY5" fmla="*/ 227159 h 235000"/>
                <a:gd name="connsiteX6" fmla="*/ 31048 w 38889"/>
                <a:gd name="connsiteY6" fmla="*/ 235000 h 235000"/>
                <a:gd name="connsiteX7" fmla="*/ 23207 w 38889"/>
                <a:gd name="connsiteY7" fmla="*/ 235000 h 235000"/>
                <a:gd name="connsiteX8" fmla="*/ 0 w 38889"/>
                <a:gd name="connsiteY8" fmla="*/ 211793 h 2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89" h="235000">
                  <a:moveTo>
                    <a:pt x="0" y="211793"/>
                  </a:moveTo>
                  <a:lnTo>
                    <a:pt x="0" y="23207"/>
                  </a:lnTo>
                  <a:cubicBezTo>
                    <a:pt x="0" y="10376"/>
                    <a:pt x="10376" y="0"/>
                    <a:pt x="23207" y="0"/>
                  </a:cubicBezTo>
                  <a:lnTo>
                    <a:pt x="31048" y="0"/>
                  </a:lnTo>
                  <a:cubicBezTo>
                    <a:pt x="35404" y="0"/>
                    <a:pt x="38889" y="3485"/>
                    <a:pt x="38889" y="7841"/>
                  </a:cubicBezTo>
                  <a:lnTo>
                    <a:pt x="38889" y="227159"/>
                  </a:lnTo>
                  <a:cubicBezTo>
                    <a:pt x="38889" y="231515"/>
                    <a:pt x="35404" y="235000"/>
                    <a:pt x="31048" y="235000"/>
                  </a:cubicBezTo>
                  <a:lnTo>
                    <a:pt x="23207" y="235000"/>
                  </a:lnTo>
                  <a:cubicBezTo>
                    <a:pt x="10376" y="235000"/>
                    <a:pt x="0" y="224545"/>
                    <a:pt x="0" y="211793"/>
                  </a:cubicBezTo>
                  <a:close/>
                </a:path>
              </a:pathLst>
            </a:custGeom>
            <a:solidFill>
              <a:srgbClr val="4F76BA"/>
            </a:solidFill>
            <a:ln w="78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9" name="Freeform: Shape 251">
              <a:extLst>
                <a:ext uri="{FF2B5EF4-FFF2-40B4-BE49-F238E27FC236}">
                  <a16:creationId xmlns:a16="http://schemas.microsoft.com/office/drawing/2014/main" id="{A0D6CF5D-6B83-4546-960A-D5F6AAE35901}"/>
                </a:ext>
              </a:extLst>
            </p:cNvPr>
            <p:cNvSpPr/>
            <p:nvPr/>
          </p:nvSpPr>
          <p:spPr>
            <a:xfrm>
              <a:off x="8649228" y="2184561"/>
              <a:ext cx="38810" cy="460416"/>
            </a:xfrm>
            <a:custGeom>
              <a:avLst/>
              <a:gdLst>
                <a:gd name="connsiteX0" fmla="*/ 0 w 38810"/>
                <a:gd name="connsiteY0" fmla="*/ 434755 h 460416"/>
                <a:gd name="connsiteX1" fmla="*/ 0 w 38810"/>
                <a:gd name="connsiteY1" fmla="*/ 25583 h 460416"/>
                <a:gd name="connsiteX2" fmla="*/ 25583 w 38810"/>
                <a:gd name="connsiteY2" fmla="*/ 0 h 460416"/>
                <a:gd name="connsiteX3" fmla="*/ 28514 w 38810"/>
                <a:gd name="connsiteY3" fmla="*/ 0 h 460416"/>
                <a:gd name="connsiteX4" fmla="*/ 38810 w 38810"/>
                <a:gd name="connsiteY4" fmla="*/ 10297 h 460416"/>
                <a:gd name="connsiteX5" fmla="*/ 38810 w 38810"/>
                <a:gd name="connsiteY5" fmla="*/ 450120 h 460416"/>
                <a:gd name="connsiteX6" fmla="*/ 28514 w 38810"/>
                <a:gd name="connsiteY6" fmla="*/ 460417 h 460416"/>
                <a:gd name="connsiteX7" fmla="*/ 25583 w 38810"/>
                <a:gd name="connsiteY7" fmla="*/ 460417 h 460416"/>
                <a:gd name="connsiteX8" fmla="*/ 0 w 38810"/>
                <a:gd name="connsiteY8" fmla="*/ 434755 h 4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10" h="460416">
                  <a:moveTo>
                    <a:pt x="0" y="434755"/>
                  </a:moveTo>
                  <a:lnTo>
                    <a:pt x="0" y="25583"/>
                  </a:lnTo>
                  <a:cubicBezTo>
                    <a:pt x="0" y="11405"/>
                    <a:pt x="11485" y="0"/>
                    <a:pt x="25583" y="0"/>
                  </a:cubicBezTo>
                  <a:lnTo>
                    <a:pt x="28514" y="0"/>
                  </a:lnTo>
                  <a:cubicBezTo>
                    <a:pt x="34216" y="0"/>
                    <a:pt x="38810" y="4594"/>
                    <a:pt x="38810" y="10297"/>
                  </a:cubicBezTo>
                  <a:lnTo>
                    <a:pt x="38810" y="450120"/>
                  </a:lnTo>
                  <a:cubicBezTo>
                    <a:pt x="38810" y="455823"/>
                    <a:pt x="34216" y="460417"/>
                    <a:pt x="28514" y="460417"/>
                  </a:cubicBezTo>
                  <a:lnTo>
                    <a:pt x="25583" y="460417"/>
                  </a:lnTo>
                  <a:cubicBezTo>
                    <a:pt x="11485" y="460417"/>
                    <a:pt x="0" y="448932"/>
                    <a:pt x="0" y="434755"/>
                  </a:cubicBezTo>
                  <a:close/>
                </a:path>
              </a:pathLst>
            </a:custGeom>
            <a:solidFill>
              <a:srgbClr val="4F76BA"/>
            </a:solidFill>
            <a:ln w="78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nvGrpSpPr>
            <p:cNvPr id="30" name="Group 252">
              <a:extLst>
                <a:ext uri="{FF2B5EF4-FFF2-40B4-BE49-F238E27FC236}">
                  <a16:creationId xmlns:a16="http://schemas.microsoft.com/office/drawing/2014/main" id="{4491DAAD-10D8-45E3-9686-1760CDF875F6}"/>
                </a:ext>
              </a:extLst>
            </p:cNvPr>
            <p:cNvGrpSpPr/>
            <p:nvPr/>
          </p:nvGrpSpPr>
          <p:grpSpPr>
            <a:xfrm>
              <a:off x="9957333" y="558847"/>
              <a:ext cx="624845" cy="109460"/>
              <a:chOff x="9998875" y="558847"/>
              <a:chExt cx="624845" cy="109460"/>
            </a:xfrm>
          </p:grpSpPr>
          <p:sp>
            <p:nvSpPr>
              <p:cNvPr id="31" name="Freeform: Shape 253">
                <a:extLst>
                  <a:ext uri="{FF2B5EF4-FFF2-40B4-BE49-F238E27FC236}">
                    <a16:creationId xmlns:a16="http://schemas.microsoft.com/office/drawing/2014/main" id="{6A786B37-8F59-4BCB-9071-F9EB83FC19F9}"/>
                  </a:ext>
                </a:extLst>
              </p:cNvPr>
              <p:cNvSpPr/>
              <p:nvPr/>
            </p:nvSpPr>
            <p:spPr>
              <a:xfrm>
                <a:off x="9998875" y="590054"/>
                <a:ext cx="442595" cy="47047"/>
              </a:xfrm>
              <a:custGeom>
                <a:avLst/>
                <a:gdLst>
                  <a:gd name="connsiteX0" fmla="*/ 419072 w 442595"/>
                  <a:gd name="connsiteY0" fmla="*/ 47048 h 47047"/>
                  <a:gd name="connsiteX1" fmla="*/ 23524 w 442595"/>
                  <a:gd name="connsiteY1" fmla="*/ 47048 h 47047"/>
                  <a:gd name="connsiteX2" fmla="*/ 0 w 442595"/>
                  <a:gd name="connsiteY2" fmla="*/ 23524 h 47047"/>
                  <a:gd name="connsiteX3" fmla="*/ 0 w 442595"/>
                  <a:gd name="connsiteY3" fmla="*/ 23524 h 47047"/>
                  <a:gd name="connsiteX4" fmla="*/ 23524 w 442595"/>
                  <a:gd name="connsiteY4" fmla="*/ 0 h 47047"/>
                  <a:gd name="connsiteX5" fmla="*/ 419072 w 442595"/>
                  <a:gd name="connsiteY5" fmla="*/ 0 h 47047"/>
                  <a:gd name="connsiteX6" fmla="*/ 442596 w 442595"/>
                  <a:gd name="connsiteY6" fmla="*/ 23524 h 47047"/>
                  <a:gd name="connsiteX7" fmla="*/ 442596 w 442595"/>
                  <a:gd name="connsiteY7" fmla="*/ 23524 h 47047"/>
                  <a:gd name="connsiteX8" fmla="*/ 419072 w 442595"/>
                  <a:gd name="connsiteY8" fmla="*/ 47048 h 4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595" h="47047">
                    <a:moveTo>
                      <a:pt x="419072" y="47048"/>
                    </a:moveTo>
                    <a:lnTo>
                      <a:pt x="23524" y="47048"/>
                    </a:lnTo>
                    <a:cubicBezTo>
                      <a:pt x="10534" y="47048"/>
                      <a:pt x="0" y="36513"/>
                      <a:pt x="0" y="23524"/>
                    </a:cubicBezTo>
                    <a:lnTo>
                      <a:pt x="0" y="23524"/>
                    </a:lnTo>
                    <a:cubicBezTo>
                      <a:pt x="0" y="10534"/>
                      <a:pt x="10534" y="0"/>
                      <a:pt x="23524" y="0"/>
                    </a:cubicBezTo>
                    <a:lnTo>
                      <a:pt x="419072" y="0"/>
                    </a:lnTo>
                    <a:cubicBezTo>
                      <a:pt x="432062" y="0"/>
                      <a:pt x="442596" y="10534"/>
                      <a:pt x="442596" y="23524"/>
                    </a:cubicBezTo>
                    <a:lnTo>
                      <a:pt x="442596" y="23524"/>
                    </a:lnTo>
                    <a:cubicBezTo>
                      <a:pt x="442596" y="36513"/>
                      <a:pt x="432062" y="47048"/>
                      <a:pt x="419072" y="47048"/>
                    </a:cubicBezTo>
                    <a:close/>
                  </a:path>
                </a:pathLst>
              </a:custGeom>
              <a:solidFill>
                <a:srgbClr val="2E3192"/>
              </a:solidFill>
              <a:ln w="78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2" name="Freeform: Shape 254">
                <a:extLst>
                  <a:ext uri="{FF2B5EF4-FFF2-40B4-BE49-F238E27FC236}">
                    <a16:creationId xmlns:a16="http://schemas.microsoft.com/office/drawing/2014/main" id="{85BD3353-1B3F-4580-8775-452368ABDC79}"/>
                  </a:ext>
                </a:extLst>
              </p:cNvPr>
              <p:cNvSpPr/>
              <p:nvPr/>
            </p:nvSpPr>
            <p:spPr>
              <a:xfrm>
                <a:off x="10514260" y="558847"/>
                <a:ext cx="109460" cy="109460"/>
              </a:xfrm>
              <a:custGeom>
                <a:avLst/>
                <a:gdLst>
                  <a:gd name="connsiteX0" fmla="*/ 109461 w 109460"/>
                  <a:gd name="connsiteY0" fmla="*/ 54730 h 109460"/>
                  <a:gd name="connsiteX1" fmla="*/ 54730 w 109460"/>
                  <a:gd name="connsiteY1" fmla="*/ 109461 h 109460"/>
                  <a:gd name="connsiteX2" fmla="*/ 0 w 109460"/>
                  <a:gd name="connsiteY2" fmla="*/ 54730 h 109460"/>
                  <a:gd name="connsiteX3" fmla="*/ 54730 w 109460"/>
                  <a:gd name="connsiteY3" fmla="*/ 0 h 109460"/>
                  <a:gd name="connsiteX4" fmla="*/ 109461 w 109460"/>
                  <a:gd name="connsiteY4" fmla="*/ 54730 h 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60" h="109460">
                    <a:moveTo>
                      <a:pt x="109461" y="54730"/>
                    </a:moveTo>
                    <a:cubicBezTo>
                      <a:pt x="109461" y="84957"/>
                      <a:pt x="84957" y="109461"/>
                      <a:pt x="54730" y="109461"/>
                    </a:cubicBezTo>
                    <a:cubicBezTo>
                      <a:pt x="24504" y="109461"/>
                      <a:pt x="0" y="84957"/>
                      <a:pt x="0" y="54730"/>
                    </a:cubicBezTo>
                    <a:cubicBezTo>
                      <a:pt x="0" y="24504"/>
                      <a:pt x="24504" y="0"/>
                      <a:pt x="54730" y="0"/>
                    </a:cubicBezTo>
                    <a:cubicBezTo>
                      <a:pt x="84957" y="0"/>
                      <a:pt x="109461" y="24504"/>
                      <a:pt x="109461" y="54730"/>
                    </a:cubicBezTo>
                    <a:close/>
                  </a:path>
                </a:pathLst>
              </a:custGeom>
              <a:solidFill>
                <a:srgbClr val="2E3192"/>
              </a:solidFill>
              <a:ln w="78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grpSp>
      <p:grpSp>
        <p:nvGrpSpPr>
          <p:cNvPr id="33" name="그룹 32">
            <a:extLst>
              <a:ext uri="{FF2B5EF4-FFF2-40B4-BE49-F238E27FC236}">
                <a16:creationId xmlns:a16="http://schemas.microsoft.com/office/drawing/2014/main" id="{6FB6E6BA-8033-4A81-A67B-82CD9BF9BE8C}"/>
              </a:ext>
            </a:extLst>
          </p:cNvPr>
          <p:cNvGrpSpPr/>
          <p:nvPr/>
        </p:nvGrpSpPr>
        <p:grpSpPr>
          <a:xfrm>
            <a:off x="1739986" y="2101787"/>
            <a:ext cx="901994" cy="1001346"/>
            <a:chOff x="5196800" y="3851940"/>
            <a:chExt cx="1396937" cy="1550805"/>
          </a:xfrm>
          <a:solidFill>
            <a:schemeClr val="accent2"/>
          </a:solidFill>
        </p:grpSpPr>
        <p:sp>
          <p:nvSpPr>
            <p:cNvPr id="34" name="자유형: 도형 33">
              <a:extLst>
                <a:ext uri="{FF2B5EF4-FFF2-40B4-BE49-F238E27FC236}">
                  <a16:creationId xmlns:a16="http://schemas.microsoft.com/office/drawing/2014/main" id="{5B5C2261-C10A-4037-9BF7-605E690E37F0}"/>
                </a:ext>
              </a:extLst>
            </p:cNvPr>
            <p:cNvSpPr/>
            <p:nvPr/>
          </p:nvSpPr>
          <p:spPr>
            <a:xfrm>
              <a:off x="5334092" y="4274746"/>
              <a:ext cx="1122352" cy="92789"/>
            </a:xfrm>
            <a:custGeom>
              <a:avLst/>
              <a:gdLst>
                <a:gd name="connsiteX0" fmla="*/ 2196397 w 2221585"/>
                <a:gd name="connsiteY0" fmla="*/ 183667 h 183667"/>
                <a:gd name="connsiteX1" fmla="*/ 25189 w 2221585"/>
                <a:gd name="connsiteY1" fmla="*/ 183667 h 183667"/>
                <a:gd name="connsiteX2" fmla="*/ 0 w 2221585"/>
                <a:gd name="connsiteY2" fmla="*/ 158479 h 183667"/>
                <a:gd name="connsiteX3" fmla="*/ 0 w 2221585"/>
                <a:gd name="connsiteY3" fmla="*/ 25189 h 183667"/>
                <a:gd name="connsiteX4" fmla="*/ 25189 w 2221585"/>
                <a:gd name="connsiteY4" fmla="*/ 0 h 183667"/>
                <a:gd name="connsiteX5" fmla="*/ 2196397 w 2221585"/>
                <a:gd name="connsiteY5" fmla="*/ 0 h 183667"/>
                <a:gd name="connsiteX6" fmla="*/ 2221586 w 2221585"/>
                <a:gd name="connsiteY6" fmla="*/ 25189 h 183667"/>
                <a:gd name="connsiteX7" fmla="*/ 2221586 w 2221585"/>
                <a:gd name="connsiteY7" fmla="*/ 158566 h 183667"/>
                <a:gd name="connsiteX8" fmla="*/ 2196397 w 2221585"/>
                <a:gd name="connsiteY8" fmla="*/ 183667 h 18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1585" h="183667">
                  <a:moveTo>
                    <a:pt x="2196397" y="183667"/>
                  </a:moveTo>
                  <a:lnTo>
                    <a:pt x="25189" y="183667"/>
                  </a:lnTo>
                  <a:cubicBezTo>
                    <a:pt x="11282" y="183667"/>
                    <a:pt x="0" y="172385"/>
                    <a:pt x="0" y="158479"/>
                  </a:cubicBezTo>
                  <a:lnTo>
                    <a:pt x="0" y="25189"/>
                  </a:lnTo>
                  <a:cubicBezTo>
                    <a:pt x="0" y="11282"/>
                    <a:pt x="11282" y="0"/>
                    <a:pt x="25189" y="0"/>
                  </a:cubicBezTo>
                  <a:lnTo>
                    <a:pt x="2196397" y="0"/>
                  </a:lnTo>
                  <a:cubicBezTo>
                    <a:pt x="2210303" y="0"/>
                    <a:pt x="2221586" y="11282"/>
                    <a:pt x="2221586" y="25189"/>
                  </a:cubicBezTo>
                  <a:lnTo>
                    <a:pt x="2221586" y="158566"/>
                  </a:lnTo>
                  <a:cubicBezTo>
                    <a:pt x="2221498" y="172472"/>
                    <a:pt x="2210216" y="183667"/>
                    <a:pt x="2196397" y="183667"/>
                  </a:cubicBezTo>
                  <a:close/>
                </a:path>
              </a:pathLst>
            </a:custGeom>
            <a:grp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35" name="자유형: 도형 34">
              <a:extLst>
                <a:ext uri="{FF2B5EF4-FFF2-40B4-BE49-F238E27FC236}">
                  <a16:creationId xmlns:a16="http://schemas.microsoft.com/office/drawing/2014/main" id="{2FFA648B-6539-4129-949C-CB318C3D89EE}"/>
                </a:ext>
              </a:extLst>
            </p:cNvPr>
            <p:cNvSpPr/>
            <p:nvPr/>
          </p:nvSpPr>
          <p:spPr>
            <a:xfrm>
              <a:off x="5367941" y="4394047"/>
              <a:ext cx="163486" cy="680454"/>
            </a:xfrm>
            <a:custGeom>
              <a:avLst/>
              <a:gdLst>
                <a:gd name="connsiteX0" fmla="*/ 323604 w 323604"/>
                <a:gd name="connsiteY0" fmla="*/ 1346892 h 1346892"/>
                <a:gd name="connsiteX1" fmla="*/ 0 w 323604"/>
                <a:gd name="connsiteY1" fmla="*/ 1346892 h 1346892"/>
                <a:gd name="connsiteX2" fmla="*/ 34984 w 323604"/>
                <a:gd name="connsiteY2" fmla="*/ 46442 h 1346892"/>
                <a:gd name="connsiteX3" fmla="*/ 81426 w 323604"/>
                <a:gd name="connsiteY3" fmla="*/ 0 h 1346892"/>
                <a:gd name="connsiteX4" fmla="*/ 242178 w 323604"/>
                <a:gd name="connsiteY4" fmla="*/ 0 h 1346892"/>
                <a:gd name="connsiteX5" fmla="*/ 288620 w 323604"/>
                <a:gd name="connsiteY5" fmla="*/ 46442 h 1346892"/>
                <a:gd name="connsiteX6" fmla="*/ 323604 w 323604"/>
                <a:gd name="connsiteY6" fmla="*/ 1346892 h 134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604" h="1346892">
                  <a:moveTo>
                    <a:pt x="323604" y="1346892"/>
                  </a:moveTo>
                  <a:lnTo>
                    <a:pt x="0" y="1346892"/>
                  </a:lnTo>
                  <a:lnTo>
                    <a:pt x="34984" y="46442"/>
                  </a:lnTo>
                  <a:cubicBezTo>
                    <a:pt x="34984" y="20816"/>
                    <a:pt x="55800" y="0"/>
                    <a:pt x="81426" y="0"/>
                  </a:cubicBezTo>
                  <a:lnTo>
                    <a:pt x="242178" y="0"/>
                  </a:lnTo>
                  <a:cubicBezTo>
                    <a:pt x="267804" y="0"/>
                    <a:pt x="288620" y="20816"/>
                    <a:pt x="288620" y="46442"/>
                  </a:cubicBezTo>
                  <a:lnTo>
                    <a:pt x="323604" y="1346892"/>
                  </a:lnTo>
                  <a:close/>
                </a:path>
              </a:pathLst>
            </a:custGeom>
            <a:grp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36" name="자유형: 도형 35">
              <a:extLst>
                <a:ext uri="{FF2B5EF4-FFF2-40B4-BE49-F238E27FC236}">
                  <a16:creationId xmlns:a16="http://schemas.microsoft.com/office/drawing/2014/main" id="{55511E19-4AA3-4C24-B7AB-E94D3FAB0328}"/>
                </a:ext>
              </a:extLst>
            </p:cNvPr>
            <p:cNvSpPr/>
            <p:nvPr/>
          </p:nvSpPr>
          <p:spPr>
            <a:xfrm>
              <a:off x="5664734" y="4394047"/>
              <a:ext cx="163486" cy="680454"/>
            </a:xfrm>
            <a:custGeom>
              <a:avLst/>
              <a:gdLst>
                <a:gd name="connsiteX0" fmla="*/ 323604 w 323604"/>
                <a:gd name="connsiteY0" fmla="*/ 1346892 h 1346892"/>
                <a:gd name="connsiteX1" fmla="*/ 0 w 323604"/>
                <a:gd name="connsiteY1" fmla="*/ 1346892 h 1346892"/>
                <a:gd name="connsiteX2" fmla="*/ 34984 w 323604"/>
                <a:gd name="connsiteY2" fmla="*/ 46442 h 1346892"/>
                <a:gd name="connsiteX3" fmla="*/ 81426 w 323604"/>
                <a:gd name="connsiteY3" fmla="*/ 0 h 1346892"/>
                <a:gd name="connsiteX4" fmla="*/ 242178 w 323604"/>
                <a:gd name="connsiteY4" fmla="*/ 0 h 1346892"/>
                <a:gd name="connsiteX5" fmla="*/ 288620 w 323604"/>
                <a:gd name="connsiteY5" fmla="*/ 46442 h 1346892"/>
                <a:gd name="connsiteX6" fmla="*/ 323604 w 323604"/>
                <a:gd name="connsiteY6" fmla="*/ 1346892 h 134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604" h="1346892">
                  <a:moveTo>
                    <a:pt x="323604" y="1346892"/>
                  </a:moveTo>
                  <a:lnTo>
                    <a:pt x="0" y="1346892"/>
                  </a:lnTo>
                  <a:lnTo>
                    <a:pt x="34984" y="46442"/>
                  </a:lnTo>
                  <a:cubicBezTo>
                    <a:pt x="34984" y="20816"/>
                    <a:pt x="55800" y="0"/>
                    <a:pt x="81426" y="0"/>
                  </a:cubicBezTo>
                  <a:lnTo>
                    <a:pt x="242178" y="0"/>
                  </a:lnTo>
                  <a:cubicBezTo>
                    <a:pt x="267804" y="0"/>
                    <a:pt x="288620" y="20816"/>
                    <a:pt x="288620" y="46442"/>
                  </a:cubicBezTo>
                  <a:lnTo>
                    <a:pt x="323604" y="1346892"/>
                  </a:lnTo>
                  <a:close/>
                </a:path>
              </a:pathLst>
            </a:custGeom>
            <a:grp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37" name="자유형: 도형 36">
              <a:extLst>
                <a:ext uri="{FF2B5EF4-FFF2-40B4-BE49-F238E27FC236}">
                  <a16:creationId xmlns:a16="http://schemas.microsoft.com/office/drawing/2014/main" id="{D4EB8B09-DD4D-4D4B-834D-D279A13599A2}"/>
                </a:ext>
              </a:extLst>
            </p:cNvPr>
            <p:cNvSpPr/>
            <p:nvPr/>
          </p:nvSpPr>
          <p:spPr>
            <a:xfrm>
              <a:off x="5961482" y="4394047"/>
              <a:ext cx="163486" cy="680454"/>
            </a:xfrm>
            <a:custGeom>
              <a:avLst/>
              <a:gdLst>
                <a:gd name="connsiteX0" fmla="*/ 323604 w 323604"/>
                <a:gd name="connsiteY0" fmla="*/ 1346892 h 1346892"/>
                <a:gd name="connsiteX1" fmla="*/ 0 w 323604"/>
                <a:gd name="connsiteY1" fmla="*/ 1346892 h 1346892"/>
                <a:gd name="connsiteX2" fmla="*/ 34984 w 323604"/>
                <a:gd name="connsiteY2" fmla="*/ 46442 h 1346892"/>
                <a:gd name="connsiteX3" fmla="*/ 81426 w 323604"/>
                <a:gd name="connsiteY3" fmla="*/ 0 h 1346892"/>
                <a:gd name="connsiteX4" fmla="*/ 242178 w 323604"/>
                <a:gd name="connsiteY4" fmla="*/ 0 h 1346892"/>
                <a:gd name="connsiteX5" fmla="*/ 288620 w 323604"/>
                <a:gd name="connsiteY5" fmla="*/ 46442 h 1346892"/>
                <a:gd name="connsiteX6" fmla="*/ 323604 w 323604"/>
                <a:gd name="connsiteY6" fmla="*/ 1346892 h 134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604" h="1346892">
                  <a:moveTo>
                    <a:pt x="323604" y="1346892"/>
                  </a:moveTo>
                  <a:lnTo>
                    <a:pt x="0" y="1346892"/>
                  </a:lnTo>
                  <a:lnTo>
                    <a:pt x="34984" y="46442"/>
                  </a:lnTo>
                  <a:cubicBezTo>
                    <a:pt x="34984" y="20816"/>
                    <a:pt x="55800" y="0"/>
                    <a:pt x="81426" y="0"/>
                  </a:cubicBezTo>
                  <a:lnTo>
                    <a:pt x="242178" y="0"/>
                  </a:lnTo>
                  <a:cubicBezTo>
                    <a:pt x="267804" y="0"/>
                    <a:pt x="288620" y="20816"/>
                    <a:pt x="288620" y="46442"/>
                  </a:cubicBezTo>
                  <a:lnTo>
                    <a:pt x="323604" y="1346892"/>
                  </a:lnTo>
                  <a:close/>
                </a:path>
              </a:pathLst>
            </a:custGeom>
            <a:grp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38" name="자유형: 도형 37">
              <a:extLst>
                <a:ext uri="{FF2B5EF4-FFF2-40B4-BE49-F238E27FC236}">
                  <a16:creationId xmlns:a16="http://schemas.microsoft.com/office/drawing/2014/main" id="{9A712585-D0B4-4932-9E80-46E4FEDDEC65}"/>
                </a:ext>
              </a:extLst>
            </p:cNvPr>
            <p:cNvSpPr/>
            <p:nvPr/>
          </p:nvSpPr>
          <p:spPr>
            <a:xfrm>
              <a:off x="6258276" y="4394047"/>
              <a:ext cx="163486" cy="680454"/>
            </a:xfrm>
            <a:custGeom>
              <a:avLst/>
              <a:gdLst>
                <a:gd name="connsiteX0" fmla="*/ 323604 w 323604"/>
                <a:gd name="connsiteY0" fmla="*/ 1346892 h 1346892"/>
                <a:gd name="connsiteX1" fmla="*/ 0 w 323604"/>
                <a:gd name="connsiteY1" fmla="*/ 1346892 h 1346892"/>
                <a:gd name="connsiteX2" fmla="*/ 34984 w 323604"/>
                <a:gd name="connsiteY2" fmla="*/ 46442 h 1346892"/>
                <a:gd name="connsiteX3" fmla="*/ 81426 w 323604"/>
                <a:gd name="connsiteY3" fmla="*/ 0 h 1346892"/>
                <a:gd name="connsiteX4" fmla="*/ 242178 w 323604"/>
                <a:gd name="connsiteY4" fmla="*/ 0 h 1346892"/>
                <a:gd name="connsiteX5" fmla="*/ 288620 w 323604"/>
                <a:gd name="connsiteY5" fmla="*/ 46442 h 1346892"/>
                <a:gd name="connsiteX6" fmla="*/ 323604 w 323604"/>
                <a:gd name="connsiteY6" fmla="*/ 1346892 h 134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604" h="1346892">
                  <a:moveTo>
                    <a:pt x="323604" y="1346892"/>
                  </a:moveTo>
                  <a:lnTo>
                    <a:pt x="0" y="1346892"/>
                  </a:lnTo>
                  <a:lnTo>
                    <a:pt x="34984" y="46442"/>
                  </a:lnTo>
                  <a:cubicBezTo>
                    <a:pt x="34984" y="20816"/>
                    <a:pt x="55800" y="0"/>
                    <a:pt x="81426" y="0"/>
                  </a:cubicBezTo>
                  <a:lnTo>
                    <a:pt x="242178" y="0"/>
                  </a:lnTo>
                  <a:cubicBezTo>
                    <a:pt x="267804" y="0"/>
                    <a:pt x="288620" y="20816"/>
                    <a:pt x="288620" y="46442"/>
                  </a:cubicBezTo>
                  <a:lnTo>
                    <a:pt x="323604" y="1346892"/>
                  </a:lnTo>
                  <a:close/>
                </a:path>
              </a:pathLst>
            </a:custGeom>
            <a:grp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39" name="자유형: 도형 38">
              <a:extLst>
                <a:ext uri="{FF2B5EF4-FFF2-40B4-BE49-F238E27FC236}">
                  <a16:creationId xmlns:a16="http://schemas.microsoft.com/office/drawing/2014/main" id="{96EB566F-7DF8-49AB-95C5-6C353965C75C}"/>
                </a:ext>
              </a:extLst>
            </p:cNvPr>
            <p:cNvSpPr/>
            <p:nvPr/>
          </p:nvSpPr>
          <p:spPr>
            <a:xfrm>
              <a:off x="5196800" y="3851940"/>
              <a:ext cx="1396937" cy="378801"/>
            </a:xfrm>
            <a:custGeom>
              <a:avLst/>
              <a:gdLst>
                <a:gd name="connsiteX0" fmla="*/ 1379974 w 2765099"/>
                <a:gd name="connsiteY0" fmla="*/ 749781 h 749800"/>
                <a:gd name="connsiteX1" fmla="*/ 55210 w 2765099"/>
                <a:gd name="connsiteY1" fmla="*/ 749256 h 749800"/>
                <a:gd name="connsiteX2" fmla="*/ 6144 w 2765099"/>
                <a:gd name="connsiteY2" fmla="*/ 731852 h 749800"/>
                <a:gd name="connsiteX3" fmla="*/ 31245 w 2765099"/>
                <a:gd name="connsiteY3" fmla="*/ 632584 h 749800"/>
                <a:gd name="connsiteX4" fmla="*/ 1354524 w 2765099"/>
                <a:gd name="connsiteY4" fmla="*/ 7591 h 749800"/>
                <a:gd name="connsiteX5" fmla="*/ 1410411 w 2765099"/>
                <a:gd name="connsiteY5" fmla="*/ 7241 h 749800"/>
                <a:gd name="connsiteX6" fmla="*/ 2709287 w 2765099"/>
                <a:gd name="connsiteY6" fmla="*/ 622438 h 749800"/>
                <a:gd name="connsiteX7" fmla="*/ 2760889 w 2765099"/>
                <a:gd name="connsiteY7" fmla="*/ 732289 h 749800"/>
                <a:gd name="connsiteX8" fmla="*/ 2739724 w 2765099"/>
                <a:gd name="connsiteY8" fmla="*/ 748994 h 749800"/>
                <a:gd name="connsiteX9" fmla="*/ 1379974 w 2765099"/>
                <a:gd name="connsiteY9" fmla="*/ 749431 h 749800"/>
                <a:gd name="connsiteX10" fmla="*/ 1379974 w 2765099"/>
                <a:gd name="connsiteY10" fmla="*/ 749781 h 74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5099" h="749800">
                  <a:moveTo>
                    <a:pt x="1379974" y="749781"/>
                  </a:moveTo>
                  <a:cubicBezTo>
                    <a:pt x="938386" y="749781"/>
                    <a:pt x="496798" y="749956"/>
                    <a:pt x="55210" y="749256"/>
                  </a:cubicBezTo>
                  <a:cubicBezTo>
                    <a:pt x="37543" y="749256"/>
                    <a:pt x="6407" y="746720"/>
                    <a:pt x="6144" y="731852"/>
                  </a:cubicBezTo>
                  <a:cubicBezTo>
                    <a:pt x="6494" y="702990"/>
                    <a:pt x="-18957" y="656111"/>
                    <a:pt x="31245" y="632584"/>
                  </a:cubicBezTo>
                  <a:cubicBezTo>
                    <a:pt x="182377" y="561828"/>
                    <a:pt x="1064592" y="145079"/>
                    <a:pt x="1354524" y="7591"/>
                  </a:cubicBezTo>
                  <a:cubicBezTo>
                    <a:pt x="1375252" y="-2205"/>
                    <a:pt x="1389245" y="-2730"/>
                    <a:pt x="1410411" y="7241"/>
                  </a:cubicBezTo>
                  <a:cubicBezTo>
                    <a:pt x="1834157" y="208138"/>
                    <a:pt x="2700192" y="617978"/>
                    <a:pt x="2709287" y="622438"/>
                  </a:cubicBezTo>
                  <a:cubicBezTo>
                    <a:pt x="2758266" y="646490"/>
                    <a:pt x="2773484" y="679988"/>
                    <a:pt x="2760889" y="732289"/>
                  </a:cubicBezTo>
                  <a:cubicBezTo>
                    <a:pt x="2757828" y="745058"/>
                    <a:pt x="2751006" y="748819"/>
                    <a:pt x="2739724" y="748994"/>
                  </a:cubicBezTo>
                  <a:cubicBezTo>
                    <a:pt x="2725118" y="749256"/>
                    <a:pt x="1818677" y="749431"/>
                    <a:pt x="1379974" y="749431"/>
                  </a:cubicBezTo>
                  <a:cubicBezTo>
                    <a:pt x="1379974" y="749606"/>
                    <a:pt x="1379974" y="749694"/>
                    <a:pt x="1379974" y="749781"/>
                  </a:cubicBezTo>
                  <a:close/>
                </a:path>
              </a:pathLst>
            </a:custGeom>
            <a:grp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40" name="자유형: 도형 39">
              <a:extLst>
                <a:ext uri="{FF2B5EF4-FFF2-40B4-BE49-F238E27FC236}">
                  <a16:creationId xmlns:a16="http://schemas.microsoft.com/office/drawing/2014/main" id="{36FF2591-2371-43C4-9BC7-1582AEA343C0}"/>
                </a:ext>
              </a:extLst>
            </p:cNvPr>
            <p:cNvSpPr/>
            <p:nvPr/>
          </p:nvSpPr>
          <p:spPr>
            <a:xfrm>
              <a:off x="5334092" y="5140179"/>
              <a:ext cx="1122352" cy="92789"/>
            </a:xfrm>
            <a:custGeom>
              <a:avLst/>
              <a:gdLst>
                <a:gd name="connsiteX0" fmla="*/ 2196397 w 2221585"/>
                <a:gd name="connsiteY0" fmla="*/ 183667 h 183667"/>
                <a:gd name="connsiteX1" fmla="*/ 25189 w 2221585"/>
                <a:gd name="connsiteY1" fmla="*/ 183667 h 183667"/>
                <a:gd name="connsiteX2" fmla="*/ 0 w 2221585"/>
                <a:gd name="connsiteY2" fmla="*/ 158479 h 183667"/>
                <a:gd name="connsiteX3" fmla="*/ 0 w 2221585"/>
                <a:gd name="connsiteY3" fmla="*/ 25189 h 183667"/>
                <a:gd name="connsiteX4" fmla="*/ 25189 w 2221585"/>
                <a:gd name="connsiteY4" fmla="*/ 0 h 183667"/>
                <a:gd name="connsiteX5" fmla="*/ 2196397 w 2221585"/>
                <a:gd name="connsiteY5" fmla="*/ 0 h 183667"/>
                <a:gd name="connsiteX6" fmla="*/ 2221586 w 2221585"/>
                <a:gd name="connsiteY6" fmla="*/ 25189 h 183667"/>
                <a:gd name="connsiteX7" fmla="*/ 2221586 w 2221585"/>
                <a:gd name="connsiteY7" fmla="*/ 158566 h 183667"/>
                <a:gd name="connsiteX8" fmla="*/ 2196397 w 2221585"/>
                <a:gd name="connsiteY8" fmla="*/ 183667 h 18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1585" h="183667">
                  <a:moveTo>
                    <a:pt x="2196397" y="183667"/>
                  </a:moveTo>
                  <a:lnTo>
                    <a:pt x="25189" y="183667"/>
                  </a:lnTo>
                  <a:cubicBezTo>
                    <a:pt x="11282" y="183667"/>
                    <a:pt x="0" y="172385"/>
                    <a:pt x="0" y="158479"/>
                  </a:cubicBezTo>
                  <a:lnTo>
                    <a:pt x="0" y="25189"/>
                  </a:lnTo>
                  <a:cubicBezTo>
                    <a:pt x="0" y="11282"/>
                    <a:pt x="11282" y="0"/>
                    <a:pt x="25189" y="0"/>
                  </a:cubicBezTo>
                  <a:lnTo>
                    <a:pt x="2196397" y="0"/>
                  </a:lnTo>
                  <a:cubicBezTo>
                    <a:pt x="2210303" y="0"/>
                    <a:pt x="2221586" y="11282"/>
                    <a:pt x="2221586" y="25189"/>
                  </a:cubicBezTo>
                  <a:lnTo>
                    <a:pt x="2221586" y="158566"/>
                  </a:lnTo>
                  <a:cubicBezTo>
                    <a:pt x="2221498" y="172472"/>
                    <a:pt x="2210216" y="183667"/>
                    <a:pt x="2196397" y="183667"/>
                  </a:cubicBezTo>
                  <a:close/>
                </a:path>
              </a:pathLst>
            </a:custGeom>
            <a:grp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41" name="자유형: 도형 40">
              <a:extLst>
                <a:ext uri="{FF2B5EF4-FFF2-40B4-BE49-F238E27FC236}">
                  <a16:creationId xmlns:a16="http://schemas.microsoft.com/office/drawing/2014/main" id="{86036259-6921-4DB9-A0CF-E0C3112D4243}"/>
                </a:ext>
              </a:extLst>
            </p:cNvPr>
            <p:cNvSpPr/>
            <p:nvPr/>
          </p:nvSpPr>
          <p:spPr>
            <a:xfrm>
              <a:off x="5265268" y="5258745"/>
              <a:ext cx="1260000" cy="144000"/>
            </a:xfrm>
            <a:custGeom>
              <a:avLst/>
              <a:gdLst>
                <a:gd name="connsiteX0" fmla="*/ 2196397 w 2221585"/>
                <a:gd name="connsiteY0" fmla="*/ 183667 h 183667"/>
                <a:gd name="connsiteX1" fmla="*/ 25189 w 2221585"/>
                <a:gd name="connsiteY1" fmla="*/ 183667 h 183667"/>
                <a:gd name="connsiteX2" fmla="*/ 0 w 2221585"/>
                <a:gd name="connsiteY2" fmla="*/ 158479 h 183667"/>
                <a:gd name="connsiteX3" fmla="*/ 0 w 2221585"/>
                <a:gd name="connsiteY3" fmla="*/ 25189 h 183667"/>
                <a:gd name="connsiteX4" fmla="*/ 25189 w 2221585"/>
                <a:gd name="connsiteY4" fmla="*/ 0 h 183667"/>
                <a:gd name="connsiteX5" fmla="*/ 2196397 w 2221585"/>
                <a:gd name="connsiteY5" fmla="*/ 0 h 183667"/>
                <a:gd name="connsiteX6" fmla="*/ 2221586 w 2221585"/>
                <a:gd name="connsiteY6" fmla="*/ 25189 h 183667"/>
                <a:gd name="connsiteX7" fmla="*/ 2221586 w 2221585"/>
                <a:gd name="connsiteY7" fmla="*/ 158566 h 183667"/>
                <a:gd name="connsiteX8" fmla="*/ 2196397 w 2221585"/>
                <a:gd name="connsiteY8" fmla="*/ 183667 h 18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1585" h="183667">
                  <a:moveTo>
                    <a:pt x="2196397" y="183667"/>
                  </a:moveTo>
                  <a:lnTo>
                    <a:pt x="25189" y="183667"/>
                  </a:lnTo>
                  <a:cubicBezTo>
                    <a:pt x="11282" y="183667"/>
                    <a:pt x="0" y="172385"/>
                    <a:pt x="0" y="158479"/>
                  </a:cubicBezTo>
                  <a:lnTo>
                    <a:pt x="0" y="25189"/>
                  </a:lnTo>
                  <a:cubicBezTo>
                    <a:pt x="0" y="11282"/>
                    <a:pt x="11282" y="0"/>
                    <a:pt x="25189" y="0"/>
                  </a:cubicBezTo>
                  <a:lnTo>
                    <a:pt x="2196397" y="0"/>
                  </a:lnTo>
                  <a:cubicBezTo>
                    <a:pt x="2210303" y="0"/>
                    <a:pt x="2221586" y="11282"/>
                    <a:pt x="2221586" y="25189"/>
                  </a:cubicBezTo>
                  <a:lnTo>
                    <a:pt x="2221586" y="158566"/>
                  </a:lnTo>
                  <a:cubicBezTo>
                    <a:pt x="2221498" y="172472"/>
                    <a:pt x="2210216" y="183667"/>
                    <a:pt x="2196397" y="183667"/>
                  </a:cubicBezTo>
                  <a:close/>
                </a:path>
              </a:pathLst>
            </a:custGeom>
            <a:grp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fa-IR" sz="4800" dirty="0">
                <a:cs typeface="B Titr" panose="00000700000000000000" pitchFamily="2" charset="-78"/>
              </a:rPr>
              <a:t>بانکداری آف‌شور</a:t>
            </a:r>
            <a:endParaRPr lang="en-US" sz="4800" dirty="0">
              <a:cs typeface="B Titr" panose="00000700000000000000" pitchFamily="2" charset="-78"/>
            </a:endParaRPr>
          </a:p>
        </p:txBody>
      </p:sp>
      <p:grpSp>
        <p:nvGrpSpPr>
          <p:cNvPr id="22" name="그룹 21">
            <a:extLst>
              <a:ext uri="{FF2B5EF4-FFF2-40B4-BE49-F238E27FC236}">
                <a16:creationId xmlns:a16="http://schemas.microsoft.com/office/drawing/2014/main" id="{1632E061-D62C-4C5C-97F6-EDA99B32882A}"/>
              </a:ext>
            </a:extLst>
          </p:cNvPr>
          <p:cNvGrpSpPr/>
          <p:nvPr/>
        </p:nvGrpSpPr>
        <p:grpSpPr>
          <a:xfrm>
            <a:off x="0" y="2419705"/>
            <a:ext cx="1924654" cy="4438167"/>
            <a:chOff x="0" y="2419705"/>
            <a:chExt cx="1924654" cy="4438167"/>
          </a:xfrm>
        </p:grpSpPr>
        <p:sp>
          <p:nvSpPr>
            <p:cNvPr id="15" name="Graphic 2">
              <a:extLst>
                <a:ext uri="{FF2B5EF4-FFF2-40B4-BE49-F238E27FC236}">
                  <a16:creationId xmlns:a16="http://schemas.microsoft.com/office/drawing/2014/main" id="{D85C3F85-2A35-468A-8951-4D5B79897C1F}"/>
                </a:ext>
              </a:extLst>
            </p:cNvPr>
            <p:cNvSpPr/>
            <p:nvPr/>
          </p:nvSpPr>
          <p:spPr>
            <a:xfrm>
              <a:off x="476016" y="2419705"/>
              <a:ext cx="1448638" cy="2823489"/>
            </a:xfrm>
            <a:custGeom>
              <a:avLst/>
              <a:gdLst>
                <a:gd name="connsiteX0" fmla="*/ 762133 w 1046002"/>
                <a:gd name="connsiteY0" fmla="*/ 1448765 h 2038726"/>
                <a:gd name="connsiteX1" fmla="*/ 673187 w 1046002"/>
                <a:gd name="connsiteY1" fmla="*/ 1398279 h 2038726"/>
                <a:gd name="connsiteX2" fmla="*/ 715238 w 1046002"/>
                <a:gd name="connsiteY2" fmla="*/ 1306870 h 2038726"/>
                <a:gd name="connsiteX3" fmla="*/ 769065 w 1046002"/>
                <a:gd name="connsiteY3" fmla="*/ 1243272 h 2038726"/>
                <a:gd name="connsiteX4" fmla="*/ 862186 w 1046002"/>
                <a:gd name="connsiteY4" fmla="*/ 955807 h 2038726"/>
                <a:gd name="connsiteX5" fmla="*/ 923905 w 1046002"/>
                <a:gd name="connsiteY5" fmla="*/ 639613 h 2038726"/>
                <a:gd name="connsiteX6" fmla="*/ 1038740 w 1046002"/>
                <a:gd name="connsiteY6" fmla="*/ 318950 h 2038726"/>
                <a:gd name="connsiteX7" fmla="*/ 1043333 w 1046002"/>
                <a:gd name="connsiteY7" fmla="*/ 224827 h 2038726"/>
                <a:gd name="connsiteX8" fmla="*/ 1020533 w 1046002"/>
                <a:gd name="connsiteY8" fmla="*/ 170583 h 2038726"/>
                <a:gd name="connsiteX9" fmla="*/ 948500 w 1046002"/>
                <a:gd name="connsiteY9" fmla="*/ 111954 h 2038726"/>
                <a:gd name="connsiteX10" fmla="*/ 821638 w 1046002"/>
                <a:gd name="connsiteY10" fmla="*/ 122143 h 2038726"/>
                <a:gd name="connsiteX11" fmla="*/ 674273 w 1046002"/>
                <a:gd name="connsiteY11" fmla="*/ 359247 h 2038726"/>
                <a:gd name="connsiteX12" fmla="*/ 668928 w 1046002"/>
                <a:gd name="connsiteY12" fmla="*/ 0 h 2038726"/>
                <a:gd name="connsiteX13" fmla="*/ 533464 w 1046002"/>
                <a:gd name="connsiteY13" fmla="*/ 284541 h 2038726"/>
                <a:gd name="connsiteX14" fmla="*/ 457672 w 1046002"/>
                <a:gd name="connsiteY14" fmla="*/ 378874 h 2038726"/>
                <a:gd name="connsiteX15" fmla="*/ 359206 w 1046002"/>
                <a:gd name="connsiteY15" fmla="*/ 531292 h 2038726"/>
                <a:gd name="connsiteX16" fmla="*/ 346345 w 1046002"/>
                <a:gd name="connsiteY16" fmla="*/ 591298 h 2038726"/>
                <a:gd name="connsiteX17" fmla="*/ 282914 w 1046002"/>
                <a:gd name="connsiteY17" fmla="*/ 1045254 h 2038726"/>
                <a:gd name="connsiteX18" fmla="*/ 261032 w 1046002"/>
                <a:gd name="connsiteY18" fmla="*/ 1104551 h 2038726"/>
                <a:gd name="connsiteX19" fmla="*/ 240738 w 1046002"/>
                <a:gd name="connsiteY19" fmla="*/ 1163555 h 2038726"/>
                <a:gd name="connsiteX20" fmla="*/ 148702 w 1046002"/>
                <a:gd name="connsiteY20" fmla="*/ 1360571 h 2038726"/>
                <a:gd name="connsiteX21" fmla="*/ 7267 w 1046002"/>
                <a:gd name="connsiteY21" fmla="*/ 1579844 h 2038726"/>
                <a:gd name="connsiteX22" fmla="*/ 1 w 1046002"/>
                <a:gd name="connsiteY22" fmla="*/ 1599554 h 2038726"/>
                <a:gd name="connsiteX23" fmla="*/ 105148 w 1046002"/>
                <a:gd name="connsiteY23" fmla="*/ 1731385 h 2038726"/>
                <a:gd name="connsiteX24" fmla="*/ 358997 w 1046002"/>
                <a:gd name="connsiteY24" fmla="*/ 1930030 h 2038726"/>
                <a:gd name="connsiteX25" fmla="*/ 502103 w 1046002"/>
                <a:gd name="connsiteY25" fmla="*/ 2004819 h 2038726"/>
                <a:gd name="connsiteX26" fmla="*/ 629633 w 1046002"/>
                <a:gd name="connsiteY26" fmla="*/ 2020938 h 2038726"/>
                <a:gd name="connsiteX27" fmla="*/ 730188 w 1046002"/>
                <a:gd name="connsiteY27" fmla="*/ 1789513 h 2038726"/>
                <a:gd name="connsiteX28" fmla="*/ 783095 w 1046002"/>
                <a:gd name="connsiteY28" fmla="*/ 1709044 h 2038726"/>
                <a:gd name="connsiteX29" fmla="*/ 799799 w 1046002"/>
                <a:gd name="connsiteY29" fmla="*/ 1685368 h 2038726"/>
                <a:gd name="connsiteX30" fmla="*/ 796333 w 1046002"/>
                <a:gd name="connsiteY30" fmla="*/ 1616007 h 2038726"/>
                <a:gd name="connsiteX31" fmla="*/ 806898 w 1046002"/>
                <a:gd name="connsiteY31" fmla="*/ 1597299 h 2038726"/>
                <a:gd name="connsiteX32" fmla="*/ 946579 w 1046002"/>
                <a:gd name="connsiteY32" fmla="*/ 1523763 h 2038726"/>
                <a:gd name="connsiteX33" fmla="*/ 1020074 w 1046002"/>
                <a:gd name="connsiteY33" fmla="*/ 1448806 h 2038726"/>
                <a:gd name="connsiteX34" fmla="*/ 762133 w 1046002"/>
                <a:gd name="connsiteY34" fmla="*/ 1448765 h 2038726"/>
                <a:gd name="connsiteX0" fmla="*/ 762133 w 1046002"/>
                <a:gd name="connsiteY0" fmla="*/ 1448765 h 2038726"/>
                <a:gd name="connsiteX1" fmla="*/ 693820 w 1046002"/>
                <a:gd name="connsiteY1" fmla="*/ 1379710 h 2038726"/>
                <a:gd name="connsiteX2" fmla="*/ 715238 w 1046002"/>
                <a:gd name="connsiteY2" fmla="*/ 1306870 h 2038726"/>
                <a:gd name="connsiteX3" fmla="*/ 769065 w 1046002"/>
                <a:gd name="connsiteY3" fmla="*/ 1243272 h 2038726"/>
                <a:gd name="connsiteX4" fmla="*/ 862186 w 1046002"/>
                <a:gd name="connsiteY4" fmla="*/ 955807 h 2038726"/>
                <a:gd name="connsiteX5" fmla="*/ 923905 w 1046002"/>
                <a:gd name="connsiteY5" fmla="*/ 639613 h 2038726"/>
                <a:gd name="connsiteX6" fmla="*/ 1038740 w 1046002"/>
                <a:gd name="connsiteY6" fmla="*/ 318950 h 2038726"/>
                <a:gd name="connsiteX7" fmla="*/ 1043333 w 1046002"/>
                <a:gd name="connsiteY7" fmla="*/ 224827 h 2038726"/>
                <a:gd name="connsiteX8" fmla="*/ 1020533 w 1046002"/>
                <a:gd name="connsiteY8" fmla="*/ 170583 h 2038726"/>
                <a:gd name="connsiteX9" fmla="*/ 948500 w 1046002"/>
                <a:gd name="connsiteY9" fmla="*/ 111954 h 2038726"/>
                <a:gd name="connsiteX10" fmla="*/ 821638 w 1046002"/>
                <a:gd name="connsiteY10" fmla="*/ 122143 h 2038726"/>
                <a:gd name="connsiteX11" fmla="*/ 674273 w 1046002"/>
                <a:gd name="connsiteY11" fmla="*/ 359247 h 2038726"/>
                <a:gd name="connsiteX12" fmla="*/ 668928 w 1046002"/>
                <a:gd name="connsiteY12" fmla="*/ 0 h 2038726"/>
                <a:gd name="connsiteX13" fmla="*/ 533464 w 1046002"/>
                <a:gd name="connsiteY13" fmla="*/ 284541 h 2038726"/>
                <a:gd name="connsiteX14" fmla="*/ 457672 w 1046002"/>
                <a:gd name="connsiteY14" fmla="*/ 378874 h 2038726"/>
                <a:gd name="connsiteX15" fmla="*/ 359206 w 1046002"/>
                <a:gd name="connsiteY15" fmla="*/ 531292 h 2038726"/>
                <a:gd name="connsiteX16" fmla="*/ 346345 w 1046002"/>
                <a:gd name="connsiteY16" fmla="*/ 591298 h 2038726"/>
                <a:gd name="connsiteX17" fmla="*/ 282914 w 1046002"/>
                <a:gd name="connsiteY17" fmla="*/ 1045254 h 2038726"/>
                <a:gd name="connsiteX18" fmla="*/ 261032 w 1046002"/>
                <a:gd name="connsiteY18" fmla="*/ 1104551 h 2038726"/>
                <a:gd name="connsiteX19" fmla="*/ 240738 w 1046002"/>
                <a:gd name="connsiteY19" fmla="*/ 1163555 h 2038726"/>
                <a:gd name="connsiteX20" fmla="*/ 148702 w 1046002"/>
                <a:gd name="connsiteY20" fmla="*/ 1360571 h 2038726"/>
                <a:gd name="connsiteX21" fmla="*/ 7267 w 1046002"/>
                <a:gd name="connsiteY21" fmla="*/ 1579844 h 2038726"/>
                <a:gd name="connsiteX22" fmla="*/ 1 w 1046002"/>
                <a:gd name="connsiteY22" fmla="*/ 1599554 h 2038726"/>
                <a:gd name="connsiteX23" fmla="*/ 105148 w 1046002"/>
                <a:gd name="connsiteY23" fmla="*/ 1731385 h 2038726"/>
                <a:gd name="connsiteX24" fmla="*/ 358997 w 1046002"/>
                <a:gd name="connsiteY24" fmla="*/ 1930030 h 2038726"/>
                <a:gd name="connsiteX25" fmla="*/ 502103 w 1046002"/>
                <a:gd name="connsiteY25" fmla="*/ 2004819 h 2038726"/>
                <a:gd name="connsiteX26" fmla="*/ 629633 w 1046002"/>
                <a:gd name="connsiteY26" fmla="*/ 2020938 h 2038726"/>
                <a:gd name="connsiteX27" fmla="*/ 730188 w 1046002"/>
                <a:gd name="connsiteY27" fmla="*/ 1789513 h 2038726"/>
                <a:gd name="connsiteX28" fmla="*/ 783095 w 1046002"/>
                <a:gd name="connsiteY28" fmla="*/ 1709044 h 2038726"/>
                <a:gd name="connsiteX29" fmla="*/ 799799 w 1046002"/>
                <a:gd name="connsiteY29" fmla="*/ 1685368 h 2038726"/>
                <a:gd name="connsiteX30" fmla="*/ 796333 w 1046002"/>
                <a:gd name="connsiteY30" fmla="*/ 1616007 h 2038726"/>
                <a:gd name="connsiteX31" fmla="*/ 806898 w 1046002"/>
                <a:gd name="connsiteY31" fmla="*/ 1597299 h 2038726"/>
                <a:gd name="connsiteX32" fmla="*/ 946579 w 1046002"/>
                <a:gd name="connsiteY32" fmla="*/ 1523763 h 2038726"/>
                <a:gd name="connsiteX33" fmla="*/ 1020074 w 1046002"/>
                <a:gd name="connsiteY33" fmla="*/ 1448806 h 2038726"/>
                <a:gd name="connsiteX34" fmla="*/ 762133 w 1046002"/>
                <a:gd name="connsiteY34" fmla="*/ 1448765 h 2038726"/>
                <a:gd name="connsiteX0" fmla="*/ 795146 w 1046002"/>
                <a:gd name="connsiteY0" fmla="*/ 1448765 h 2038726"/>
                <a:gd name="connsiteX1" fmla="*/ 693820 w 1046002"/>
                <a:gd name="connsiteY1" fmla="*/ 1379710 h 2038726"/>
                <a:gd name="connsiteX2" fmla="*/ 715238 w 1046002"/>
                <a:gd name="connsiteY2" fmla="*/ 1306870 h 2038726"/>
                <a:gd name="connsiteX3" fmla="*/ 769065 w 1046002"/>
                <a:gd name="connsiteY3" fmla="*/ 1243272 h 2038726"/>
                <a:gd name="connsiteX4" fmla="*/ 862186 w 1046002"/>
                <a:gd name="connsiteY4" fmla="*/ 955807 h 2038726"/>
                <a:gd name="connsiteX5" fmla="*/ 923905 w 1046002"/>
                <a:gd name="connsiteY5" fmla="*/ 639613 h 2038726"/>
                <a:gd name="connsiteX6" fmla="*/ 1038740 w 1046002"/>
                <a:gd name="connsiteY6" fmla="*/ 318950 h 2038726"/>
                <a:gd name="connsiteX7" fmla="*/ 1043333 w 1046002"/>
                <a:gd name="connsiteY7" fmla="*/ 224827 h 2038726"/>
                <a:gd name="connsiteX8" fmla="*/ 1020533 w 1046002"/>
                <a:gd name="connsiteY8" fmla="*/ 170583 h 2038726"/>
                <a:gd name="connsiteX9" fmla="*/ 948500 w 1046002"/>
                <a:gd name="connsiteY9" fmla="*/ 111954 h 2038726"/>
                <a:gd name="connsiteX10" fmla="*/ 821638 w 1046002"/>
                <a:gd name="connsiteY10" fmla="*/ 122143 h 2038726"/>
                <a:gd name="connsiteX11" fmla="*/ 674273 w 1046002"/>
                <a:gd name="connsiteY11" fmla="*/ 359247 h 2038726"/>
                <a:gd name="connsiteX12" fmla="*/ 668928 w 1046002"/>
                <a:gd name="connsiteY12" fmla="*/ 0 h 2038726"/>
                <a:gd name="connsiteX13" fmla="*/ 533464 w 1046002"/>
                <a:gd name="connsiteY13" fmla="*/ 284541 h 2038726"/>
                <a:gd name="connsiteX14" fmla="*/ 457672 w 1046002"/>
                <a:gd name="connsiteY14" fmla="*/ 378874 h 2038726"/>
                <a:gd name="connsiteX15" fmla="*/ 359206 w 1046002"/>
                <a:gd name="connsiteY15" fmla="*/ 531292 h 2038726"/>
                <a:gd name="connsiteX16" fmla="*/ 346345 w 1046002"/>
                <a:gd name="connsiteY16" fmla="*/ 591298 h 2038726"/>
                <a:gd name="connsiteX17" fmla="*/ 282914 w 1046002"/>
                <a:gd name="connsiteY17" fmla="*/ 1045254 h 2038726"/>
                <a:gd name="connsiteX18" fmla="*/ 261032 w 1046002"/>
                <a:gd name="connsiteY18" fmla="*/ 1104551 h 2038726"/>
                <a:gd name="connsiteX19" fmla="*/ 240738 w 1046002"/>
                <a:gd name="connsiteY19" fmla="*/ 1163555 h 2038726"/>
                <a:gd name="connsiteX20" fmla="*/ 148702 w 1046002"/>
                <a:gd name="connsiteY20" fmla="*/ 1360571 h 2038726"/>
                <a:gd name="connsiteX21" fmla="*/ 7267 w 1046002"/>
                <a:gd name="connsiteY21" fmla="*/ 1579844 h 2038726"/>
                <a:gd name="connsiteX22" fmla="*/ 1 w 1046002"/>
                <a:gd name="connsiteY22" fmla="*/ 1599554 h 2038726"/>
                <a:gd name="connsiteX23" fmla="*/ 105148 w 1046002"/>
                <a:gd name="connsiteY23" fmla="*/ 1731385 h 2038726"/>
                <a:gd name="connsiteX24" fmla="*/ 358997 w 1046002"/>
                <a:gd name="connsiteY24" fmla="*/ 1930030 h 2038726"/>
                <a:gd name="connsiteX25" fmla="*/ 502103 w 1046002"/>
                <a:gd name="connsiteY25" fmla="*/ 2004819 h 2038726"/>
                <a:gd name="connsiteX26" fmla="*/ 629633 w 1046002"/>
                <a:gd name="connsiteY26" fmla="*/ 2020938 h 2038726"/>
                <a:gd name="connsiteX27" fmla="*/ 730188 w 1046002"/>
                <a:gd name="connsiteY27" fmla="*/ 1789513 h 2038726"/>
                <a:gd name="connsiteX28" fmla="*/ 783095 w 1046002"/>
                <a:gd name="connsiteY28" fmla="*/ 1709044 h 2038726"/>
                <a:gd name="connsiteX29" fmla="*/ 799799 w 1046002"/>
                <a:gd name="connsiteY29" fmla="*/ 1685368 h 2038726"/>
                <a:gd name="connsiteX30" fmla="*/ 796333 w 1046002"/>
                <a:gd name="connsiteY30" fmla="*/ 1616007 h 2038726"/>
                <a:gd name="connsiteX31" fmla="*/ 806898 w 1046002"/>
                <a:gd name="connsiteY31" fmla="*/ 1597299 h 2038726"/>
                <a:gd name="connsiteX32" fmla="*/ 946579 w 1046002"/>
                <a:gd name="connsiteY32" fmla="*/ 1523763 h 2038726"/>
                <a:gd name="connsiteX33" fmla="*/ 1020074 w 1046002"/>
                <a:gd name="connsiteY33" fmla="*/ 1448806 h 2038726"/>
                <a:gd name="connsiteX34" fmla="*/ 795146 w 1046002"/>
                <a:gd name="connsiteY34" fmla="*/ 1448765 h 20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6002" h="2038726">
                  <a:moveTo>
                    <a:pt x="795146" y="1448765"/>
                  </a:moveTo>
                  <a:cubicBezTo>
                    <a:pt x="754431" y="1448723"/>
                    <a:pt x="707138" y="1403359"/>
                    <a:pt x="693820" y="1379710"/>
                  </a:cubicBezTo>
                  <a:cubicBezTo>
                    <a:pt x="680502" y="1356061"/>
                    <a:pt x="702697" y="1329610"/>
                    <a:pt x="715238" y="1306870"/>
                  </a:cubicBezTo>
                  <a:cubicBezTo>
                    <a:pt x="727779" y="1284130"/>
                    <a:pt x="754324" y="1267283"/>
                    <a:pt x="769065" y="1243272"/>
                  </a:cubicBezTo>
                  <a:cubicBezTo>
                    <a:pt x="782051" y="1222100"/>
                    <a:pt x="840430" y="1118289"/>
                    <a:pt x="862186" y="955807"/>
                  </a:cubicBezTo>
                  <a:cubicBezTo>
                    <a:pt x="871999" y="889411"/>
                    <a:pt x="919603" y="653894"/>
                    <a:pt x="923905" y="639613"/>
                  </a:cubicBezTo>
                  <a:cubicBezTo>
                    <a:pt x="934344" y="605037"/>
                    <a:pt x="1034815" y="338744"/>
                    <a:pt x="1038740" y="318950"/>
                  </a:cubicBezTo>
                  <a:cubicBezTo>
                    <a:pt x="1044920" y="287757"/>
                    <a:pt x="1048929" y="256563"/>
                    <a:pt x="1043333" y="224827"/>
                  </a:cubicBezTo>
                  <a:cubicBezTo>
                    <a:pt x="1041955" y="216935"/>
                    <a:pt x="1026714" y="179227"/>
                    <a:pt x="1020533" y="170583"/>
                  </a:cubicBezTo>
                  <a:cubicBezTo>
                    <a:pt x="1001659" y="144317"/>
                    <a:pt x="980445" y="121433"/>
                    <a:pt x="948500" y="111954"/>
                  </a:cubicBezTo>
                  <a:cubicBezTo>
                    <a:pt x="927872" y="105816"/>
                    <a:pt x="859221" y="92369"/>
                    <a:pt x="821638" y="122143"/>
                  </a:cubicBezTo>
                  <a:cubicBezTo>
                    <a:pt x="771779" y="167284"/>
                    <a:pt x="677990" y="354069"/>
                    <a:pt x="674273" y="359247"/>
                  </a:cubicBezTo>
                  <a:cubicBezTo>
                    <a:pt x="672018" y="353944"/>
                    <a:pt x="669387" y="121726"/>
                    <a:pt x="668928" y="0"/>
                  </a:cubicBezTo>
                  <a:cubicBezTo>
                    <a:pt x="668928" y="7266"/>
                    <a:pt x="544029" y="267462"/>
                    <a:pt x="533464" y="284541"/>
                  </a:cubicBezTo>
                  <a:cubicBezTo>
                    <a:pt x="511917" y="319326"/>
                    <a:pt x="486193" y="350186"/>
                    <a:pt x="457672" y="378874"/>
                  </a:cubicBezTo>
                  <a:cubicBezTo>
                    <a:pt x="434789" y="401924"/>
                    <a:pt x="365386" y="501894"/>
                    <a:pt x="359206" y="531292"/>
                  </a:cubicBezTo>
                  <a:cubicBezTo>
                    <a:pt x="354989" y="551294"/>
                    <a:pt x="349852" y="571129"/>
                    <a:pt x="346345" y="591298"/>
                  </a:cubicBezTo>
                  <a:cubicBezTo>
                    <a:pt x="341041" y="621866"/>
                    <a:pt x="288969" y="1031891"/>
                    <a:pt x="282914" y="1045254"/>
                  </a:cubicBezTo>
                  <a:cubicBezTo>
                    <a:pt x="274228" y="1064379"/>
                    <a:pt x="271931" y="1085342"/>
                    <a:pt x="261032" y="1104551"/>
                  </a:cubicBezTo>
                  <a:cubicBezTo>
                    <a:pt x="251261" y="1121797"/>
                    <a:pt x="247169" y="1143678"/>
                    <a:pt x="240738" y="1163555"/>
                  </a:cubicBezTo>
                  <a:cubicBezTo>
                    <a:pt x="230006" y="1196878"/>
                    <a:pt x="166491" y="1327415"/>
                    <a:pt x="148702" y="1360571"/>
                  </a:cubicBezTo>
                  <a:cubicBezTo>
                    <a:pt x="115045" y="1423417"/>
                    <a:pt x="17163" y="1567358"/>
                    <a:pt x="7267" y="1579844"/>
                  </a:cubicBezTo>
                  <a:cubicBezTo>
                    <a:pt x="2673" y="1585649"/>
                    <a:pt x="126" y="1591662"/>
                    <a:pt x="1" y="1599554"/>
                  </a:cubicBezTo>
                  <a:cubicBezTo>
                    <a:pt x="-292" y="1625110"/>
                    <a:pt x="83685" y="1709921"/>
                    <a:pt x="105148" y="1731385"/>
                  </a:cubicBezTo>
                  <a:cubicBezTo>
                    <a:pt x="181274" y="1807594"/>
                    <a:pt x="266753" y="1874408"/>
                    <a:pt x="358997" y="1930030"/>
                  </a:cubicBezTo>
                  <a:cubicBezTo>
                    <a:pt x="405099" y="1957841"/>
                    <a:pt x="452912" y="1982854"/>
                    <a:pt x="502103" y="2004819"/>
                  </a:cubicBezTo>
                  <a:cubicBezTo>
                    <a:pt x="531042" y="2017764"/>
                    <a:pt x="606374" y="2063615"/>
                    <a:pt x="629633" y="2020938"/>
                  </a:cubicBezTo>
                  <a:cubicBezTo>
                    <a:pt x="635062" y="2010957"/>
                    <a:pt x="721084" y="1815278"/>
                    <a:pt x="730188" y="1789513"/>
                  </a:cubicBezTo>
                  <a:cubicBezTo>
                    <a:pt x="741212" y="1758194"/>
                    <a:pt x="764429" y="1735185"/>
                    <a:pt x="783095" y="1709044"/>
                  </a:cubicBezTo>
                  <a:cubicBezTo>
                    <a:pt x="788733" y="1701152"/>
                    <a:pt x="798964" y="1695974"/>
                    <a:pt x="799799" y="1685368"/>
                  </a:cubicBezTo>
                  <a:cubicBezTo>
                    <a:pt x="801594" y="1662150"/>
                    <a:pt x="799590" y="1638890"/>
                    <a:pt x="796333" y="1616007"/>
                  </a:cubicBezTo>
                  <a:cubicBezTo>
                    <a:pt x="794788" y="1605191"/>
                    <a:pt x="797669" y="1600890"/>
                    <a:pt x="806898" y="1597299"/>
                  </a:cubicBezTo>
                  <a:cubicBezTo>
                    <a:pt x="856298" y="1578216"/>
                    <a:pt x="903986" y="1555875"/>
                    <a:pt x="946579" y="1523763"/>
                  </a:cubicBezTo>
                  <a:cubicBezTo>
                    <a:pt x="974808" y="1502466"/>
                    <a:pt x="1003413" y="1481461"/>
                    <a:pt x="1020074" y="1448806"/>
                  </a:cubicBezTo>
                  <a:cubicBezTo>
                    <a:pt x="952384" y="1447637"/>
                    <a:pt x="874946" y="1448890"/>
                    <a:pt x="795146" y="1448765"/>
                  </a:cubicBezTo>
                  <a:close/>
                </a:path>
              </a:pathLst>
            </a:custGeom>
            <a:solidFill>
              <a:srgbClr val="FBD8C5"/>
            </a:solidFill>
            <a:ln w="41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7" name="Graphic 2">
              <a:extLst>
                <a:ext uri="{FF2B5EF4-FFF2-40B4-BE49-F238E27FC236}">
                  <a16:creationId xmlns:a16="http://schemas.microsoft.com/office/drawing/2014/main" id="{45ABC058-7F61-4858-A5CC-A38D36E9277C}"/>
                </a:ext>
              </a:extLst>
            </p:cNvPr>
            <p:cNvSpPr/>
            <p:nvPr/>
          </p:nvSpPr>
          <p:spPr>
            <a:xfrm>
              <a:off x="0" y="4542317"/>
              <a:ext cx="1429024" cy="2315555"/>
            </a:xfrm>
            <a:custGeom>
              <a:avLst/>
              <a:gdLst>
                <a:gd name="connsiteX0" fmla="*/ 990258 w 1031840"/>
                <a:gd name="connsiteY0" fmla="*/ 458680 h 1671968"/>
                <a:gd name="connsiteX1" fmla="*/ 1029511 w 1031840"/>
                <a:gd name="connsiteY1" fmla="*/ 499102 h 1671968"/>
                <a:gd name="connsiteX2" fmla="*/ 1024583 w 1031840"/>
                <a:gd name="connsiteY2" fmla="*/ 531089 h 1671968"/>
                <a:gd name="connsiteX3" fmla="*/ 933174 w 1031840"/>
                <a:gd name="connsiteY3" fmla="*/ 624168 h 1671968"/>
                <a:gd name="connsiteX4" fmla="*/ 860849 w 1031840"/>
                <a:gd name="connsiteY4" fmla="*/ 708896 h 1671968"/>
                <a:gd name="connsiteX5" fmla="*/ 654688 w 1031840"/>
                <a:gd name="connsiteY5" fmla="*/ 1005840 h 1671968"/>
                <a:gd name="connsiteX6" fmla="*/ 98800 w 1031840"/>
                <a:gd name="connsiteY6" fmla="*/ 1671969 h 1671968"/>
                <a:gd name="connsiteX7" fmla="*/ 251 w 1031840"/>
                <a:gd name="connsiteY7" fmla="*/ 1671969 h 1671968"/>
                <a:gd name="connsiteX8" fmla="*/ 0 w 1031840"/>
                <a:gd name="connsiteY8" fmla="*/ 382346 h 1671968"/>
                <a:gd name="connsiteX9" fmla="*/ 198728 w 1031840"/>
                <a:gd name="connsiteY9" fmla="*/ 186165 h 1671968"/>
                <a:gd name="connsiteX10" fmla="*/ 299449 w 1031840"/>
                <a:gd name="connsiteY10" fmla="*/ 9986 h 1671968"/>
                <a:gd name="connsiteX11" fmla="*/ 317364 w 1031840"/>
                <a:gd name="connsiteY11" fmla="*/ 48 h 1671968"/>
                <a:gd name="connsiteX12" fmla="*/ 380544 w 1031840"/>
                <a:gd name="connsiteY12" fmla="*/ 9527 h 1671968"/>
                <a:gd name="connsiteX13" fmla="*/ 352566 w 1031840"/>
                <a:gd name="connsiteY13" fmla="*/ 50367 h 1671968"/>
                <a:gd name="connsiteX14" fmla="*/ 352107 w 1031840"/>
                <a:gd name="connsiteY14" fmla="*/ 81978 h 1671968"/>
                <a:gd name="connsiteX15" fmla="*/ 673855 w 1031840"/>
                <a:gd name="connsiteY15" fmla="*/ 378211 h 1671968"/>
                <a:gd name="connsiteX16" fmla="*/ 936097 w 1031840"/>
                <a:gd name="connsiteY16" fmla="*/ 501900 h 1671968"/>
                <a:gd name="connsiteX17" fmla="*/ 969546 w 1031840"/>
                <a:gd name="connsiteY17" fmla="*/ 488746 h 1671968"/>
                <a:gd name="connsiteX18" fmla="*/ 990258 w 1031840"/>
                <a:gd name="connsiteY18" fmla="*/ 458680 h 167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31840" h="1671968">
                  <a:moveTo>
                    <a:pt x="990258" y="458680"/>
                  </a:moveTo>
                  <a:cubicBezTo>
                    <a:pt x="1000823" y="459181"/>
                    <a:pt x="1028216" y="494425"/>
                    <a:pt x="1029511" y="499102"/>
                  </a:cubicBezTo>
                  <a:cubicBezTo>
                    <a:pt x="1032601" y="510335"/>
                    <a:pt x="1034021" y="521443"/>
                    <a:pt x="1024583" y="531089"/>
                  </a:cubicBezTo>
                  <a:cubicBezTo>
                    <a:pt x="994141" y="562115"/>
                    <a:pt x="964952" y="594562"/>
                    <a:pt x="933174" y="624168"/>
                  </a:cubicBezTo>
                  <a:cubicBezTo>
                    <a:pt x="905655" y="649808"/>
                    <a:pt x="880517" y="677159"/>
                    <a:pt x="860849" y="708896"/>
                  </a:cubicBezTo>
                  <a:cubicBezTo>
                    <a:pt x="797292" y="811496"/>
                    <a:pt x="725802" y="908543"/>
                    <a:pt x="654688" y="1005840"/>
                  </a:cubicBezTo>
                  <a:cubicBezTo>
                    <a:pt x="607125" y="1070816"/>
                    <a:pt x="116339" y="1651466"/>
                    <a:pt x="98800" y="1671969"/>
                  </a:cubicBezTo>
                  <a:cubicBezTo>
                    <a:pt x="65936" y="1671969"/>
                    <a:pt x="33114" y="1671969"/>
                    <a:pt x="251" y="1671969"/>
                  </a:cubicBezTo>
                  <a:cubicBezTo>
                    <a:pt x="251" y="1242067"/>
                    <a:pt x="292" y="812206"/>
                    <a:pt x="0" y="382346"/>
                  </a:cubicBezTo>
                  <a:cubicBezTo>
                    <a:pt x="0" y="370862"/>
                    <a:pt x="192297" y="199277"/>
                    <a:pt x="198728" y="186165"/>
                  </a:cubicBezTo>
                  <a:cubicBezTo>
                    <a:pt x="207080" y="169086"/>
                    <a:pt x="289845" y="26355"/>
                    <a:pt x="299449" y="9986"/>
                  </a:cubicBezTo>
                  <a:cubicBezTo>
                    <a:pt x="303166" y="3639"/>
                    <a:pt x="308720" y="-495"/>
                    <a:pt x="317364" y="48"/>
                  </a:cubicBezTo>
                  <a:cubicBezTo>
                    <a:pt x="329515" y="841"/>
                    <a:pt x="373487" y="1259"/>
                    <a:pt x="380544" y="9527"/>
                  </a:cubicBezTo>
                  <a:cubicBezTo>
                    <a:pt x="381713" y="15791"/>
                    <a:pt x="359665" y="41389"/>
                    <a:pt x="352566" y="50367"/>
                  </a:cubicBezTo>
                  <a:cubicBezTo>
                    <a:pt x="344465" y="60597"/>
                    <a:pt x="344674" y="71246"/>
                    <a:pt x="352107" y="81978"/>
                  </a:cubicBezTo>
                  <a:cubicBezTo>
                    <a:pt x="495171" y="266550"/>
                    <a:pt x="642745" y="356789"/>
                    <a:pt x="673855" y="378211"/>
                  </a:cubicBezTo>
                  <a:cubicBezTo>
                    <a:pt x="721585" y="411033"/>
                    <a:pt x="899809" y="486783"/>
                    <a:pt x="936097" y="501900"/>
                  </a:cubicBezTo>
                  <a:cubicBezTo>
                    <a:pt x="950128" y="507746"/>
                    <a:pt x="960776" y="503528"/>
                    <a:pt x="969546" y="488746"/>
                  </a:cubicBezTo>
                  <a:cubicBezTo>
                    <a:pt x="974390" y="480519"/>
                    <a:pt x="986207" y="458012"/>
                    <a:pt x="990258" y="458680"/>
                  </a:cubicBezTo>
                  <a:close/>
                </a:path>
              </a:pathLst>
            </a:custGeom>
            <a:solidFill>
              <a:srgbClr val="CCB8D7"/>
            </a:solidFill>
            <a:ln w="41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9" name="Graphic 2">
              <a:extLst>
                <a:ext uri="{FF2B5EF4-FFF2-40B4-BE49-F238E27FC236}">
                  <a16:creationId xmlns:a16="http://schemas.microsoft.com/office/drawing/2014/main" id="{EB57A194-D6C9-4A96-A792-B063E6F0240B}"/>
                </a:ext>
              </a:extLst>
            </p:cNvPr>
            <p:cNvSpPr/>
            <p:nvPr/>
          </p:nvSpPr>
          <p:spPr>
            <a:xfrm>
              <a:off x="1544868" y="2602295"/>
              <a:ext cx="318450" cy="337780"/>
            </a:xfrm>
            <a:custGeom>
              <a:avLst/>
              <a:gdLst>
                <a:gd name="connsiteX0" fmla="*/ 220823 w 229940"/>
                <a:gd name="connsiteY0" fmla="*/ 148400 h 243897"/>
                <a:gd name="connsiteX1" fmla="*/ 175975 w 229940"/>
                <a:gd name="connsiteY1" fmla="*/ 236593 h 243897"/>
                <a:gd name="connsiteX2" fmla="*/ 152799 w 229940"/>
                <a:gd name="connsiteY2" fmla="*/ 237011 h 243897"/>
                <a:gd name="connsiteX3" fmla="*/ 117597 w 229940"/>
                <a:gd name="connsiteY3" fmla="*/ 212582 h 243897"/>
                <a:gd name="connsiteX4" fmla="*/ 10486 w 229940"/>
                <a:gd name="connsiteY4" fmla="*/ 170323 h 243897"/>
                <a:gd name="connsiteX5" fmla="*/ 9985 w 229940"/>
                <a:gd name="connsiteY5" fmla="*/ 123554 h 243897"/>
                <a:gd name="connsiteX6" fmla="*/ 46900 w 229940"/>
                <a:gd name="connsiteY6" fmla="*/ 47971 h 243897"/>
                <a:gd name="connsiteX7" fmla="*/ 117597 w 229940"/>
                <a:gd name="connsiteY7" fmla="*/ 158 h 243897"/>
                <a:gd name="connsiteX8" fmla="*/ 207962 w 229940"/>
                <a:gd name="connsiteY8" fmla="*/ 39118 h 243897"/>
                <a:gd name="connsiteX9" fmla="*/ 220823 w 229940"/>
                <a:gd name="connsiteY9" fmla="*/ 148400 h 24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940" h="243897">
                  <a:moveTo>
                    <a:pt x="220823" y="148400"/>
                  </a:moveTo>
                  <a:cubicBezTo>
                    <a:pt x="215729" y="176169"/>
                    <a:pt x="191801" y="217259"/>
                    <a:pt x="175975" y="236593"/>
                  </a:cubicBezTo>
                  <a:cubicBezTo>
                    <a:pt x="168124" y="246156"/>
                    <a:pt x="160566" y="246365"/>
                    <a:pt x="152799" y="237011"/>
                  </a:cubicBezTo>
                  <a:cubicBezTo>
                    <a:pt x="146744" y="229703"/>
                    <a:pt x="124988" y="217218"/>
                    <a:pt x="117597" y="212582"/>
                  </a:cubicBezTo>
                  <a:cubicBezTo>
                    <a:pt x="89660" y="194960"/>
                    <a:pt x="43392" y="175501"/>
                    <a:pt x="10486" y="170323"/>
                  </a:cubicBezTo>
                  <a:cubicBezTo>
                    <a:pt x="-8556" y="162765"/>
                    <a:pt x="2761" y="136875"/>
                    <a:pt x="9985" y="123554"/>
                  </a:cubicBezTo>
                  <a:cubicBezTo>
                    <a:pt x="21761" y="101839"/>
                    <a:pt x="33077" y="71147"/>
                    <a:pt x="46900" y="47971"/>
                  </a:cubicBezTo>
                  <a:cubicBezTo>
                    <a:pt x="67236" y="11933"/>
                    <a:pt x="82478" y="158"/>
                    <a:pt x="117597" y="158"/>
                  </a:cubicBezTo>
                  <a:cubicBezTo>
                    <a:pt x="139770" y="-2097"/>
                    <a:pt x="192427" y="20285"/>
                    <a:pt x="207962" y="39118"/>
                  </a:cubicBezTo>
                  <a:cubicBezTo>
                    <a:pt x="244417" y="84217"/>
                    <a:pt x="225625" y="122217"/>
                    <a:pt x="220823" y="148400"/>
                  </a:cubicBezTo>
                  <a:close/>
                </a:path>
              </a:pathLst>
            </a:custGeom>
            <a:solidFill>
              <a:srgbClr val="FEF0E8"/>
            </a:solidFill>
            <a:ln w="41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grpSp>
        <p:nvGrpSpPr>
          <p:cNvPr id="50" name="그룹 49">
            <a:extLst>
              <a:ext uri="{FF2B5EF4-FFF2-40B4-BE49-F238E27FC236}">
                <a16:creationId xmlns:a16="http://schemas.microsoft.com/office/drawing/2014/main" id="{D3734568-49AC-479F-B037-8EFCAFEF2FD1}"/>
              </a:ext>
            </a:extLst>
          </p:cNvPr>
          <p:cNvGrpSpPr/>
          <p:nvPr/>
        </p:nvGrpSpPr>
        <p:grpSpPr>
          <a:xfrm>
            <a:off x="1987129" y="3461762"/>
            <a:ext cx="2422113" cy="3396239"/>
            <a:chOff x="1987129" y="3461762"/>
            <a:chExt cx="2422113" cy="3396239"/>
          </a:xfrm>
        </p:grpSpPr>
        <p:sp>
          <p:nvSpPr>
            <p:cNvPr id="16" name="Graphic 2">
              <a:extLst>
                <a:ext uri="{FF2B5EF4-FFF2-40B4-BE49-F238E27FC236}">
                  <a16:creationId xmlns:a16="http://schemas.microsoft.com/office/drawing/2014/main" id="{6C8735F5-CD2B-4A15-894D-48B836F502A2}"/>
                </a:ext>
              </a:extLst>
            </p:cNvPr>
            <p:cNvSpPr/>
            <p:nvPr/>
          </p:nvSpPr>
          <p:spPr>
            <a:xfrm>
              <a:off x="1987129" y="3461762"/>
              <a:ext cx="2186038" cy="2974771"/>
            </a:xfrm>
            <a:custGeom>
              <a:avLst/>
              <a:gdLst>
                <a:gd name="connsiteX0" fmla="*/ 1575939 w 1578449"/>
                <a:gd name="connsiteY0" fmla="*/ 1966523 h 2147961"/>
                <a:gd name="connsiteX1" fmla="*/ 1492881 w 1578449"/>
                <a:gd name="connsiteY1" fmla="*/ 1655841 h 2147961"/>
                <a:gd name="connsiteX2" fmla="*/ 1484905 w 1578449"/>
                <a:gd name="connsiteY2" fmla="*/ 1609238 h 2147961"/>
                <a:gd name="connsiteX3" fmla="*/ 1472044 w 1578449"/>
                <a:gd name="connsiteY3" fmla="*/ 1556080 h 2147961"/>
                <a:gd name="connsiteX4" fmla="*/ 1470958 w 1578449"/>
                <a:gd name="connsiteY4" fmla="*/ 1539418 h 2147961"/>
                <a:gd name="connsiteX5" fmla="*/ 1523490 w 1578449"/>
                <a:gd name="connsiteY5" fmla="*/ 1442873 h 2147961"/>
                <a:gd name="connsiteX6" fmla="*/ 1529378 w 1578449"/>
                <a:gd name="connsiteY6" fmla="*/ 1326117 h 2147961"/>
                <a:gd name="connsiteX7" fmla="*/ 1510670 w 1578449"/>
                <a:gd name="connsiteY7" fmla="*/ 1127973 h 2147961"/>
                <a:gd name="connsiteX8" fmla="*/ 1403393 w 1578449"/>
                <a:gd name="connsiteY8" fmla="*/ 688174 h 2147961"/>
                <a:gd name="connsiteX9" fmla="*/ 1398841 w 1578449"/>
                <a:gd name="connsiteY9" fmla="*/ 675438 h 2147961"/>
                <a:gd name="connsiteX10" fmla="*/ 1337206 w 1578449"/>
                <a:gd name="connsiteY10" fmla="*/ 631341 h 2147961"/>
                <a:gd name="connsiteX11" fmla="*/ 1278619 w 1578449"/>
                <a:gd name="connsiteY11" fmla="*/ 609042 h 2147961"/>
                <a:gd name="connsiteX12" fmla="*/ 1249597 w 1578449"/>
                <a:gd name="connsiteY12" fmla="*/ 610671 h 2147961"/>
                <a:gd name="connsiteX13" fmla="*/ 1227256 w 1578449"/>
                <a:gd name="connsiteY13" fmla="*/ 616350 h 2147961"/>
                <a:gd name="connsiteX14" fmla="*/ 1153010 w 1578449"/>
                <a:gd name="connsiteY14" fmla="*/ 596055 h 2147961"/>
                <a:gd name="connsiteX15" fmla="*/ 1055128 w 1578449"/>
                <a:gd name="connsiteY15" fmla="*/ 608750 h 2147961"/>
                <a:gd name="connsiteX16" fmla="*/ 997126 w 1578449"/>
                <a:gd name="connsiteY16" fmla="*/ 644912 h 2147961"/>
                <a:gd name="connsiteX17" fmla="*/ 984264 w 1578449"/>
                <a:gd name="connsiteY17" fmla="*/ 646124 h 2147961"/>
                <a:gd name="connsiteX18" fmla="*/ 917743 w 1578449"/>
                <a:gd name="connsiteY18" fmla="*/ 615181 h 2147961"/>
                <a:gd name="connsiteX19" fmla="*/ 838193 w 1578449"/>
                <a:gd name="connsiteY19" fmla="*/ 610545 h 2147961"/>
                <a:gd name="connsiteX20" fmla="*/ 827963 w 1578449"/>
                <a:gd name="connsiteY20" fmla="*/ 614596 h 2147961"/>
                <a:gd name="connsiteX21" fmla="*/ 753299 w 1578449"/>
                <a:gd name="connsiteY21" fmla="*/ 678110 h 2147961"/>
                <a:gd name="connsiteX22" fmla="*/ 743444 w 1578449"/>
                <a:gd name="connsiteY22" fmla="*/ 675688 h 2147961"/>
                <a:gd name="connsiteX23" fmla="*/ 608021 w 1578449"/>
                <a:gd name="connsiteY23" fmla="*/ 279151 h 2147961"/>
                <a:gd name="connsiteX24" fmla="*/ 479698 w 1578449"/>
                <a:gd name="connsiteY24" fmla="*/ 48979 h 2147961"/>
                <a:gd name="connsiteX25" fmla="*/ 396766 w 1578449"/>
                <a:gd name="connsiteY25" fmla="*/ 497 h 2147961"/>
                <a:gd name="connsiteX26" fmla="*/ 306108 w 1578449"/>
                <a:gd name="connsiteY26" fmla="*/ 27682 h 2147961"/>
                <a:gd name="connsiteX27" fmla="*/ 268776 w 1578449"/>
                <a:gd name="connsiteY27" fmla="*/ 187784 h 2147961"/>
                <a:gd name="connsiteX28" fmla="*/ 403447 w 1578449"/>
                <a:gd name="connsiteY28" fmla="*/ 699282 h 2147961"/>
                <a:gd name="connsiteX29" fmla="*/ 412049 w 1578449"/>
                <a:gd name="connsiteY29" fmla="*/ 763548 h 2147961"/>
                <a:gd name="connsiteX30" fmla="*/ 418564 w 1578449"/>
                <a:gd name="connsiteY30" fmla="*/ 836041 h 2147961"/>
                <a:gd name="connsiteX31" fmla="*/ 470720 w 1578449"/>
                <a:gd name="connsiteY31" fmla="*/ 1129978 h 2147961"/>
                <a:gd name="connsiteX32" fmla="*/ 420526 w 1578449"/>
                <a:gd name="connsiteY32" fmla="*/ 1051180 h 2147961"/>
                <a:gd name="connsiteX33" fmla="*/ 352961 w 1578449"/>
                <a:gd name="connsiteY33" fmla="*/ 960773 h 2147961"/>
                <a:gd name="connsiteX34" fmla="*/ 141079 w 1578449"/>
                <a:gd name="connsiteY34" fmla="*/ 891997 h 2147961"/>
                <a:gd name="connsiteX35" fmla="*/ 55308 w 1578449"/>
                <a:gd name="connsiteY35" fmla="*/ 900849 h 2147961"/>
                <a:gd name="connsiteX36" fmla="*/ 5156 w 1578449"/>
                <a:gd name="connsiteY36" fmla="*/ 954300 h 2147961"/>
                <a:gd name="connsiteX37" fmla="*/ 2483 w 1578449"/>
                <a:gd name="connsiteY37" fmla="*/ 997061 h 2147961"/>
                <a:gd name="connsiteX38" fmla="*/ 122664 w 1578449"/>
                <a:gd name="connsiteY38" fmla="*/ 1178250 h 2147961"/>
                <a:gd name="connsiteX39" fmla="*/ 173233 w 1578449"/>
                <a:gd name="connsiteY39" fmla="*/ 1247110 h 2147961"/>
                <a:gd name="connsiteX40" fmla="*/ 254620 w 1578449"/>
                <a:gd name="connsiteY40" fmla="*/ 1428801 h 2147961"/>
                <a:gd name="connsiteX41" fmla="*/ 313124 w 1578449"/>
                <a:gd name="connsiteY41" fmla="*/ 1488557 h 2147961"/>
                <a:gd name="connsiteX42" fmla="*/ 380438 w 1578449"/>
                <a:gd name="connsiteY42" fmla="*/ 1516075 h 2147961"/>
                <a:gd name="connsiteX43" fmla="*/ 491599 w 1578449"/>
                <a:gd name="connsiteY43" fmla="*/ 1573159 h 2147961"/>
                <a:gd name="connsiteX44" fmla="*/ 831220 w 1578449"/>
                <a:gd name="connsiteY44" fmla="*/ 1742865 h 2147961"/>
                <a:gd name="connsiteX45" fmla="*/ 943174 w 1578449"/>
                <a:gd name="connsiteY45" fmla="*/ 2126791 h 2147961"/>
                <a:gd name="connsiteX46" fmla="*/ 964596 w 1578449"/>
                <a:gd name="connsiteY46" fmla="*/ 2146376 h 2147961"/>
                <a:gd name="connsiteX47" fmla="*/ 1165663 w 1578449"/>
                <a:gd name="connsiteY47" fmla="*/ 2142952 h 2147961"/>
                <a:gd name="connsiteX48" fmla="*/ 1447991 w 1578449"/>
                <a:gd name="connsiteY48" fmla="*/ 2070418 h 2147961"/>
                <a:gd name="connsiteX49" fmla="*/ 1569257 w 1578449"/>
                <a:gd name="connsiteY49" fmla="*/ 1996505 h 2147961"/>
                <a:gd name="connsiteX50" fmla="*/ 1575939 w 1578449"/>
                <a:gd name="connsiteY50" fmla="*/ 1966523 h 214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578449" h="2147961">
                  <a:moveTo>
                    <a:pt x="1575939" y="1966523"/>
                  </a:moveTo>
                  <a:cubicBezTo>
                    <a:pt x="1571763" y="1955874"/>
                    <a:pt x="1491503" y="1681230"/>
                    <a:pt x="1492881" y="1655841"/>
                  </a:cubicBezTo>
                  <a:cubicBezTo>
                    <a:pt x="1493424" y="1646195"/>
                    <a:pt x="1488956" y="1614917"/>
                    <a:pt x="1484905" y="1609238"/>
                  </a:cubicBezTo>
                  <a:cubicBezTo>
                    <a:pt x="1473839" y="1593871"/>
                    <a:pt x="1486826" y="1568524"/>
                    <a:pt x="1472044" y="1556080"/>
                  </a:cubicBezTo>
                  <a:cubicBezTo>
                    <a:pt x="1465404" y="1550526"/>
                    <a:pt x="1465655" y="1543469"/>
                    <a:pt x="1470958" y="1539418"/>
                  </a:cubicBezTo>
                  <a:cubicBezTo>
                    <a:pt x="1490209" y="1524719"/>
                    <a:pt x="1519606" y="1463251"/>
                    <a:pt x="1523490" y="1442873"/>
                  </a:cubicBezTo>
                  <a:cubicBezTo>
                    <a:pt x="1530839" y="1404121"/>
                    <a:pt x="1529086" y="1364994"/>
                    <a:pt x="1529378" y="1326117"/>
                  </a:cubicBezTo>
                  <a:cubicBezTo>
                    <a:pt x="1529629" y="1293211"/>
                    <a:pt x="1516809" y="1160754"/>
                    <a:pt x="1510670" y="1127973"/>
                  </a:cubicBezTo>
                  <a:cubicBezTo>
                    <a:pt x="1502778" y="1085881"/>
                    <a:pt x="1414417" y="722166"/>
                    <a:pt x="1403393" y="688174"/>
                  </a:cubicBezTo>
                  <a:cubicBezTo>
                    <a:pt x="1402015" y="683957"/>
                    <a:pt x="1402224" y="679238"/>
                    <a:pt x="1398841" y="675438"/>
                  </a:cubicBezTo>
                  <a:cubicBezTo>
                    <a:pt x="1381512" y="656187"/>
                    <a:pt x="1361551" y="640820"/>
                    <a:pt x="1337206" y="631341"/>
                  </a:cubicBezTo>
                  <a:cubicBezTo>
                    <a:pt x="1317747" y="623741"/>
                    <a:pt x="1298371" y="615932"/>
                    <a:pt x="1278619" y="609042"/>
                  </a:cubicBezTo>
                  <a:cubicBezTo>
                    <a:pt x="1267971" y="605326"/>
                    <a:pt x="1259285" y="604908"/>
                    <a:pt x="1249597" y="610671"/>
                  </a:cubicBezTo>
                  <a:cubicBezTo>
                    <a:pt x="1242957" y="614638"/>
                    <a:pt x="1236401" y="619398"/>
                    <a:pt x="1227256" y="616350"/>
                  </a:cubicBezTo>
                  <a:cubicBezTo>
                    <a:pt x="1202911" y="608249"/>
                    <a:pt x="1178984" y="598435"/>
                    <a:pt x="1153010" y="596055"/>
                  </a:cubicBezTo>
                  <a:cubicBezTo>
                    <a:pt x="1119353" y="592923"/>
                    <a:pt x="1085821" y="591545"/>
                    <a:pt x="1055128" y="608750"/>
                  </a:cubicBezTo>
                  <a:cubicBezTo>
                    <a:pt x="1035293" y="619857"/>
                    <a:pt x="1015207" y="630840"/>
                    <a:pt x="997126" y="644912"/>
                  </a:cubicBezTo>
                  <a:cubicBezTo>
                    <a:pt x="993284" y="647877"/>
                    <a:pt x="989818" y="650926"/>
                    <a:pt x="984264" y="646124"/>
                  </a:cubicBezTo>
                  <a:cubicBezTo>
                    <a:pt x="965097" y="629545"/>
                    <a:pt x="941462" y="622071"/>
                    <a:pt x="917743" y="615181"/>
                  </a:cubicBezTo>
                  <a:cubicBezTo>
                    <a:pt x="891644" y="607622"/>
                    <a:pt x="864752" y="611464"/>
                    <a:pt x="838193" y="610545"/>
                  </a:cubicBezTo>
                  <a:cubicBezTo>
                    <a:pt x="834059" y="610420"/>
                    <a:pt x="831220" y="612383"/>
                    <a:pt x="827963" y="614596"/>
                  </a:cubicBezTo>
                  <a:cubicBezTo>
                    <a:pt x="800569" y="632886"/>
                    <a:pt x="777059" y="655603"/>
                    <a:pt x="753299" y="678110"/>
                  </a:cubicBezTo>
                  <a:cubicBezTo>
                    <a:pt x="748288" y="682871"/>
                    <a:pt x="746075" y="685126"/>
                    <a:pt x="743444" y="675688"/>
                  </a:cubicBezTo>
                  <a:cubicBezTo>
                    <a:pt x="736679" y="651510"/>
                    <a:pt x="609817" y="286041"/>
                    <a:pt x="608021" y="279151"/>
                  </a:cubicBezTo>
                  <a:cubicBezTo>
                    <a:pt x="591694" y="239648"/>
                    <a:pt x="508135" y="83095"/>
                    <a:pt x="479698" y="48979"/>
                  </a:cubicBezTo>
                  <a:cubicBezTo>
                    <a:pt x="459362" y="24550"/>
                    <a:pt x="423241" y="3713"/>
                    <a:pt x="396766" y="497"/>
                  </a:cubicBezTo>
                  <a:cubicBezTo>
                    <a:pt x="368036" y="-2968"/>
                    <a:pt x="330829" y="12273"/>
                    <a:pt x="306108" y="27682"/>
                  </a:cubicBezTo>
                  <a:cubicBezTo>
                    <a:pt x="265979" y="52737"/>
                    <a:pt x="255790" y="131243"/>
                    <a:pt x="268776" y="187784"/>
                  </a:cubicBezTo>
                  <a:cubicBezTo>
                    <a:pt x="268860" y="191208"/>
                    <a:pt x="392465" y="651302"/>
                    <a:pt x="403447" y="699282"/>
                  </a:cubicBezTo>
                  <a:cubicBezTo>
                    <a:pt x="408291" y="720370"/>
                    <a:pt x="413594" y="741667"/>
                    <a:pt x="412049" y="763548"/>
                  </a:cubicBezTo>
                  <a:cubicBezTo>
                    <a:pt x="411340" y="773486"/>
                    <a:pt x="416685" y="821717"/>
                    <a:pt x="418564" y="836041"/>
                  </a:cubicBezTo>
                  <a:cubicBezTo>
                    <a:pt x="420025" y="858548"/>
                    <a:pt x="473476" y="1124173"/>
                    <a:pt x="470720" y="1129978"/>
                  </a:cubicBezTo>
                  <a:cubicBezTo>
                    <a:pt x="451010" y="1104630"/>
                    <a:pt x="434181" y="1078991"/>
                    <a:pt x="420526" y="1051180"/>
                  </a:cubicBezTo>
                  <a:cubicBezTo>
                    <a:pt x="407748" y="1025122"/>
                    <a:pt x="358223" y="965074"/>
                    <a:pt x="352961" y="960773"/>
                  </a:cubicBezTo>
                  <a:cubicBezTo>
                    <a:pt x="288194" y="907740"/>
                    <a:pt x="170394" y="893124"/>
                    <a:pt x="141079" y="891997"/>
                  </a:cubicBezTo>
                  <a:cubicBezTo>
                    <a:pt x="112141" y="890869"/>
                    <a:pt x="83202" y="891036"/>
                    <a:pt x="55308" y="900849"/>
                  </a:cubicBezTo>
                  <a:cubicBezTo>
                    <a:pt x="33468" y="912375"/>
                    <a:pt x="9749" y="940979"/>
                    <a:pt x="5156" y="954300"/>
                  </a:cubicBezTo>
                  <a:cubicBezTo>
                    <a:pt x="688" y="967245"/>
                    <a:pt x="-2402" y="982320"/>
                    <a:pt x="2483" y="997061"/>
                  </a:cubicBezTo>
                  <a:cubicBezTo>
                    <a:pt x="25659" y="1067048"/>
                    <a:pt x="102035" y="1152485"/>
                    <a:pt x="122664" y="1178250"/>
                  </a:cubicBezTo>
                  <a:cubicBezTo>
                    <a:pt x="137655" y="1196958"/>
                    <a:pt x="160789" y="1226523"/>
                    <a:pt x="173233" y="1247110"/>
                  </a:cubicBezTo>
                  <a:cubicBezTo>
                    <a:pt x="177409" y="1254000"/>
                    <a:pt x="244891" y="1414895"/>
                    <a:pt x="254620" y="1428801"/>
                  </a:cubicBezTo>
                  <a:cubicBezTo>
                    <a:pt x="270781" y="1451976"/>
                    <a:pt x="287484" y="1474943"/>
                    <a:pt x="313124" y="1488557"/>
                  </a:cubicBezTo>
                  <a:cubicBezTo>
                    <a:pt x="334588" y="1499957"/>
                    <a:pt x="357889" y="1507181"/>
                    <a:pt x="380438" y="1516075"/>
                  </a:cubicBezTo>
                  <a:cubicBezTo>
                    <a:pt x="419232" y="1531359"/>
                    <a:pt x="455520" y="1551862"/>
                    <a:pt x="491599" y="1573159"/>
                  </a:cubicBezTo>
                  <a:cubicBezTo>
                    <a:pt x="529975" y="1595876"/>
                    <a:pt x="802365" y="1667157"/>
                    <a:pt x="831220" y="1742865"/>
                  </a:cubicBezTo>
                  <a:cubicBezTo>
                    <a:pt x="851849" y="1797068"/>
                    <a:pt x="937161" y="2105996"/>
                    <a:pt x="943174" y="2126791"/>
                  </a:cubicBezTo>
                  <a:cubicBezTo>
                    <a:pt x="946348" y="2137816"/>
                    <a:pt x="953530" y="2144998"/>
                    <a:pt x="964596" y="2146376"/>
                  </a:cubicBezTo>
                  <a:cubicBezTo>
                    <a:pt x="983805" y="2148715"/>
                    <a:pt x="1118016" y="2149132"/>
                    <a:pt x="1165663" y="2142952"/>
                  </a:cubicBezTo>
                  <a:cubicBezTo>
                    <a:pt x="1207504" y="2137523"/>
                    <a:pt x="1397422" y="2093552"/>
                    <a:pt x="1447991" y="2070418"/>
                  </a:cubicBezTo>
                  <a:cubicBezTo>
                    <a:pt x="1491253" y="2050666"/>
                    <a:pt x="1533345" y="2028534"/>
                    <a:pt x="1569257" y="1996505"/>
                  </a:cubicBezTo>
                  <a:cubicBezTo>
                    <a:pt x="1578653" y="1988321"/>
                    <a:pt x="1580783" y="1978883"/>
                    <a:pt x="1575939" y="1966523"/>
                  </a:cubicBezTo>
                  <a:close/>
                </a:path>
              </a:pathLst>
            </a:custGeom>
            <a:solidFill>
              <a:srgbClr val="FBD8C5"/>
            </a:solidFill>
            <a:ln w="41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9" name="자유형: 도형 48">
              <a:extLst>
                <a:ext uri="{FF2B5EF4-FFF2-40B4-BE49-F238E27FC236}">
                  <a16:creationId xmlns:a16="http://schemas.microsoft.com/office/drawing/2014/main" id="{878938BF-9FB4-439E-86BB-F40EE2A90172}"/>
                </a:ext>
              </a:extLst>
            </p:cNvPr>
            <p:cNvSpPr/>
            <p:nvPr/>
          </p:nvSpPr>
          <p:spPr>
            <a:xfrm>
              <a:off x="3204323" y="6136188"/>
              <a:ext cx="1204919" cy="721813"/>
            </a:xfrm>
            <a:custGeom>
              <a:avLst/>
              <a:gdLst>
                <a:gd name="connsiteX0" fmla="*/ 972693 w 1204919"/>
                <a:gd name="connsiteY0" fmla="*/ 585 h 721813"/>
                <a:gd name="connsiteX1" fmla="*/ 1034884 w 1204919"/>
                <a:gd name="connsiteY1" fmla="*/ 28016 h 721813"/>
                <a:gd name="connsiteX2" fmla="*/ 1054836 w 1204919"/>
                <a:gd name="connsiteY2" fmla="*/ 68209 h 721813"/>
                <a:gd name="connsiteX3" fmla="*/ 1061255 w 1204919"/>
                <a:gd name="connsiteY3" fmla="*/ 243673 h 721813"/>
                <a:gd name="connsiteX4" fmla="*/ 1172171 w 1204919"/>
                <a:gd name="connsiteY4" fmla="*/ 614815 h 721813"/>
                <a:gd name="connsiteX5" fmla="*/ 1204919 w 1204919"/>
                <a:gd name="connsiteY5" fmla="*/ 721813 h 721813"/>
                <a:gd name="connsiteX6" fmla="*/ 122284 w 1204919"/>
                <a:gd name="connsiteY6" fmla="*/ 721813 h 721813"/>
                <a:gd name="connsiteX7" fmla="*/ 112598 w 1204919"/>
                <a:gd name="connsiteY7" fmla="*/ 670785 h 721813"/>
                <a:gd name="connsiteX8" fmla="*/ 62143 w 1204919"/>
                <a:gd name="connsiteY8" fmla="*/ 416186 h 721813"/>
                <a:gd name="connsiteX9" fmla="*/ 61160 w 1204919"/>
                <a:gd name="connsiteY9" fmla="*/ 413180 h 721813"/>
                <a:gd name="connsiteX10" fmla="*/ 16803 w 1204919"/>
                <a:gd name="connsiteY10" fmla="*/ 324753 h 721813"/>
                <a:gd name="connsiteX11" fmla="*/ 4080 w 1204919"/>
                <a:gd name="connsiteY11" fmla="*/ 260849 h 721813"/>
                <a:gd name="connsiteX12" fmla="*/ 23570 w 1204919"/>
                <a:gd name="connsiteY12" fmla="*/ 209320 h 721813"/>
                <a:gd name="connsiteX13" fmla="*/ 63589 w 1204919"/>
                <a:gd name="connsiteY13" fmla="*/ 185031 h 721813"/>
                <a:gd name="connsiteX14" fmla="*/ 93026 w 1204919"/>
                <a:gd name="connsiteY14" fmla="*/ 269466 h 721813"/>
                <a:gd name="connsiteX15" fmla="*/ 124429 w 1204919"/>
                <a:gd name="connsiteY15" fmla="*/ 294450 h 721813"/>
                <a:gd name="connsiteX16" fmla="*/ 951084 w 1204919"/>
                <a:gd name="connsiteY16" fmla="*/ 90127 h 721813"/>
                <a:gd name="connsiteX17" fmla="*/ 960916 w 1204919"/>
                <a:gd name="connsiteY17" fmla="*/ 50455 h 721813"/>
                <a:gd name="connsiteX18" fmla="*/ 952415 w 1204919"/>
                <a:gd name="connsiteY18" fmla="*/ 3669 h 721813"/>
                <a:gd name="connsiteX19" fmla="*/ 972693 w 1204919"/>
                <a:gd name="connsiteY19" fmla="*/ 585 h 72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4919" h="721813">
                  <a:moveTo>
                    <a:pt x="972693" y="585"/>
                  </a:moveTo>
                  <a:cubicBezTo>
                    <a:pt x="997376" y="4312"/>
                    <a:pt x="1030980" y="24719"/>
                    <a:pt x="1034884" y="28016"/>
                  </a:cubicBezTo>
                  <a:cubicBezTo>
                    <a:pt x="1047376" y="38483"/>
                    <a:pt x="1053795" y="49992"/>
                    <a:pt x="1054836" y="68209"/>
                  </a:cubicBezTo>
                  <a:cubicBezTo>
                    <a:pt x="1058074" y="126678"/>
                    <a:pt x="1059578" y="185146"/>
                    <a:pt x="1061255" y="243673"/>
                  </a:cubicBezTo>
                  <a:cubicBezTo>
                    <a:pt x="1061494" y="252044"/>
                    <a:pt x="1110065" y="411789"/>
                    <a:pt x="1172171" y="614815"/>
                  </a:cubicBezTo>
                  <a:lnTo>
                    <a:pt x="1204919" y="721813"/>
                  </a:lnTo>
                  <a:lnTo>
                    <a:pt x="122284" y="721813"/>
                  </a:lnTo>
                  <a:lnTo>
                    <a:pt x="112598" y="670785"/>
                  </a:lnTo>
                  <a:cubicBezTo>
                    <a:pt x="86002" y="531045"/>
                    <a:pt x="65740" y="426813"/>
                    <a:pt x="62143" y="416186"/>
                  </a:cubicBezTo>
                  <a:cubicBezTo>
                    <a:pt x="61797" y="415203"/>
                    <a:pt x="61103" y="414162"/>
                    <a:pt x="61160" y="413180"/>
                  </a:cubicBezTo>
                  <a:cubicBezTo>
                    <a:pt x="52486" y="369863"/>
                    <a:pt x="38490" y="349969"/>
                    <a:pt x="16803" y="324753"/>
                  </a:cubicBezTo>
                  <a:cubicBezTo>
                    <a:pt x="-662" y="304455"/>
                    <a:pt x="-3785" y="284271"/>
                    <a:pt x="4080" y="260849"/>
                  </a:cubicBezTo>
                  <a:cubicBezTo>
                    <a:pt x="9922" y="243442"/>
                    <a:pt x="17035" y="226439"/>
                    <a:pt x="23570" y="209320"/>
                  </a:cubicBezTo>
                  <a:cubicBezTo>
                    <a:pt x="31146" y="189368"/>
                    <a:pt x="46992" y="187633"/>
                    <a:pt x="63589" y="185031"/>
                  </a:cubicBezTo>
                  <a:cubicBezTo>
                    <a:pt x="70414" y="188963"/>
                    <a:pt x="85450" y="247490"/>
                    <a:pt x="93026" y="269466"/>
                  </a:cubicBezTo>
                  <a:cubicBezTo>
                    <a:pt x="98174" y="284387"/>
                    <a:pt x="108410" y="293004"/>
                    <a:pt x="124429" y="294450"/>
                  </a:cubicBezTo>
                  <a:cubicBezTo>
                    <a:pt x="383287" y="317872"/>
                    <a:pt x="792450" y="225341"/>
                    <a:pt x="951084" y="90127"/>
                  </a:cubicBezTo>
                  <a:cubicBezTo>
                    <a:pt x="964791" y="78445"/>
                    <a:pt x="966120" y="65607"/>
                    <a:pt x="960916" y="50455"/>
                  </a:cubicBezTo>
                  <a:cubicBezTo>
                    <a:pt x="957445" y="40450"/>
                    <a:pt x="947615" y="8932"/>
                    <a:pt x="952415" y="3669"/>
                  </a:cubicBezTo>
                  <a:cubicBezTo>
                    <a:pt x="957230" y="-47"/>
                    <a:pt x="964466" y="-658"/>
                    <a:pt x="972693" y="585"/>
                  </a:cubicBezTo>
                  <a:close/>
                </a:path>
              </a:pathLst>
            </a:custGeom>
            <a:solidFill>
              <a:srgbClr val="CCB8D7"/>
            </a:solidFill>
            <a:ln w="4173"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0" name="Graphic 2">
              <a:extLst>
                <a:ext uri="{FF2B5EF4-FFF2-40B4-BE49-F238E27FC236}">
                  <a16:creationId xmlns:a16="http://schemas.microsoft.com/office/drawing/2014/main" id="{CCF5B77E-689A-45F7-81E5-23B323986805}"/>
                </a:ext>
              </a:extLst>
            </p:cNvPr>
            <p:cNvSpPr/>
            <p:nvPr/>
          </p:nvSpPr>
          <p:spPr>
            <a:xfrm>
              <a:off x="1995496" y="4803216"/>
              <a:ext cx="317118" cy="301499"/>
            </a:xfrm>
            <a:custGeom>
              <a:avLst/>
              <a:gdLst>
                <a:gd name="connsiteX0" fmla="*/ 7008 w 228978"/>
                <a:gd name="connsiteY0" fmla="*/ 64906 h 217700"/>
                <a:gd name="connsiteX1" fmla="*/ 58997 w 228978"/>
                <a:gd name="connsiteY1" fmla="*/ 55 h 217700"/>
                <a:gd name="connsiteX2" fmla="*/ 148318 w 228978"/>
                <a:gd name="connsiteY2" fmla="*/ 28660 h 217700"/>
                <a:gd name="connsiteX3" fmla="*/ 224402 w 228978"/>
                <a:gd name="connsiteY3" fmla="*/ 124829 h 217700"/>
                <a:gd name="connsiteX4" fmla="*/ 221521 w 228978"/>
                <a:gd name="connsiteY4" fmla="*/ 144915 h 217700"/>
                <a:gd name="connsiteX5" fmla="*/ 122679 w 228978"/>
                <a:gd name="connsiteY5" fmla="*/ 217700 h 217700"/>
                <a:gd name="connsiteX6" fmla="*/ 7008 w 228978"/>
                <a:gd name="connsiteY6" fmla="*/ 64906 h 2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978" h="217700">
                  <a:moveTo>
                    <a:pt x="7008" y="64906"/>
                  </a:moveTo>
                  <a:cubicBezTo>
                    <a:pt x="-14623" y="17343"/>
                    <a:pt x="16946" y="1141"/>
                    <a:pt x="58997" y="55"/>
                  </a:cubicBezTo>
                  <a:cubicBezTo>
                    <a:pt x="91527" y="-822"/>
                    <a:pt x="122428" y="8699"/>
                    <a:pt x="148318" y="28660"/>
                  </a:cubicBezTo>
                  <a:cubicBezTo>
                    <a:pt x="170826" y="46031"/>
                    <a:pt x="217011" y="114098"/>
                    <a:pt x="224402" y="124829"/>
                  </a:cubicBezTo>
                  <a:cubicBezTo>
                    <a:pt x="231710" y="135394"/>
                    <a:pt x="229914" y="137733"/>
                    <a:pt x="221521" y="144915"/>
                  </a:cubicBezTo>
                  <a:cubicBezTo>
                    <a:pt x="199013" y="168634"/>
                    <a:pt x="137336" y="214109"/>
                    <a:pt x="122679" y="217700"/>
                  </a:cubicBezTo>
                  <a:cubicBezTo>
                    <a:pt x="97791" y="189847"/>
                    <a:pt x="12019" y="80357"/>
                    <a:pt x="7008" y="64906"/>
                  </a:cubicBezTo>
                  <a:close/>
                </a:path>
              </a:pathLst>
            </a:custGeom>
            <a:solidFill>
              <a:srgbClr val="FEF0E9"/>
            </a:solidFill>
            <a:ln w="41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1" name="Graphic 2">
              <a:extLst>
                <a:ext uri="{FF2B5EF4-FFF2-40B4-BE49-F238E27FC236}">
                  <a16:creationId xmlns:a16="http://schemas.microsoft.com/office/drawing/2014/main" id="{E2CC501C-AD4D-41F9-B143-E8CFA6638928}"/>
                </a:ext>
              </a:extLst>
            </p:cNvPr>
            <p:cNvSpPr/>
            <p:nvPr/>
          </p:nvSpPr>
          <p:spPr>
            <a:xfrm>
              <a:off x="2374819" y="3499803"/>
              <a:ext cx="309814" cy="324484"/>
            </a:xfrm>
            <a:custGeom>
              <a:avLst/>
              <a:gdLst>
                <a:gd name="connsiteX0" fmla="*/ 187236 w 223704"/>
                <a:gd name="connsiteY0" fmla="*/ 55669 h 234297"/>
                <a:gd name="connsiteX1" fmla="*/ 223190 w 223704"/>
                <a:gd name="connsiteY1" fmla="*/ 139562 h 234297"/>
                <a:gd name="connsiteX2" fmla="*/ 209493 w 223704"/>
                <a:gd name="connsiteY2" fmla="*/ 157852 h 234297"/>
                <a:gd name="connsiteX3" fmla="*/ 170741 w 223704"/>
                <a:gd name="connsiteY3" fmla="*/ 171674 h 234297"/>
                <a:gd name="connsiteX4" fmla="*/ 75783 w 223704"/>
                <a:gd name="connsiteY4" fmla="*/ 231597 h 234297"/>
                <a:gd name="connsiteX5" fmla="*/ 42042 w 223704"/>
                <a:gd name="connsiteY5" fmla="*/ 205999 h 234297"/>
                <a:gd name="connsiteX6" fmla="*/ 10306 w 223704"/>
                <a:gd name="connsiteY6" fmla="*/ 135302 h 234297"/>
                <a:gd name="connsiteX7" fmla="*/ 15776 w 223704"/>
                <a:gd name="connsiteY7" fmla="*/ 43392 h 234297"/>
                <a:gd name="connsiteX8" fmla="*/ 99836 w 223704"/>
                <a:gd name="connsiteY8" fmla="*/ 423 h 234297"/>
                <a:gd name="connsiteX9" fmla="*/ 187236 w 223704"/>
                <a:gd name="connsiteY9" fmla="*/ 55669 h 23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704" h="234297">
                  <a:moveTo>
                    <a:pt x="187236" y="55669"/>
                  </a:moveTo>
                  <a:cubicBezTo>
                    <a:pt x="204733" y="84357"/>
                    <a:pt x="218931" y="116511"/>
                    <a:pt x="223190" y="139562"/>
                  </a:cubicBezTo>
                  <a:cubicBezTo>
                    <a:pt x="225320" y="150962"/>
                    <a:pt x="220852" y="156975"/>
                    <a:pt x="209493" y="157852"/>
                  </a:cubicBezTo>
                  <a:cubicBezTo>
                    <a:pt x="200599" y="158520"/>
                    <a:pt x="178509" y="168500"/>
                    <a:pt x="170741" y="171674"/>
                  </a:cubicBezTo>
                  <a:cubicBezTo>
                    <a:pt x="141260" y="183617"/>
                    <a:pt x="99376" y="208839"/>
                    <a:pt x="75783" y="231597"/>
                  </a:cubicBezTo>
                  <a:cubicBezTo>
                    <a:pt x="58871" y="242204"/>
                    <a:pt x="47178" y="219028"/>
                    <a:pt x="42042" y="205999"/>
                  </a:cubicBezTo>
                  <a:cubicBezTo>
                    <a:pt x="33649" y="184786"/>
                    <a:pt x="18491" y="158896"/>
                    <a:pt x="10306" y="135302"/>
                  </a:cubicBezTo>
                  <a:cubicBezTo>
                    <a:pt x="-3182" y="99474"/>
                    <a:pt x="-5437" y="70702"/>
                    <a:pt x="15776" y="43392"/>
                  </a:cubicBezTo>
                  <a:cubicBezTo>
                    <a:pt x="27594" y="24893"/>
                    <a:pt x="76952" y="2051"/>
                    <a:pt x="99836" y="423"/>
                  </a:cubicBezTo>
                  <a:cubicBezTo>
                    <a:pt x="148902" y="-4379"/>
                    <a:pt x="174625" y="32827"/>
                    <a:pt x="187236" y="55669"/>
                  </a:cubicBezTo>
                  <a:close/>
                </a:path>
              </a:pathLst>
            </a:custGeom>
            <a:solidFill>
              <a:srgbClr val="FEF0E8"/>
            </a:solidFill>
            <a:ln w="41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sp>
        <p:nvSpPr>
          <p:cNvPr id="43" name="직사각형 42">
            <a:extLst>
              <a:ext uri="{FF2B5EF4-FFF2-40B4-BE49-F238E27FC236}">
                <a16:creationId xmlns:a16="http://schemas.microsoft.com/office/drawing/2014/main" id="{C70FAB71-EC0A-477A-A2E0-E8B6F4F010FF}"/>
              </a:ext>
            </a:extLst>
          </p:cNvPr>
          <p:cNvSpPr/>
          <p:nvPr/>
        </p:nvSpPr>
        <p:spPr>
          <a:xfrm>
            <a:off x="2905960" y="2233352"/>
            <a:ext cx="501048" cy="1478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4" name="직사각형 43">
            <a:extLst>
              <a:ext uri="{FF2B5EF4-FFF2-40B4-BE49-F238E27FC236}">
                <a16:creationId xmlns:a16="http://schemas.microsoft.com/office/drawing/2014/main" id="{E9D2B8AF-B2C1-4891-8FD2-D05C1A229190}"/>
              </a:ext>
            </a:extLst>
          </p:cNvPr>
          <p:cNvSpPr/>
          <p:nvPr/>
        </p:nvSpPr>
        <p:spPr>
          <a:xfrm>
            <a:off x="2811872" y="2449197"/>
            <a:ext cx="501048" cy="1478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5" name="직사각형 44">
            <a:extLst>
              <a:ext uri="{FF2B5EF4-FFF2-40B4-BE49-F238E27FC236}">
                <a16:creationId xmlns:a16="http://schemas.microsoft.com/office/drawing/2014/main" id="{7CF0C976-4F1C-4812-9516-20A10AB3B3E2}"/>
              </a:ext>
            </a:extLst>
          </p:cNvPr>
          <p:cNvSpPr/>
          <p:nvPr/>
        </p:nvSpPr>
        <p:spPr>
          <a:xfrm>
            <a:off x="3051992" y="2652664"/>
            <a:ext cx="501048" cy="1478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51" name="그룹 50">
            <a:extLst>
              <a:ext uri="{FF2B5EF4-FFF2-40B4-BE49-F238E27FC236}">
                <a16:creationId xmlns:a16="http://schemas.microsoft.com/office/drawing/2014/main" id="{399A04B8-39AC-4F98-BBF9-39D8603E72A3}"/>
              </a:ext>
            </a:extLst>
          </p:cNvPr>
          <p:cNvGrpSpPr/>
          <p:nvPr/>
        </p:nvGrpSpPr>
        <p:grpSpPr>
          <a:xfrm>
            <a:off x="2048019" y="3521466"/>
            <a:ext cx="266637" cy="266637"/>
            <a:chOff x="2048019" y="3521466"/>
            <a:chExt cx="266637" cy="266637"/>
          </a:xfrm>
        </p:grpSpPr>
        <p:sp>
          <p:nvSpPr>
            <p:cNvPr id="47" name="타원 46">
              <a:extLst>
                <a:ext uri="{FF2B5EF4-FFF2-40B4-BE49-F238E27FC236}">
                  <a16:creationId xmlns:a16="http://schemas.microsoft.com/office/drawing/2014/main" id="{27C09E26-B15D-40E3-A68E-A93A2169E9C3}"/>
                </a:ext>
              </a:extLst>
            </p:cNvPr>
            <p:cNvSpPr/>
            <p:nvPr/>
          </p:nvSpPr>
          <p:spPr>
            <a:xfrm>
              <a:off x="2048019" y="3521466"/>
              <a:ext cx="266637" cy="2666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6" name="타원 45">
              <a:extLst>
                <a:ext uri="{FF2B5EF4-FFF2-40B4-BE49-F238E27FC236}">
                  <a16:creationId xmlns:a16="http://schemas.microsoft.com/office/drawing/2014/main" id="{D133E752-942C-453B-A78C-013E73B557B3}"/>
                </a:ext>
              </a:extLst>
            </p:cNvPr>
            <p:cNvSpPr/>
            <p:nvPr/>
          </p:nvSpPr>
          <p:spPr>
            <a:xfrm>
              <a:off x="2082959" y="3556406"/>
              <a:ext cx="196757" cy="1967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nvGrpSpPr>
          <p:cNvPr id="52" name="그룹 51">
            <a:extLst>
              <a:ext uri="{FF2B5EF4-FFF2-40B4-BE49-F238E27FC236}">
                <a16:creationId xmlns:a16="http://schemas.microsoft.com/office/drawing/2014/main" id="{2F1AA82F-A62A-49FE-AB60-9E3230A165FC}"/>
              </a:ext>
            </a:extLst>
          </p:cNvPr>
          <p:cNvGrpSpPr/>
          <p:nvPr/>
        </p:nvGrpSpPr>
        <p:grpSpPr>
          <a:xfrm>
            <a:off x="3593855" y="1911905"/>
            <a:ext cx="1690367" cy="1074583"/>
            <a:chOff x="804860" y="66635"/>
            <a:chExt cx="10584273" cy="6728526"/>
          </a:xfrm>
        </p:grpSpPr>
        <p:sp>
          <p:nvSpPr>
            <p:cNvPr id="53" name="자유형: 도형 52">
              <a:extLst>
                <a:ext uri="{FF2B5EF4-FFF2-40B4-BE49-F238E27FC236}">
                  <a16:creationId xmlns:a16="http://schemas.microsoft.com/office/drawing/2014/main" id="{D7D32427-29C4-4CE6-A3FE-73F07D771C70}"/>
                </a:ext>
              </a:extLst>
            </p:cNvPr>
            <p:cNvSpPr/>
            <p:nvPr/>
          </p:nvSpPr>
          <p:spPr>
            <a:xfrm>
              <a:off x="804860" y="66635"/>
              <a:ext cx="10584273" cy="6728526"/>
            </a:xfrm>
            <a:custGeom>
              <a:avLst/>
              <a:gdLst>
                <a:gd name="connsiteX0" fmla="*/ 10518745 w 10584273"/>
                <a:gd name="connsiteY0" fmla="*/ 2730762 h 6728526"/>
                <a:gd name="connsiteX1" fmla="*/ 10515030 w 10584273"/>
                <a:gd name="connsiteY1" fmla="*/ 2727809 h 6728526"/>
                <a:gd name="connsiteX2" fmla="*/ 10325863 w 10584273"/>
                <a:gd name="connsiteY2" fmla="*/ 2439773 h 6728526"/>
                <a:gd name="connsiteX3" fmla="*/ 10325863 w 10584273"/>
                <a:gd name="connsiteY3" fmla="*/ 2439773 h 6728526"/>
                <a:gd name="connsiteX4" fmla="*/ 10310433 w 10584273"/>
                <a:gd name="connsiteY4" fmla="*/ 2410817 h 6728526"/>
                <a:gd name="connsiteX5" fmla="*/ 9760555 w 10584273"/>
                <a:gd name="connsiteY5" fmla="*/ 1613955 h 6728526"/>
                <a:gd name="connsiteX6" fmla="*/ 9595677 w 10584273"/>
                <a:gd name="connsiteY6" fmla="*/ 1387832 h 6728526"/>
                <a:gd name="connsiteX7" fmla="*/ 9545386 w 10584273"/>
                <a:gd name="connsiteY7" fmla="*/ 1356304 h 6728526"/>
                <a:gd name="connsiteX8" fmla="*/ 9099330 w 10584273"/>
                <a:gd name="connsiteY8" fmla="*/ 1260006 h 6728526"/>
                <a:gd name="connsiteX9" fmla="*/ 9089614 w 10584273"/>
                <a:gd name="connsiteY9" fmla="*/ 1257434 h 6728526"/>
                <a:gd name="connsiteX10" fmla="*/ 9086566 w 10584273"/>
                <a:gd name="connsiteY10" fmla="*/ 1215048 h 6728526"/>
                <a:gd name="connsiteX11" fmla="*/ 9272399 w 10584273"/>
                <a:gd name="connsiteY11" fmla="*/ 729464 h 6728526"/>
                <a:gd name="connsiteX12" fmla="*/ 8992459 w 10584273"/>
                <a:gd name="connsiteY12" fmla="*/ 919392 h 6728526"/>
                <a:gd name="connsiteX13" fmla="*/ 8047865 w 10584273"/>
                <a:gd name="connsiteY13" fmla="*/ 1145992 h 6728526"/>
                <a:gd name="connsiteX14" fmla="*/ 6962586 w 10584273"/>
                <a:gd name="connsiteY14" fmla="*/ 1082365 h 6728526"/>
                <a:gd name="connsiteX15" fmla="*/ 6863051 w 10584273"/>
                <a:gd name="connsiteY15" fmla="*/ 1062648 h 6728526"/>
                <a:gd name="connsiteX16" fmla="*/ 6863051 w 10584273"/>
                <a:gd name="connsiteY16" fmla="*/ 1062648 h 6728526"/>
                <a:gd name="connsiteX17" fmla="*/ 6863051 w 10584273"/>
                <a:gd name="connsiteY17" fmla="*/ 1062648 h 6728526"/>
                <a:gd name="connsiteX18" fmla="*/ 6838761 w 10584273"/>
                <a:gd name="connsiteY18" fmla="*/ 1025882 h 6728526"/>
                <a:gd name="connsiteX19" fmla="*/ 6028660 w 10584273"/>
                <a:gd name="connsiteY19" fmla="*/ 738131 h 6728526"/>
                <a:gd name="connsiteX20" fmla="*/ 4798792 w 10584273"/>
                <a:gd name="connsiteY20" fmla="*/ 502102 h 6728526"/>
                <a:gd name="connsiteX21" fmla="*/ 4688969 w 10584273"/>
                <a:gd name="connsiteY21" fmla="*/ 549441 h 6728526"/>
                <a:gd name="connsiteX22" fmla="*/ 4688969 w 10584273"/>
                <a:gd name="connsiteY22" fmla="*/ 549441 h 6728526"/>
                <a:gd name="connsiteX23" fmla="*/ 4688969 w 10584273"/>
                <a:gd name="connsiteY23" fmla="*/ 549441 h 6728526"/>
                <a:gd name="connsiteX24" fmla="*/ 3098770 w 10584273"/>
                <a:gd name="connsiteY24" fmla="*/ 113958 h 6728526"/>
                <a:gd name="connsiteX25" fmla="*/ 2338389 w 10584273"/>
                <a:gd name="connsiteY25" fmla="*/ 134 h 6728526"/>
                <a:gd name="connsiteX26" fmla="*/ 2131983 w 10584273"/>
                <a:gd name="connsiteY26" fmla="*/ 87669 h 6728526"/>
                <a:gd name="connsiteX27" fmla="*/ 2018730 w 10584273"/>
                <a:gd name="connsiteY27" fmla="*/ 215971 h 6728526"/>
                <a:gd name="connsiteX28" fmla="*/ 2 w 10584273"/>
                <a:gd name="connsiteY28" fmla="*/ 3151862 h 6728526"/>
                <a:gd name="connsiteX29" fmla="*/ 12003 w 10584273"/>
                <a:gd name="connsiteY29" fmla="*/ 3152529 h 6728526"/>
                <a:gd name="connsiteX30" fmla="*/ 192 w 10584273"/>
                <a:gd name="connsiteY30" fmla="*/ 3155005 h 6728526"/>
                <a:gd name="connsiteX31" fmla="*/ 1859472 w 10584273"/>
                <a:gd name="connsiteY31" fmla="*/ 5049528 h 6728526"/>
                <a:gd name="connsiteX32" fmla="*/ 1987488 w 10584273"/>
                <a:gd name="connsiteY32" fmla="*/ 5098105 h 6728526"/>
                <a:gd name="connsiteX33" fmla="*/ 2076928 w 10584273"/>
                <a:gd name="connsiteY33" fmla="*/ 5087913 h 6728526"/>
                <a:gd name="connsiteX34" fmla="*/ 2758156 w 10584273"/>
                <a:gd name="connsiteY34" fmla="*/ 5139729 h 6728526"/>
                <a:gd name="connsiteX35" fmla="*/ 3834196 w 10584273"/>
                <a:gd name="connsiteY35" fmla="*/ 5397381 h 6728526"/>
                <a:gd name="connsiteX36" fmla="*/ 4033554 w 10584273"/>
                <a:gd name="connsiteY36" fmla="*/ 5523396 h 6728526"/>
                <a:gd name="connsiteX37" fmla="*/ 4360452 w 10584273"/>
                <a:gd name="connsiteY37" fmla="*/ 5638839 h 6728526"/>
                <a:gd name="connsiteX38" fmla="*/ 6034090 w 10584273"/>
                <a:gd name="connsiteY38" fmla="*/ 6108803 h 6728526"/>
                <a:gd name="connsiteX39" fmla="*/ 6034090 w 10584273"/>
                <a:gd name="connsiteY39" fmla="*/ 6108803 h 6728526"/>
                <a:gd name="connsiteX40" fmla="*/ 6412042 w 10584273"/>
                <a:gd name="connsiteY40" fmla="*/ 6235390 h 6728526"/>
                <a:gd name="connsiteX41" fmla="*/ 7935279 w 10584273"/>
                <a:gd name="connsiteY41" fmla="*/ 6671730 h 6728526"/>
                <a:gd name="connsiteX42" fmla="*/ 8505636 w 10584273"/>
                <a:gd name="connsiteY42" fmla="*/ 6722499 h 6728526"/>
                <a:gd name="connsiteX43" fmla="*/ 8576407 w 10584273"/>
                <a:gd name="connsiteY43" fmla="*/ 6680875 h 6728526"/>
                <a:gd name="connsiteX44" fmla="*/ 10531604 w 10584273"/>
                <a:gd name="connsiteY44" fmla="*/ 2985651 h 6728526"/>
                <a:gd name="connsiteX45" fmla="*/ 10518745 w 10584273"/>
                <a:gd name="connsiteY45" fmla="*/ 2730762 h 6728526"/>
                <a:gd name="connsiteX46" fmla="*/ 10249663 w 10584273"/>
                <a:gd name="connsiteY46" fmla="*/ 2496351 h 6728526"/>
                <a:gd name="connsiteX47" fmla="*/ 10249759 w 10584273"/>
                <a:gd name="connsiteY47" fmla="*/ 2494732 h 6728526"/>
                <a:gd name="connsiteX48" fmla="*/ 10250426 w 10584273"/>
                <a:gd name="connsiteY48" fmla="*/ 2495208 h 6728526"/>
                <a:gd name="connsiteX49" fmla="*/ 10249663 w 10584273"/>
                <a:gd name="connsiteY49" fmla="*/ 2496351 h 672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584273" h="6728526">
                  <a:moveTo>
                    <a:pt x="10518745" y="2730762"/>
                  </a:moveTo>
                  <a:cubicBezTo>
                    <a:pt x="10517888" y="2729523"/>
                    <a:pt x="10516268" y="2728856"/>
                    <a:pt x="10515030" y="2727809"/>
                  </a:cubicBezTo>
                  <a:cubicBezTo>
                    <a:pt x="10491123" y="2679898"/>
                    <a:pt x="10362630" y="2489398"/>
                    <a:pt x="10325863" y="2439773"/>
                  </a:cubicBezTo>
                  <a:lnTo>
                    <a:pt x="10325863" y="2439773"/>
                  </a:lnTo>
                  <a:cubicBezTo>
                    <a:pt x="10320721" y="2430057"/>
                    <a:pt x="10316529" y="2419770"/>
                    <a:pt x="10310433" y="2410817"/>
                  </a:cubicBezTo>
                  <a:cubicBezTo>
                    <a:pt x="10206421" y="2259179"/>
                    <a:pt x="9842660" y="1725969"/>
                    <a:pt x="9760555" y="1613955"/>
                  </a:cubicBezTo>
                  <a:cubicBezTo>
                    <a:pt x="9705501" y="1538708"/>
                    <a:pt x="9650065" y="1463651"/>
                    <a:pt x="9595677" y="1387832"/>
                  </a:cubicBezTo>
                  <a:cubicBezTo>
                    <a:pt x="9582723" y="1369734"/>
                    <a:pt x="9566721" y="1360876"/>
                    <a:pt x="9545386" y="1356304"/>
                  </a:cubicBezTo>
                  <a:cubicBezTo>
                    <a:pt x="9446325" y="1335349"/>
                    <a:pt x="9149145" y="1270484"/>
                    <a:pt x="9099330" y="1260006"/>
                  </a:cubicBezTo>
                  <a:cubicBezTo>
                    <a:pt x="9095805" y="1258768"/>
                    <a:pt x="9092662" y="1258006"/>
                    <a:pt x="9089614" y="1257434"/>
                  </a:cubicBezTo>
                  <a:cubicBezTo>
                    <a:pt x="9067516" y="1249243"/>
                    <a:pt x="9080184" y="1231145"/>
                    <a:pt x="9086566" y="1215048"/>
                  </a:cubicBezTo>
                  <a:cubicBezTo>
                    <a:pt x="9145240" y="1068173"/>
                    <a:pt x="9279066" y="748418"/>
                    <a:pt x="9272399" y="729464"/>
                  </a:cubicBezTo>
                  <a:cubicBezTo>
                    <a:pt x="9185531" y="804425"/>
                    <a:pt x="9092853" y="867576"/>
                    <a:pt x="8992459" y="919392"/>
                  </a:cubicBezTo>
                  <a:cubicBezTo>
                    <a:pt x="8696232" y="1072268"/>
                    <a:pt x="8376382" y="1128847"/>
                    <a:pt x="8047865" y="1145992"/>
                  </a:cubicBezTo>
                  <a:cubicBezTo>
                    <a:pt x="7683915" y="1164947"/>
                    <a:pt x="7322632" y="1132848"/>
                    <a:pt x="6962586" y="1082365"/>
                  </a:cubicBezTo>
                  <a:cubicBezTo>
                    <a:pt x="6929440" y="1075793"/>
                    <a:pt x="6896197" y="1069220"/>
                    <a:pt x="6863051" y="1062648"/>
                  </a:cubicBezTo>
                  <a:cubicBezTo>
                    <a:pt x="6863051" y="1062648"/>
                    <a:pt x="6863051" y="1062648"/>
                    <a:pt x="6863051" y="1062648"/>
                  </a:cubicBezTo>
                  <a:cubicBezTo>
                    <a:pt x="6863051" y="1062648"/>
                    <a:pt x="6863051" y="1062648"/>
                    <a:pt x="6863051" y="1062648"/>
                  </a:cubicBezTo>
                  <a:cubicBezTo>
                    <a:pt x="6882005" y="1032740"/>
                    <a:pt x="6852859" y="1031787"/>
                    <a:pt x="6838761" y="1025882"/>
                  </a:cubicBezTo>
                  <a:cubicBezTo>
                    <a:pt x="6574538" y="913772"/>
                    <a:pt x="6304218" y="818427"/>
                    <a:pt x="6028660" y="738131"/>
                  </a:cubicBezTo>
                  <a:cubicBezTo>
                    <a:pt x="5626134" y="620879"/>
                    <a:pt x="5217130" y="537535"/>
                    <a:pt x="4798792" y="502102"/>
                  </a:cubicBezTo>
                  <a:cubicBezTo>
                    <a:pt x="4750786" y="498006"/>
                    <a:pt x="4711924" y="501816"/>
                    <a:pt x="4688969" y="549441"/>
                  </a:cubicBezTo>
                  <a:cubicBezTo>
                    <a:pt x="4688969" y="549441"/>
                    <a:pt x="4688969" y="549441"/>
                    <a:pt x="4688969" y="549441"/>
                  </a:cubicBezTo>
                  <a:cubicBezTo>
                    <a:pt x="4688969" y="549441"/>
                    <a:pt x="4688969" y="549441"/>
                    <a:pt x="4688969" y="549441"/>
                  </a:cubicBezTo>
                  <a:cubicBezTo>
                    <a:pt x="4160522" y="398375"/>
                    <a:pt x="3634456" y="238450"/>
                    <a:pt x="3098770" y="113958"/>
                  </a:cubicBezTo>
                  <a:cubicBezTo>
                    <a:pt x="2848644" y="55856"/>
                    <a:pt x="2596993" y="6230"/>
                    <a:pt x="2338389" y="134"/>
                  </a:cubicBezTo>
                  <a:cubicBezTo>
                    <a:pt x="2252379" y="-1866"/>
                    <a:pt x="2185037" y="18041"/>
                    <a:pt x="2131983" y="87669"/>
                  </a:cubicBezTo>
                  <a:cubicBezTo>
                    <a:pt x="2097502" y="132913"/>
                    <a:pt x="2055402" y="172251"/>
                    <a:pt x="2018730" y="215971"/>
                  </a:cubicBezTo>
                  <a:cubicBezTo>
                    <a:pt x="1753554" y="532010"/>
                    <a:pt x="-2094" y="3133097"/>
                    <a:pt x="2" y="3151862"/>
                  </a:cubicBezTo>
                  <a:cubicBezTo>
                    <a:pt x="4098" y="3152243"/>
                    <a:pt x="8098" y="3152433"/>
                    <a:pt x="12003" y="3152529"/>
                  </a:cubicBezTo>
                  <a:cubicBezTo>
                    <a:pt x="7812" y="3153290"/>
                    <a:pt x="3812" y="3154148"/>
                    <a:pt x="192" y="3155005"/>
                  </a:cubicBezTo>
                  <a:cubicBezTo>
                    <a:pt x="-2475" y="3170817"/>
                    <a:pt x="1292735" y="4427259"/>
                    <a:pt x="1859472" y="5049528"/>
                  </a:cubicBezTo>
                  <a:cubicBezTo>
                    <a:pt x="1896239" y="5089914"/>
                    <a:pt x="1928529" y="5118869"/>
                    <a:pt x="1987488" y="5098105"/>
                  </a:cubicBezTo>
                  <a:cubicBezTo>
                    <a:pt x="2015111" y="5088390"/>
                    <a:pt x="2046924" y="5089628"/>
                    <a:pt x="2076928" y="5087913"/>
                  </a:cubicBezTo>
                  <a:cubicBezTo>
                    <a:pt x="2306290" y="5074674"/>
                    <a:pt x="2532699" y="5101153"/>
                    <a:pt x="2758156" y="5139729"/>
                  </a:cubicBezTo>
                  <a:cubicBezTo>
                    <a:pt x="3122488" y="5202118"/>
                    <a:pt x="3479104" y="5296511"/>
                    <a:pt x="3834196" y="5397381"/>
                  </a:cubicBezTo>
                  <a:cubicBezTo>
                    <a:pt x="3879915" y="5471961"/>
                    <a:pt x="3958973" y="5495393"/>
                    <a:pt x="4033554" y="5523396"/>
                  </a:cubicBezTo>
                  <a:cubicBezTo>
                    <a:pt x="4141758" y="5564068"/>
                    <a:pt x="4250724" y="5602835"/>
                    <a:pt x="4360452" y="5638839"/>
                  </a:cubicBezTo>
                  <a:cubicBezTo>
                    <a:pt x="4911569" y="5819434"/>
                    <a:pt x="5476020" y="5952784"/>
                    <a:pt x="6034090" y="6108803"/>
                  </a:cubicBezTo>
                  <a:cubicBezTo>
                    <a:pt x="6034090" y="6108803"/>
                    <a:pt x="6034090" y="6108803"/>
                    <a:pt x="6034090" y="6108803"/>
                  </a:cubicBezTo>
                  <a:cubicBezTo>
                    <a:pt x="6160010" y="6151094"/>
                    <a:pt x="6285645" y="6194338"/>
                    <a:pt x="6412042" y="6235390"/>
                  </a:cubicBezTo>
                  <a:cubicBezTo>
                    <a:pt x="6914581" y="6398934"/>
                    <a:pt x="7416644" y="6564574"/>
                    <a:pt x="7935279" y="6671730"/>
                  </a:cubicBezTo>
                  <a:cubicBezTo>
                    <a:pt x="8123113" y="6710497"/>
                    <a:pt x="8312279" y="6742216"/>
                    <a:pt x="8505636" y="6722499"/>
                  </a:cubicBezTo>
                  <a:cubicBezTo>
                    <a:pt x="8538688" y="6724689"/>
                    <a:pt x="8560215" y="6712879"/>
                    <a:pt x="8576407" y="6680875"/>
                  </a:cubicBezTo>
                  <a:cubicBezTo>
                    <a:pt x="9206105" y="5437481"/>
                    <a:pt x="9868663" y="4211423"/>
                    <a:pt x="10531604" y="2985651"/>
                  </a:cubicBezTo>
                  <a:cubicBezTo>
                    <a:pt x="10603613" y="2852681"/>
                    <a:pt x="10604089" y="2852967"/>
                    <a:pt x="10518745" y="2730762"/>
                  </a:cubicBezTo>
                  <a:close/>
                  <a:moveTo>
                    <a:pt x="10249663" y="2496351"/>
                  </a:moveTo>
                  <a:cubicBezTo>
                    <a:pt x="10249663" y="2495780"/>
                    <a:pt x="10249759" y="2495304"/>
                    <a:pt x="10249759" y="2494732"/>
                  </a:cubicBezTo>
                  <a:cubicBezTo>
                    <a:pt x="10250045" y="2494922"/>
                    <a:pt x="10250236" y="2495113"/>
                    <a:pt x="10250426" y="2495208"/>
                  </a:cubicBezTo>
                  <a:cubicBezTo>
                    <a:pt x="10250236" y="2495589"/>
                    <a:pt x="10249949" y="2495970"/>
                    <a:pt x="10249663" y="2496351"/>
                  </a:cubicBezTo>
                  <a:close/>
                </a:path>
              </a:pathLst>
            </a:custGeom>
            <a:solidFill>
              <a:srgbClr val="6D98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54" name="자유형: 도형 53">
              <a:extLst>
                <a:ext uri="{FF2B5EF4-FFF2-40B4-BE49-F238E27FC236}">
                  <a16:creationId xmlns:a16="http://schemas.microsoft.com/office/drawing/2014/main" id="{D9DB77BB-CADF-4A1A-9DE2-5923EAED2E71}"/>
                </a:ext>
              </a:extLst>
            </p:cNvPr>
            <p:cNvSpPr/>
            <p:nvPr/>
          </p:nvSpPr>
          <p:spPr>
            <a:xfrm>
              <a:off x="809809" y="1127854"/>
              <a:ext cx="10514748" cy="5665688"/>
            </a:xfrm>
            <a:custGeom>
              <a:avLst/>
              <a:gdLst>
                <a:gd name="connsiteX0" fmla="*/ 188933 w 10514748"/>
                <a:gd name="connsiteY0" fmla="*/ 2079236 h 5665688"/>
                <a:gd name="connsiteX1" fmla="*/ 377575 w 10514748"/>
                <a:gd name="connsiteY1" fmla="*/ 2086642 h 5665688"/>
                <a:gd name="connsiteX2" fmla="*/ 565980 w 10514748"/>
                <a:gd name="connsiteY2" fmla="*/ 2099881 h 5665688"/>
                <a:gd name="connsiteX3" fmla="*/ 1023942 w 10514748"/>
                <a:gd name="connsiteY3" fmla="*/ 2162556 h 5665688"/>
                <a:gd name="connsiteX4" fmla="*/ 1775464 w 10514748"/>
                <a:gd name="connsiteY4" fmla="*/ 2329624 h 5665688"/>
                <a:gd name="connsiteX5" fmla="*/ 2553182 w 10514748"/>
                <a:gd name="connsiteY5" fmla="*/ 2553367 h 5665688"/>
                <a:gd name="connsiteX6" fmla="*/ 2717201 w 10514748"/>
                <a:gd name="connsiteY6" fmla="*/ 2597563 h 5665688"/>
                <a:gd name="connsiteX7" fmla="*/ 2715963 w 10514748"/>
                <a:gd name="connsiteY7" fmla="*/ 2615755 h 5665688"/>
                <a:gd name="connsiteX8" fmla="*/ 2879031 w 10514748"/>
                <a:gd name="connsiteY8" fmla="*/ 2860548 h 5665688"/>
                <a:gd name="connsiteX9" fmla="*/ 3808385 w 10514748"/>
                <a:gd name="connsiteY9" fmla="*/ 4266914 h 5665688"/>
                <a:gd name="connsiteX10" fmla="*/ 3834102 w 10514748"/>
                <a:gd name="connsiteY10" fmla="*/ 4334542 h 5665688"/>
                <a:gd name="connsiteX11" fmla="*/ 2758063 w 10514748"/>
                <a:gd name="connsiteY11" fmla="*/ 4076890 h 5665688"/>
                <a:gd name="connsiteX12" fmla="*/ 2076836 w 10514748"/>
                <a:gd name="connsiteY12" fmla="*/ 4025074 h 5665688"/>
                <a:gd name="connsiteX13" fmla="*/ 1987395 w 10514748"/>
                <a:gd name="connsiteY13" fmla="*/ 4035266 h 5665688"/>
                <a:gd name="connsiteX14" fmla="*/ 1859379 w 10514748"/>
                <a:gd name="connsiteY14" fmla="*/ 3986689 h 5665688"/>
                <a:gd name="connsiteX15" fmla="*/ 4 w 10514748"/>
                <a:gd name="connsiteY15" fmla="*/ 2092261 h 5665688"/>
                <a:gd name="connsiteX16" fmla="*/ 188933 w 10514748"/>
                <a:gd name="connsiteY16" fmla="*/ 2079236 h 5665688"/>
                <a:gd name="connsiteX17" fmla="*/ 10427404 w 10514748"/>
                <a:gd name="connsiteY17" fmla="*/ 1531715 h 5665688"/>
                <a:gd name="connsiteX18" fmla="*/ 10514748 w 10514748"/>
                <a:gd name="connsiteY18" fmla="*/ 1665065 h 5665688"/>
                <a:gd name="connsiteX19" fmla="*/ 10448644 w 10514748"/>
                <a:gd name="connsiteY19" fmla="*/ 1822037 h 5665688"/>
                <a:gd name="connsiteX20" fmla="*/ 9896003 w 10514748"/>
                <a:gd name="connsiteY20" fmla="*/ 2872359 h 5665688"/>
                <a:gd name="connsiteX21" fmla="*/ 8937408 w 10514748"/>
                <a:gd name="connsiteY21" fmla="*/ 4395597 h 5665688"/>
                <a:gd name="connsiteX22" fmla="*/ 8906547 w 10514748"/>
                <a:gd name="connsiteY22" fmla="*/ 4413885 h 5665688"/>
                <a:gd name="connsiteX23" fmla="*/ 10371778 w 10514748"/>
                <a:gd name="connsiteY23" fmla="*/ 1740027 h 5665688"/>
                <a:gd name="connsiteX24" fmla="*/ 10427404 w 10514748"/>
                <a:gd name="connsiteY24" fmla="*/ 1531715 h 5665688"/>
                <a:gd name="connsiteX25" fmla="*/ 9760272 w 10514748"/>
                <a:gd name="connsiteY25" fmla="*/ 551211 h 5665688"/>
                <a:gd name="connsiteX26" fmla="*/ 10325580 w 10514748"/>
                <a:gd name="connsiteY26" fmla="*/ 1377029 h 5665688"/>
                <a:gd name="connsiteX27" fmla="*/ 9799610 w 10514748"/>
                <a:gd name="connsiteY27" fmla="*/ 2472404 h 5665688"/>
                <a:gd name="connsiteX28" fmla="*/ 10248333 w 10514748"/>
                <a:gd name="connsiteY28" fmla="*/ 1350168 h 5665688"/>
                <a:gd name="connsiteX29" fmla="*/ 10230330 w 10514748"/>
                <a:gd name="connsiteY29" fmla="*/ 1273682 h 5665688"/>
                <a:gd name="connsiteX30" fmla="*/ 9852474 w 10514748"/>
                <a:gd name="connsiteY30" fmla="*/ 752093 h 5665688"/>
                <a:gd name="connsiteX31" fmla="*/ 9698074 w 10514748"/>
                <a:gd name="connsiteY31" fmla="*/ 764666 h 5665688"/>
                <a:gd name="connsiteX32" fmla="*/ 8335523 w 10514748"/>
                <a:gd name="connsiteY32" fmla="*/ 3232213 h 5665688"/>
                <a:gd name="connsiteX33" fmla="*/ 8288469 w 10514748"/>
                <a:gd name="connsiteY33" fmla="*/ 3301745 h 5665688"/>
                <a:gd name="connsiteX34" fmla="*/ 8355715 w 10514748"/>
                <a:gd name="connsiteY34" fmla="*/ 3152965 h 5665688"/>
                <a:gd name="connsiteX35" fmla="*/ 9760272 w 10514748"/>
                <a:gd name="connsiteY35" fmla="*/ 551211 h 5665688"/>
                <a:gd name="connsiteX36" fmla="*/ 6862768 w 10514748"/>
                <a:gd name="connsiteY36" fmla="*/ 0 h 5665688"/>
                <a:gd name="connsiteX37" fmla="*/ 6962303 w 10514748"/>
                <a:gd name="connsiteY37" fmla="*/ 19717 h 5665688"/>
                <a:gd name="connsiteX38" fmla="*/ 6946207 w 10514748"/>
                <a:gd name="connsiteY38" fmla="*/ 68961 h 5665688"/>
                <a:gd name="connsiteX39" fmla="*/ 5166651 w 10514748"/>
                <a:gd name="connsiteY39" fmla="*/ 3349847 h 5665688"/>
                <a:gd name="connsiteX40" fmla="*/ 6605878 w 10514748"/>
                <a:gd name="connsiteY40" fmla="*/ 3814953 h 5665688"/>
                <a:gd name="connsiteX41" fmla="*/ 7260436 w 10514748"/>
                <a:gd name="connsiteY41" fmla="*/ 3906298 h 5665688"/>
                <a:gd name="connsiteX42" fmla="*/ 7345590 w 10514748"/>
                <a:gd name="connsiteY42" fmla="*/ 3862769 h 5665688"/>
                <a:gd name="connsiteX43" fmla="*/ 9036087 w 10514748"/>
                <a:gd name="connsiteY43" fmla="*/ 242983 h 5665688"/>
                <a:gd name="connsiteX44" fmla="*/ 9099047 w 10514748"/>
                <a:gd name="connsiteY44" fmla="*/ 197263 h 5665688"/>
                <a:gd name="connsiteX45" fmla="*/ 9248399 w 10514748"/>
                <a:gd name="connsiteY45" fmla="*/ 228886 h 5665688"/>
                <a:gd name="connsiteX46" fmla="*/ 9245256 w 10514748"/>
                <a:gd name="connsiteY46" fmla="*/ 272701 h 5665688"/>
                <a:gd name="connsiteX47" fmla="*/ 7388262 w 10514748"/>
                <a:gd name="connsiteY47" fmla="*/ 3942969 h 5665688"/>
                <a:gd name="connsiteX48" fmla="*/ 7393405 w 10514748"/>
                <a:gd name="connsiteY48" fmla="*/ 4029266 h 5665688"/>
                <a:gd name="connsiteX49" fmla="*/ 7497799 w 10514748"/>
                <a:gd name="connsiteY49" fmla="*/ 4198715 h 5665688"/>
                <a:gd name="connsiteX50" fmla="*/ 7471701 w 10514748"/>
                <a:gd name="connsiteY50" fmla="*/ 4243483 h 5665688"/>
                <a:gd name="connsiteX51" fmla="*/ 7196333 w 10514748"/>
                <a:gd name="connsiteY51" fmla="*/ 4234720 h 5665688"/>
                <a:gd name="connsiteX52" fmla="*/ 7380737 w 10514748"/>
                <a:gd name="connsiteY52" fmla="*/ 4299776 h 5665688"/>
                <a:gd name="connsiteX53" fmla="*/ 7738115 w 10514748"/>
                <a:gd name="connsiteY53" fmla="*/ 4578096 h 5665688"/>
                <a:gd name="connsiteX54" fmla="*/ 7891086 w 10514748"/>
                <a:gd name="connsiteY54" fmla="*/ 4806696 h 5665688"/>
                <a:gd name="connsiteX55" fmla="*/ 7893467 w 10514748"/>
                <a:gd name="connsiteY55" fmla="*/ 4852702 h 5665688"/>
                <a:gd name="connsiteX56" fmla="*/ 7896802 w 10514748"/>
                <a:gd name="connsiteY56" fmla="*/ 4885849 h 5665688"/>
                <a:gd name="connsiteX57" fmla="*/ 7963381 w 10514748"/>
                <a:gd name="connsiteY57" fmla="*/ 4946047 h 5665688"/>
                <a:gd name="connsiteX58" fmla="*/ 8083967 w 10514748"/>
                <a:gd name="connsiteY58" fmla="*/ 5062061 h 5665688"/>
                <a:gd name="connsiteX59" fmla="*/ 8505353 w 10514748"/>
                <a:gd name="connsiteY59" fmla="*/ 5659660 h 5665688"/>
                <a:gd name="connsiteX60" fmla="*/ 7934997 w 10514748"/>
                <a:gd name="connsiteY60" fmla="*/ 5608892 h 5665688"/>
                <a:gd name="connsiteX61" fmla="*/ 6411758 w 10514748"/>
                <a:gd name="connsiteY61" fmla="*/ 5172552 h 5665688"/>
                <a:gd name="connsiteX62" fmla="*/ 6033806 w 10514748"/>
                <a:gd name="connsiteY62" fmla="*/ 5045869 h 5665688"/>
                <a:gd name="connsiteX63" fmla="*/ 5961321 w 10514748"/>
                <a:gd name="connsiteY63" fmla="*/ 4941570 h 5665688"/>
                <a:gd name="connsiteX64" fmla="*/ 5174651 w 10514748"/>
                <a:gd name="connsiteY64" fmla="*/ 3811905 h 5665688"/>
                <a:gd name="connsiteX65" fmla="*/ 5013012 w 10514748"/>
                <a:gd name="connsiteY65" fmla="*/ 3479292 h 5665688"/>
                <a:gd name="connsiteX66" fmla="*/ 5037301 w 10514748"/>
                <a:gd name="connsiteY66" fmla="*/ 3348514 h 5665688"/>
                <a:gd name="connsiteX67" fmla="*/ 6862768 w 10514748"/>
                <a:gd name="connsiteY67" fmla="*/ 0 h 566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0514748" h="5665688">
                  <a:moveTo>
                    <a:pt x="188933" y="2079236"/>
                  </a:moveTo>
                  <a:cubicBezTo>
                    <a:pt x="263466" y="2079332"/>
                    <a:pt x="337951" y="2082832"/>
                    <a:pt x="377575" y="2086642"/>
                  </a:cubicBezTo>
                  <a:cubicBezTo>
                    <a:pt x="440250" y="2092642"/>
                    <a:pt x="503210" y="2093214"/>
                    <a:pt x="565980" y="2099881"/>
                  </a:cubicBezTo>
                  <a:cubicBezTo>
                    <a:pt x="719427" y="2116264"/>
                    <a:pt x="872208" y="2136077"/>
                    <a:pt x="1023942" y="2162556"/>
                  </a:cubicBezTo>
                  <a:cubicBezTo>
                    <a:pt x="1276926" y="2206752"/>
                    <a:pt x="1527243" y="2263807"/>
                    <a:pt x="1775464" y="2329624"/>
                  </a:cubicBezTo>
                  <a:cubicBezTo>
                    <a:pt x="2036260" y="2398776"/>
                    <a:pt x="2295816" y="2472404"/>
                    <a:pt x="2553182" y="2553367"/>
                  </a:cubicBezTo>
                  <a:cubicBezTo>
                    <a:pt x="2607093" y="2570321"/>
                    <a:pt x="2659766" y="2593086"/>
                    <a:pt x="2717201" y="2597563"/>
                  </a:cubicBezTo>
                  <a:cubicBezTo>
                    <a:pt x="2716820" y="2603659"/>
                    <a:pt x="2716344" y="2609755"/>
                    <a:pt x="2715963" y="2615755"/>
                  </a:cubicBezTo>
                  <a:cubicBezTo>
                    <a:pt x="2775875" y="2693670"/>
                    <a:pt x="2825500" y="2778442"/>
                    <a:pt x="2879031" y="2860548"/>
                  </a:cubicBezTo>
                  <a:cubicBezTo>
                    <a:pt x="3185831" y="3331273"/>
                    <a:pt x="3496536" y="3799427"/>
                    <a:pt x="3808385" y="4266914"/>
                  </a:cubicBezTo>
                  <a:cubicBezTo>
                    <a:pt x="3821815" y="4287012"/>
                    <a:pt x="3844104" y="4305014"/>
                    <a:pt x="3834102" y="4334542"/>
                  </a:cubicBezTo>
                  <a:cubicBezTo>
                    <a:pt x="3479010" y="4233672"/>
                    <a:pt x="3122394" y="4139279"/>
                    <a:pt x="2758063" y="4076890"/>
                  </a:cubicBezTo>
                  <a:cubicBezTo>
                    <a:pt x="2532607" y="4038314"/>
                    <a:pt x="2306197" y="4011930"/>
                    <a:pt x="2076836" y="4025074"/>
                  </a:cubicBezTo>
                  <a:cubicBezTo>
                    <a:pt x="2046831" y="4026789"/>
                    <a:pt x="2015018" y="4025550"/>
                    <a:pt x="1987395" y="4035266"/>
                  </a:cubicBezTo>
                  <a:cubicBezTo>
                    <a:pt x="1928437" y="4056031"/>
                    <a:pt x="1896146" y="4027170"/>
                    <a:pt x="1859379" y="3986689"/>
                  </a:cubicBezTo>
                  <a:cubicBezTo>
                    <a:pt x="1292451" y="3364516"/>
                    <a:pt x="-2663" y="2108073"/>
                    <a:pt x="4" y="2092261"/>
                  </a:cubicBezTo>
                  <a:cubicBezTo>
                    <a:pt x="39819" y="2082451"/>
                    <a:pt x="114400" y="2079141"/>
                    <a:pt x="188933" y="2079236"/>
                  </a:cubicBezTo>
                  <a:close/>
                  <a:moveTo>
                    <a:pt x="10427404" y="1531715"/>
                  </a:moveTo>
                  <a:cubicBezTo>
                    <a:pt x="10457503" y="1575530"/>
                    <a:pt x="10490936" y="1617154"/>
                    <a:pt x="10514748" y="1665065"/>
                  </a:cubicBezTo>
                  <a:cubicBezTo>
                    <a:pt x="10503890" y="1722025"/>
                    <a:pt x="10473314" y="1771269"/>
                    <a:pt x="10448644" y="1822037"/>
                  </a:cubicBezTo>
                  <a:cubicBezTo>
                    <a:pt x="10345489" y="2034254"/>
                    <a:pt x="9973251" y="2732627"/>
                    <a:pt x="9896003" y="2872359"/>
                  </a:cubicBezTo>
                  <a:cubicBezTo>
                    <a:pt x="9757605" y="3122771"/>
                    <a:pt x="9014560" y="4287774"/>
                    <a:pt x="8937408" y="4395597"/>
                  </a:cubicBezTo>
                  <a:cubicBezTo>
                    <a:pt x="8931121" y="4404455"/>
                    <a:pt x="8922739" y="4411884"/>
                    <a:pt x="8906547" y="4413885"/>
                  </a:cubicBezTo>
                  <a:cubicBezTo>
                    <a:pt x="8937122" y="4362831"/>
                    <a:pt x="9972585" y="2558986"/>
                    <a:pt x="10371778" y="1740027"/>
                  </a:cubicBezTo>
                  <a:cubicBezTo>
                    <a:pt x="10405305" y="1675257"/>
                    <a:pt x="10454264" y="1613154"/>
                    <a:pt x="10427404" y="1531715"/>
                  </a:cubicBezTo>
                  <a:close/>
                  <a:moveTo>
                    <a:pt x="9760272" y="551211"/>
                  </a:moveTo>
                  <a:cubicBezTo>
                    <a:pt x="9842377" y="663320"/>
                    <a:pt x="10320437" y="1367313"/>
                    <a:pt x="10325580" y="1377029"/>
                  </a:cubicBezTo>
                  <a:cubicBezTo>
                    <a:pt x="10318913" y="1387125"/>
                    <a:pt x="9827805" y="2449258"/>
                    <a:pt x="9799610" y="2472404"/>
                  </a:cubicBezTo>
                  <a:cubicBezTo>
                    <a:pt x="9824470" y="2405062"/>
                    <a:pt x="10217662" y="1393031"/>
                    <a:pt x="10248333" y="1350168"/>
                  </a:cubicBezTo>
                  <a:cubicBezTo>
                    <a:pt x="10257667" y="1321022"/>
                    <a:pt x="10248619" y="1298638"/>
                    <a:pt x="10230330" y="1273682"/>
                  </a:cubicBezTo>
                  <a:cubicBezTo>
                    <a:pt x="10103362" y="1100518"/>
                    <a:pt x="9979633" y="925067"/>
                    <a:pt x="9852474" y="752093"/>
                  </a:cubicBezTo>
                  <a:cubicBezTo>
                    <a:pt x="9767035" y="635888"/>
                    <a:pt x="9766558" y="638079"/>
                    <a:pt x="9698074" y="764666"/>
                  </a:cubicBezTo>
                  <a:cubicBezTo>
                    <a:pt x="9526433" y="1081944"/>
                    <a:pt x="8485637" y="2966465"/>
                    <a:pt x="8335523" y="3232213"/>
                  </a:cubicBezTo>
                  <a:cubicBezTo>
                    <a:pt x="8321902" y="3256406"/>
                    <a:pt x="8310090" y="3281552"/>
                    <a:pt x="8288469" y="3301745"/>
                  </a:cubicBezTo>
                  <a:cubicBezTo>
                    <a:pt x="8310853" y="3252120"/>
                    <a:pt x="8332855" y="3202304"/>
                    <a:pt x="8355715" y="3152965"/>
                  </a:cubicBezTo>
                  <a:cubicBezTo>
                    <a:pt x="8523641" y="2790539"/>
                    <a:pt x="9716457" y="562927"/>
                    <a:pt x="9760272" y="551211"/>
                  </a:cubicBezTo>
                  <a:close/>
                  <a:moveTo>
                    <a:pt x="6862768" y="0"/>
                  </a:moveTo>
                  <a:cubicBezTo>
                    <a:pt x="6895914" y="6572"/>
                    <a:pt x="6929157" y="13144"/>
                    <a:pt x="6962303" y="19717"/>
                  </a:cubicBezTo>
                  <a:cubicBezTo>
                    <a:pt x="6975258" y="42100"/>
                    <a:pt x="6955922" y="54673"/>
                    <a:pt x="6946207" y="68961"/>
                  </a:cubicBezTo>
                  <a:cubicBezTo>
                    <a:pt x="6553205" y="558737"/>
                    <a:pt x="5240279" y="3202305"/>
                    <a:pt x="5166651" y="3349847"/>
                  </a:cubicBezTo>
                  <a:cubicBezTo>
                    <a:pt x="5139123" y="3404997"/>
                    <a:pt x="6128390" y="3714845"/>
                    <a:pt x="6605878" y="3814953"/>
                  </a:cubicBezTo>
                  <a:cubicBezTo>
                    <a:pt x="6821905" y="3860197"/>
                    <a:pt x="7040313" y="3889343"/>
                    <a:pt x="7260436" y="3906298"/>
                  </a:cubicBezTo>
                  <a:cubicBezTo>
                    <a:pt x="7299108" y="3909251"/>
                    <a:pt x="7325778" y="3900297"/>
                    <a:pt x="7345590" y="3862769"/>
                  </a:cubicBezTo>
                  <a:cubicBezTo>
                    <a:pt x="7454175" y="3658172"/>
                    <a:pt x="8950076" y="445960"/>
                    <a:pt x="9036087" y="242983"/>
                  </a:cubicBezTo>
                  <a:cubicBezTo>
                    <a:pt x="9047707" y="215455"/>
                    <a:pt x="9056184" y="182404"/>
                    <a:pt x="9099047" y="197263"/>
                  </a:cubicBezTo>
                  <a:cubicBezTo>
                    <a:pt x="9148863" y="207835"/>
                    <a:pt x="9198679" y="218313"/>
                    <a:pt x="9248399" y="228886"/>
                  </a:cubicBezTo>
                  <a:cubicBezTo>
                    <a:pt x="9261258" y="244507"/>
                    <a:pt x="9251257" y="258127"/>
                    <a:pt x="9245256" y="272701"/>
                  </a:cubicBezTo>
                  <a:cubicBezTo>
                    <a:pt x="9185343" y="417671"/>
                    <a:pt x="7492084" y="3745325"/>
                    <a:pt x="7388262" y="3942969"/>
                  </a:cubicBezTo>
                  <a:cubicBezTo>
                    <a:pt x="7371117" y="3975640"/>
                    <a:pt x="7371117" y="4000405"/>
                    <a:pt x="7393405" y="4029266"/>
                  </a:cubicBezTo>
                  <a:cubicBezTo>
                    <a:pt x="7434172" y="4081939"/>
                    <a:pt x="7464366" y="4141375"/>
                    <a:pt x="7497799" y="4198715"/>
                  </a:cubicBezTo>
                  <a:cubicBezTo>
                    <a:pt x="7517325" y="4232148"/>
                    <a:pt x="7514753" y="4246436"/>
                    <a:pt x="7471701" y="4243483"/>
                  </a:cubicBezTo>
                  <a:cubicBezTo>
                    <a:pt x="7380832" y="4237197"/>
                    <a:pt x="7289773" y="4232910"/>
                    <a:pt x="7196333" y="4234720"/>
                  </a:cubicBezTo>
                  <a:cubicBezTo>
                    <a:pt x="7257674" y="4256818"/>
                    <a:pt x="7317491" y="4286155"/>
                    <a:pt x="7380737" y="4299776"/>
                  </a:cubicBezTo>
                  <a:cubicBezTo>
                    <a:pt x="7546282" y="4335209"/>
                    <a:pt x="7645817" y="4452176"/>
                    <a:pt x="7738115" y="4578096"/>
                  </a:cubicBezTo>
                  <a:cubicBezTo>
                    <a:pt x="7792312" y="4652010"/>
                    <a:pt x="7840890" y="4729925"/>
                    <a:pt x="7891086" y="4806696"/>
                  </a:cubicBezTo>
                  <a:cubicBezTo>
                    <a:pt x="7899754" y="4820031"/>
                    <a:pt x="7919757" y="4834414"/>
                    <a:pt x="7893467" y="4852702"/>
                  </a:cubicBezTo>
                  <a:cubicBezTo>
                    <a:pt x="7880990" y="4861370"/>
                    <a:pt x="7886705" y="4876134"/>
                    <a:pt x="7896802" y="4885849"/>
                  </a:cubicBezTo>
                  <a:cubicBezTo>
                    <a:pt x="7918518" y="4906613"/>
                    <a:pt x="7937759" y="4932426"/>
                    <a:pt x="7963381" y="4946047"/>
                  </a:cubicBezTo>
                  <a:cubicBezTo>
                    <a:pt x="8015673" y="4973670"/>
                    <a:pt x="8053011" y="5012055"/>
                    <a:pt x="8083967" y="5062061"/>
                  </a:cubicBezTo>
                  <a:cubicBezTo>
                    <a:pt x="8192838" y="5238274"/>
                    <a:pt x="8516688" y="5639562"/>
                    <a:pt x="8505353" y="5659660"/>
                  </a:cubicBezTo>
                  <a:cubicBezTo>
                    <a:pt x="8311996" y="5679377"/>
                    <a:pt x="8122830" y="5647659"/>
                    <a:pt x="7934997" y="5608892"/>
                  </a:cubicBezTo>
                  <a:cubicBezTo>
                    <a:pt x="7416361" y="5501736"/>
                    <a:pt x="6914298" y="5336096"/>
                    <a:pt x="6411758" y="5172552"/>
                  </a:cubicBezTo>
                  <a:cubicBezTo>
                    <a:pt x="6285362" y="5131404"/>
                    <a:pt x="6159727" y="5088160"/>
                    <a:pt x="6033806" y="5045869"/>
                  </a:cubicBezTo>
                  <a:cubicBezTo>
                    <a:pt x="6018567" y="5004911"/>
                    <a:pt x="5987134" y="4975003"/>
                    <a:pt x="5961321" y="4941570"/>
                  </a:cubicBezTo>
                  <a:cubicBezTo>
                    <a:pt x="5680239" y="4578096"/>
                    <a:pt x="5407633" y="4208812"/>
                    <a:pt x="5174651" y="3811905"/>
                  </a:cubicBezTo>
                  <a:cubicBezTo>
                    <a:pt x="5112072" y="3705320"/>
                    <a:pt x="5054541" y="3596449"/>
                    <a:pt x="5013012" y="3479292"/>
                  </a:cubicBezTo>
                  <a:cubicBezTo>
                    <a:pt x="4995296" y="3428810"/>
                    <a:pt x="5000725" y="3386899"/>
                    <a:pt x="5037301" y="3348514"/>
                  </a:cubicBezTo>
                  <a:cubicBezTo>
                    <a:pt x="5206179" y="3019235"/>
                    <a:pt x="6785710" y="96869"/>
                    <a:pt x="6862768" y="0"/>
                  </a:cubicBezTo>
                  <a:close/>
                </a:path>
              </a:pathLst>
            </a:custGeom>
            <a:solidFill>
              <a:srgbClr val="577F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55" name="자유형: 도형 54">
              <a:extLst>
                <a:ext uri="{FF2B5EF4-FFF2-40B4-BE49-F238E27FC236}">
                  <a16:creationId xmlns:a16="http://schemas.microsoft.com/office/drawing/2014/main" id="{6D9DCCAD-A87F-496D-ADD0-3EB5E3BD2AFF}"/>
                </a:ext>
              </a:extLst>
            </p:cNvPr>
            <p:cNvSpPr/>
            <p:nvPr/>
          </p:nvSpPr>
          <p:spPr>
            <a:xfrm>
              <a:off x="3525764" y="3743706"/>
              <a:ext cx="3329055" cy="2438781"/>
            </a:xfrm>
            <a:custGeom>
              <a:avLst/>
              <a:gdLst>
                <a:gd name="connsiteX0" fmla="*/ 1108624 w 3329055"/>
                <a:gd name="connsiteY0" fmla="*/ 1718786 h 2438781"/>
                <a:gd name="connsiteX1" fmla="*/ 9 w 3329055"/>
                <a:gd name="connsiteY1" fmla="*/ 0 h 2438781"/>
                <a:gd name="connsiteX2" fmla="*/ 1019946 w 3329055"/>
                <a:gd name="connsiteY2" fmla="*/ 411385 h 2438781"/>
                <a:gd name="connsiteX3" fmla="*/ 2103796 w 3329055"/>
                <a:gd name="connsiteY3" fmla="*/ 723138 h 2438781"/>
                <a:gd name="connsiteX4" fmla="*/ 2321442 w 3329055"/>
                <a:gd name="connsiteY4" fmla="*/ 732663 h 2438781"/>
                <a:gd name="connsiteX5" fmla="*/ 2333348 w 3329055"/>
                <a:gd name="connsiteY5" fmla="*/ 924211 h 2438781"/>
                <a:gd name="connsiteX6" fmla="*/ 2718539 w 3329055"/>
                <a:gd name="connsiteY6" fmla="*/ 1584008 h 2438781"/>
                <a:gd name="connsiteX7" fmla="*/ 3314995 w 3329055"/>
                <a:gd name="connsiteY7" fmla="*/ 2396204 h 2438781"/>
                <a:gd name="connsiteX8" fmla="*/ 3313376 w 3329055"/>
                <a:gd name="connsiteY8" fmla="*/ 2438781 h 2438781"/>
                <a:gd name="connsiteX9" fmla="*/ 2037025 w 3329055"/>
                <a:gd name="connsiteY9" fmla="*/ 2086356 h 2438781"/>
                <a:gd name="connsiteX10" fmla="*/ 1108624 w 3329055"/>
                <a:gd name="connsiteY10" fmla="*/ 1718786 h 243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29055" h="2438781">
                  <a:moveTo>
                    <a:pt x="1108624" y="1718786"/>
                  </a:moveTo>
                  <a:cubicBezTo>
                    <a:pt x="1099480" y="1702213"/>
                    <a:pt x="-3611" y="21717"/>
                    <a:pt x="9" y="0"/>
                  </a:cubicBezTo>
                  <a:cubicBezTo>
                    <a:pt x="9153" y="3238"/>
                    <a:pt x="792394" y="329184"/>
                    <a:pt x="1019946" y="411385"/>
                  </a:cubicBezTo>
                  <a:cubicBezTo>
                    <a:pt x="1279026" y="504920"/>
                    <a:pt x="1846525" y="676656"/>
                    <a:pt x="2103796" y="723138"/>
                  </a:cubicBezTo>
                  <a:cubicBezTo>
                    <a:pt x="2175900" y="737045"/>
                    <a:pt x="2248766" y="732282"/>
                    <a:pt x="2321442" y="732663"/>
                  </a:cubicBezTo>
                  <a:cubicBezTo>
                    <a:pt x="2277341" y="799529"/>
                    <a:pt x="2306107" y="862013"/>
                    <a:pt x="2333348" y="924211"/>
                  </a:cubicBezTo>
                  <a:cubicBezTo>
                    <a:pt x="2436314" y="1159002"/>
                    <a:pt x="2575855" y="1372362"/>
                    <a:pt x="2718539" y="1584008"/>
                  </a:cubicBezTo>
                  <a:cubicBezTo>
                    <a:pt x="2906467" y="1862709"/>
                    <a:pt x="3107921" y="2131505"/>
                    <a:pt x="3314995" y="2396204"/>
                  </a:cubicBezTo>
                  <a:cubicBezTo>
                    <a:pt x="3322139" y="2405253"/>
                    <a:pt x="3343570" y="2424874"/>
                    <a:pt x="3313376" y="2438781"/>
                  </a:cubicBezTo>
                  <a:cubicBezTo>
                    <a:pt x="2755306" y="2282762"/>
                    <a:pt x="2145230" y="2127028"/>
                    <a:pt x="2037025" y="2086356"/>
                  </a:cubicBezTo>
                  <a:cubicBezTo>
                    <a:pt x="1379800" y="1886236"/>
                    <a:pt x="1189300" y="1838611"/>
                    <a:pt x="1108624" y="1718786"/>
                  </a:cubicBezTo>
                  <a:close/>
                </a:path>
              </a:pathLst>
            </a:custGeom>
            <a:solidFill>
              <a:srgbClr val="F39A2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56" name="자유형: 도형 55">
              <a:extLst>
                <a:ext uri="{FF2B5EF4-FFF2-40B4-BE49-F238E27FC236}">
                  <a16:creationId xmlns:a16="http://schemas.microsoft.com/office/drawing/2014/main" id="{EEA366DC-B0D0-43B7-B017-88592E565CB2}"/>
                </a:ext>
              </a:extLst>
            </p:cNvPr>
            <p:cNvSpPr/>
            <p:nvPr/>
          </p:nvSpPr>
          <p:spPr>
            <a:xfrm>
              <a:off x="3518074" y="565979"/>
              <a:ext cx="4160705" cy="3939899"/>
            </a:xfrm>
            <a:custGeom>
              <a:avLst/>
              <a:gdLst>
                <a:gd name="connsiteX0" fmla="*/ 4130214 w 4160705"/>
                <a:gd name="connsiteY0" fmla="*/ 525014 h 3939899"/>
                <a:gd name="connsiteX1" fmla="*/ 3320113 w 4160705"/>
                <a:gd name="connsiteY1" fmla="*/ 237264 h 3939899"/>
                <a:gd name="connsiteX2" fmla="*/ 2090245 w 4160705"/>
                <a:gd name="connsiteY2" fmla="*/ 1234 h 3939899"/>
                <a:gd name="connsiteX3" fmla="*/ 1980422 w 4160705"/>
                <a:gd name="connsiteY3" fmla="*/ 48573 h 3939899"/>
                <a:gd name="connsiteX4" fmla="*/ 365 w 4160705"/>
                <a:gd name="connsiteY4" fmla="*/ 3159534 h 3939899"/>
                <a:gd name="connsiteX5" fmla="*/ 4651 w 4160705"/>
                <a:gd name="connsiteY5" fmla="*/ 3180774 h 3939899"/>
                <a:gd name="connsiteX6" fmla="*/ 579866 w 4160705"/>
                <a:gd name="connsiteY6" fmla="*/ 3417661 h 3939899"/>
                <a:gd name="connsiteX7" fmla="*/ 985345 w 4160705"/>
                <a:gd name="connsiteY7" fmla="*/ 3577396 h 3939899"/>
                <a:gd name="connsiteX8" fmla="*/ 2124154 w 4160705"/>
                <a:gd name="connsiteY8" fmla="*/ 3912866 h 3939899"/>
                <a:gd name="connsiteX9" fmla="*/ 2321322 w 4160705"/>
                <a:gd name="connsiteY9" fmla="*/ 3920200 h 3939899"/>
                <a:gd name="connsiteX10" fmla="*/ 2392378 w 4160705"/>
                <a:gd name="connsiteY10" fmla="*/ 3821902 h 3939899"/>
                <a:gd name="connsiteX11" fmla="*/ 4154503 w 4160705"/>
                <a:gd name="connsiteY11" fmla="*/ 561781 h 3939899"/>
                <a:gd name="connsiteX12" fmla="*/ 4130214 w 4160705"/>
                <a:gd name="connsiteY12" fmla="*/ 525014 h 393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60705" h="3939899">
                  <a:moveTo>
                    <a:pt x="4130214" y="525014"/>
                  </a:moveTo>
                  <a:cubicBezTo>
                    <a:pt x="3865991" y="412905"/>
                    <a:pt x="3595671" y="317560"/>
                    <a:pt x="3320113" y="237264"/>
                  </a:cubicBezTo>
                  <a:cubicBezTo>
                    <a:pt x="2917586" y="120011"/>
                    <a:pt x="2508583" y="36667"/>
                    <a:pt x="2090245" y="1234"/>
                  </a:cubicBezTo>
                  <a:cubicBezTo>
                    <a:pt x="2042239" y="-2862"/>
                    <a:pt x="2003377" y="948"/>
                    <a:pt x="1980422" y="48573"/>
                  </a:cubicBezTo>
                  <a:cubicBezTo>
                    <a:pt x="1968801" y="54574"/>
                    <a:pt x="73707" y="3018278"/>
                    <a:pt x="365" y="3159534"/>
                  </a:cubicBezTo>
                  <a:cubicBezTo>
                    <a:pt x="-683" y="3167154"/>
                    <a:pt x="460" y="3174298"/>
                    <a:pt x="4651" y="3180774"/>
                  </a:cubicBezTo>
                  <a:cubicBezTo>
                    <a:pt x="13700" y="3190299"/>
                    <a:pt x="472805" y="3374799"/>
                    <a:pt x="579866" y="3417661"/>
                  </a:cubicBezTo>
                  <a:cubicBezTo>
                    <a:pt x="714740" y="3471668"/>
                    <a:pt x="851233" y="3521484"/>
                    <a:pt x="985345" y="3577396"/>
                  </a:cubicBezTo>
                  <a:cubicBezTo>
                    <a:pt x="1444641" y="3768657"/>
                    <a:pt x="2103961" y="3903246"/>
                    <a:pt x="2124154" y="3912866"/>
                  </a:cubicBezTo>
                  <a:cubicBezTo>
                    <a:pt x="2189210" y="3931440"/>
                    <a:pt x="2254266" y="3959157"/>
                    <a:pt x="2321322" y="3920200"/>
                  </a:cubicBezTo>
                  <a:cubicBezTo>
                    <a:pt x="2360851" y="3898864"/>
                    <a:pt x="2373804" y="3857621"/>
                    <a:pt x="2392378" y="3821902"/>
                  </a:cubicBezTo>
                  <a:cubicBezTo>
                    <a:pt x="2726229" y="3180394"/>
                    <a:pt x="3748833" y="1240151"/>
                    <a:pt x="4154503" y="561781"/>
                  </a:cubicBezTo>
                  <a:cubicBezTo>
                    <a:pt x="4173458" y="531967"/>
                    <a:pt x="4144216" y="531015"/>
                    <a:pt x="4130214" y="525014"/>
                  </a:cubicBezTo>
                  <a:close/>
                </a:path>
              </a:pathLst>
            </a:custGeom>
            <a:solidFill>
              <a:srgbClr val="FAAF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57" name="자유형: 도형 56">
              <a:extLst>
                <a:ext uri="{FF2B5EF4-FFF2-40B4-BE49-F238E27FC236}">
                  <a16:creationId xmlns:a16="http://schemas.microsoft.com/office/drawing/2014/main" id="{B5939E36-05BA-404C-A398-200E7D26CC26}"/>
                </a:ext>
              </a:extLst>
            </p:cNvPr>
            <p:cNvSpPr/>
            <p:nvPr/>
          </p:nvSpPr>
          <p:spPr>
            <a:xfrm>
              <a:off x="5581839" y="4437636"/>
              <a:ext cx="47625" cy="29537"/>
            </a:xfrm>
            <a:custGeom>
              <a:avLst/>
              <a:gdLst>
                <a:gd name="connsiteX0" fmla="*/ 47625 w 47625"/>
                <a:gd name="connsiteY0" fmla="*/ 29207 h 29537"/>
                <a:gd name="connsiteX1" fmla="*/ 0 w 47625"/>
                <a:gd name="connsiteY1" fmla="*/ 19778 h 29537"/>
                <a:gd name="connsiteX2" fmla="*/ 47625 w 47625"/>
                <a:gd name="connsiteY2" fmla="*/ 29207 h 29537"/>
              </a:gdLst>
              <a:ahLst/>
              <a:cxnLst>
                <a:cxn ang="0">
                  <a:pos x="connsiteX0" y="connsiteY0"/>
                </a:cxn>
                <a:cxn ang="0">
                  <a:pos x="connsiteX1" y="connsiteY1"/>
                </a:cxn>
                <a:cxn ang="0">
                  <a:pos x="connsiteX2" y="connsiteY2"/>
                </a:cxn>
              </a:cxnLst>
              <a:rect l="l" t="t" r="r" b="b"/>
              <a:pathLst>
                <a:path w="47625" h="29537">
                  <a:moveTo>
                    <a:pt x="47625" y="29207"/>
                  </a:moveTo>
                  <a:cubicBezTo>
                    <a:pt x="30861" y="30350"/>
                    <a:pt x="14669" y="28827"/>
                    <a:pt x="0" y="19778"/>
                  </a:cubicBezTo>
                  <a:cubicBezTo>
                    <a:pt x="22384" y="-9559"/>
                    <a:pt x="38195" y="-6130"/>
                    <a:pt x="47625" y="29207"/>
                  </a:cubicBezTo>
                  <a:close/>
                </a:path>
              </a:pathLst>
            </a:custGeom>
            <a:solidFill>
              <a:srgbClr val="FAAF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58" name="자유형: 도형 57">
              <a:extLst>
                <a:ext uri="{FF2B5EF4-FFF2-40B4-BE49-F238E27FC236}">
                  <a16:creationId xmlns:a16="http://schemas.microsoft.com/office/drawing/2014/main" id="{66ACF8F7-CD58-46B6-B006-363F0579C6FF}"/>
                </a:ext>
              </a:extLst>
            </p:cNvPr>
            <p:cNvSpPr/>
            <p:nvPr/>
          </p:nvSpPr>
          <p:spPr>
            <a:xfrm>
              <a:off x="1712784" y="193070"/>
              <a:ext cx="7309876" cy="4199681"/>
            </a:xfrm>
            <a:custGeom>
              <a:avLst/>
              <a:gdLst>
                <a:gd name="connsiteX0" fmla="*/ 5821401 w 7309876"/>
                <a:gd name="connsiteY0" fmla="*/ 2276739 h 4199681"/>
                <a:gd name="connsiteX1" fmla="*/ 5577936 w 7309876"/>
                <a:gd name="connsiteY1" fmla="*/ 2368583 h 4199681"/>
                <a:gd name="connsiteX2" fmla="*/ 5352860 w 7309876"/>
                <a:gd name="connsiteY2" fmla="*/ 2758250 h 4199681"/>
                <a:gd name="connsiteX3" fmla="*/ 5392675 w 7309876"/>
                <a:gd name="connsiteY3" fmla="*/ 2927700 h 4199681"/>
                <a:gd name="connsiteX4" fmla="*/ 5762530 w 7309876"/>
                <a:gd name="connsiteY4" fmla="*/ 3069813 h 4199681"/>
                <a:gd name="connsiteX5" fmla="*/ 6170772 w 7309876"/>
                <a:gd name="connsiteY5" fmla="*/ 2624329 h 4199681"/>
                <a:gd name="connsiteX6" fmla="*/ 5980748 w 7309876"/>
                <a:gd name="connsiteY6" fmla="*/ 2302098 h 4199681"/>
                <a:gd name="connsiteX7" fmla="*/ 5821401 w 7309876"/>
                <a:gd name="connsiteY7" fmla="*/ 2276739 h 4199681"/>
                <a:gd name="connsiteX8" fmla="*/ 7009734 w 7309876"/>
                <a:gd name="connsiteY8" fmla="*/ 1408844 h 4199681"/>
                <a:gd name="connsiteX9" fmla="*/ 7011163 w 7309876"/>
                <a:gd name="connsiteY9" fmla="*/ 1481615 h 4199681"/>
                <a:gd name="connsiteX10" fmla="*/ 7079171 w 7309876"/>
                <a:gd name="connsiteY10" fmla="*/ 1730122 h 4199681"/>
                <a:gd name="connsiteX11" fmla="*/ 7282815 w 7309876"/>
                <a:gd name="connsiteY11" fmla="*/ 1865282 h 4199681"/>
                <a:gd name="connsiteX12" fmla="*/ 7302914 w 7309876"/>
                <a:gd name="connsiteY12" fmla="*/ 1916336 h 4199681"/>
                <a:gd name="connsiteX13" fmla="*/ 6409468 w 7309876"/>
                <a:gd name="connsiteY13" fmla="*/ 3783712 h 4199681"/>
                <a:gd name="connsiteX14" fmla="*/ 6338602 w 7309876"/>
                <a:gd name="connsiteY14" fmla="*/ 3820383 h 4199681"/>
                <a:gd name="connsiteX15" fmla="*/ 5862638 w 7309876"/>
                <a:gd name="connsiteY15" fmla="*/ 3849816 h 4199681"/>
                <a:gd name="connsiteX16" fmla="*/ 5572316 w 7309876"/>
                <a:gd name="connsiteY16" fmla="*/ 4162997 h 4199681"/>
                <a:gd name="connsiteX17" fmla="*/ 5506879 w 7309876"/>
                <a:gd name="connsiteY17" fmla="*/ 4193859 h 4199681"/>
                <a:gd name="connsiteX18" fmla="*/ 4477322 w 7309876"/>
                <a:gd name="connsiteY18" fmla="*/ 3835337 h 4199681"/>
                <a:gd name="connsiteX19" fmla="*/ 5773865 w 7309876"/>
                <a:gd name="connsiteY19" fmla="*/ 1409415 h 4199681"/>
                <a:gd name="connsiteX20" fmla="*/ 6430138 w 7309876"/>
                <a:gd name="connsiteY20" fmla="*/ 1458088 h 4199681"/>
                <a:gd name="connsiteX21" fmla="*/ 7009734 w 7309876"/>
                <a:gd name="connsiteY21" fmla="*/ 1408844 h 4199681"/>
                <a:gd name="connsiteX22" fmla="*/ 1814977 w 7309876"/>
                <a:gd name="connsiteY22" fmla="*/ 1219475 h 4199681"/>
                <a:gd name="connsiteX23" fmla="*/ 1535621 w 7309876"/>
                <a:gd name="connsiteY23" fmla="*/ 1320737 h 4199681"/>
                <a:gd name="connsiteX24" fmla="*/ 1430560 w 7309876"/>
                <a:gd name="connsiteY24" fmla="*/ 1749744 h 4199681"/>
                <a:gd name="connsiteX25" fmla="*/ 1757458 w 7309876"/>
                <a:gd name="connsiteY25" fmla="*/ 1961484 h 4199681"/>
                <a:gd name="connsiteX26" fmla="*/ 2172653 w 7309876"/>
                <a:gd name="connsiteY26" fmla="*/ 1786415 h 4199681"/>
                <a:gd name="connsiteX27" fmla="*/ 2097405 w 7309876"/>
                <a:gd name="connsiteY27" fmla="*/ 1304736 h 4199681"/>
                <a:gd name="connsiteX28" fmla="*/ 1814977 w 7309876"/>
                <a:gd name="connsiteY28" fmla="*/ 1219475 h 4199681"/>
                <a:gd name="connsiteX29" fmla="*/ 2163488 w 7309876"/>
                <a:gd name="connsiteY29" fmla="*/ 509713 h 4199681"/>
                <a:gd name="connsiteX30" fmla="*/ 2199418 w 7309876"/>
                <a:gd name="connsiteY30" fmla="*/ 516733 h 4199681"/>
                <a:gd name="connsiteX31" fmla="*/ 3488055 w 7309876"/>
                <a:gd name="connsiteY31" fmla="*/ 884017 h 4199681"/>
                <a:gd name="connsiteX32" fmla="*/ 2080165 w 7309876"/>
                <a:gd name="connsiteY32" fmla="*/ 3084863 h 4199681"/>
                <a:gd name="connsiteX33" fmla="*/ 549402 w 7309876"/>
                <a:gd name="connsiteY33" fmla="*/ 2608327 h 4199681"/>
                <a:gd name="connsiteX34" fmla="*/ 500253 w 7309876"/>
                <a:gd name="connsiteY34" fmla="*/ 2525270 h 4199681"/>
                <a:gd name="connsiteX35" fmla="*/ 535210 w 7309876"/>
                <a:gd name="connsiteY35" fmla="*/ 2303146 h 4199681"/>
                <a:gd name="connsiteX36" fmla="*/ 340138 w 7309876"/>
                <a:gd name="connsiteY36" fmla="*/ 2123219 h 4199681"/>
                <a:gd name="connsiteX37" fmla="*/ 356997 w 7309876"/>
                <a:gd name="connsiteY37" fmla="*/ 2044447 h 4199681"/>
                <a:gd name="connsiteX38" fmla="*/ 1248251 w 7309876"/>
                <a:gd name="connsiteY38" fmla="*/ 688754 h 4199681"/>
                <a:gd name="connsiteX39" fmla="*/ 1310259 w 7309876"/>
                <a:gd name="connsiteY39" fmla="*/ 668847 h 4199681"/>
                <a:gd name="connsiteX40" fmla="*/ 1628870 w 7309876"/>
                <a:gd name="connsiteY40" fmla="*/ 734093 h 4199681"/>
                <a:gd name="connsiteX41" fmla="*/ 2076450 w 7309876"/>
                <a:gd name="connsiteY41" fmla="*/ 548356 h 4199681"/>
                <a:gd name="connsiteX42" fmla="*/ 2163488 w 7309876"/>
                <a:gd name="connsiteY42" fmla="*/ 509713 h 4199681"/>
                <a:gd name="connsiteX43" fmla="*/ 1505236 w 7309876"/>
                <a:gd name="connsiteY43" fmla="*/ 96 h 4199681"/>
                <a:gd name="connsiteX44" fmla="*/ 2774252 w 7309876"/>
                <a:gd name="connsiteY44" fmla="*/ 302801 h 4199681"/>
                <a:gd name="connsiteX45" fmla="*/ 1535240 w 7309876"/>
                <a:gd name="connsiteY45" fmla="*/ 121921 h 4199681"/>
                <a:gd name="connsiteX46" fmla="*/ 1404842 w 7309876"/>
                <a:gd name="connsiteY46" fmla="*/ 182881 h 4199681"/>
                <a:gd name="connsiteX47" fmla="*/ 0 w 7309876"/>
                <a:gd name="connsiteY47" fmla="*/ 2014348 h 4199681"/>
                <a:gd name="connsiteX48" fmla="*/ 1366361 w 7309876"/>
                <a:gd name="connsiteY48" fmla="*/ 51531 h 4199681"/>
                <a:gd name="connsiteX49" fmla="*/ 1505236 w 7309876"/>
                <a:gd name="connsiteY49" fmla="*/ 96 h 419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309876" h="4199681">
                  <a:moveTo>
                    <a:pt x="5821401" y="2276739"/>
                  </a:moveTo>
                  <a:cubicBezTo>
                    <a:pt x="5735843" y="2281414"/>
                    <a:pt x="5655029" y="2315362"/>
                    <a:pt x="5577936" y="2368583"/>
                  </a:cubicBezTo>
                  <a:cubicBezTo>
                    <a:pt x="5441348" y="2462785"/>
                    <a:pt x="5363147" y="2591468"/>
                    <a:pt x="5352860" y="2758250"/>
                  </a:cubicBezTo>
                  <a:cubicBezTo>
                    <a:pt x="5351908" y="2818829"/>
                    <a:pt x="5362766" y="2874932"/>
                    <a:pt x="5392675" y="2927700"/>
                  </a:cubicBezTo>
                  <a:cubicBezTo>
                    <a:pt x="5470399" y="3064098"/>
                    <a:pt x="5620322" y="3100769"/>
                    <a:pt x="5762530" y="3069813"/>
                  </a:cubicBezTo>
                  <a:cubicBezTo>
                    <a:pt x="5980939" y="3022188"/>
                    <a:pt x="6140768" y="2850071"/>
                    <a:pt x="6170772" y="2624329"/>
                  </a:cubicBezTo>
                  <a:cubicBezTo>
                    <a:pt x="6187727" y="2496313"/>
                    <a:pt x="6121528" y="2354486"/>
                    <a:pt x="5980748" y="2302098"/>
                  </a:cubicBezTo>
                  <a:cubicBezTo>
                    <a:pt x="5925777" y="2281667"/>
                    <a:pt x="5872735" y="2273934"/>
                    <a:pt x="5821401" y="2276739"/>
                  </a:cubicBezTo>
                  <a:close/>
                  <a:moveTo>
                    <a:pt x="7009734" y="1408844"/>
                  </a:moveTo>
                  <a:cubicBezTo>
                    <a:pt x="7015449" y="1407605"/>
                    <a:pt x="7017354" y="1457707"/>
                    <a:pt x="7011163" y="1481615"/>
                  </a:cubicBezTo>
                  <a:cubicBezTo>
                    <a:pt x="6986302" y="1577436"/>
                    <a:pt x="7013734" y="1658018"/>
                    <a:pt x="7079171" y="1730122"/>
                  </a:cubicBezTo>
                  <a:cubicBezTo>
                    <a:pt x="7136035" y="1792701"/>
                    <a:pt x="7204425" y="1836802"/>
                    <a:pt x="7282815" y="1865282"/>
                  </a:cubicBezTo>
                  <a:cubicBezTo>
                    <a:pt x="7313486" y="1876426"/>
                    <a:pt x="7314820" y="1887761"/>
                    <a:pt x="7302914" y="1916336"/>
                  </a:cubicBezTo>
                  <a:cubicBezTo>
                    <a:pt x="7173564" y="2224565"/>
                    <a:pt x="6439758" y="3710751"/>
                    <a:pt x="6409468" y="3783712"/>
                  </a:cubicBezTo>
                  <a:cubicBezTo>
                    <a:pt x="6395276" y="3818002"/>
                    <a:pt x="6380322" y="3831718"/>
                    <a:pt x="6338602" y="3820383"/>
                  </a:cubicBezTo>
                  <a:cubicBezTo>
                    <a:pt x="6177344" y="3776568"/>
                    <a:pt x="6016181" y="3774949"/>
                    <a:pt x="5862638" y="3849816"/>
                  </a:cubicBezTo>
                  <a:cubicBezTo>
                    <a:pt x="5726431" y="3916300"/>
                    <a:pt x="5631561" y="4024504"/>
                    <a:pt x="5572316" y="4162997"/>
                  </a:cubicBezTo>
                  <a:cubicBezTo>
                    <a:pt x="5558029" y="4196240"/>
                    <a:pt x="5545360" y="4207860"/>
                    <a:pt x="5506879" y="4193859"/>
                  </a:cubicBezTo>
                  <a:cubicBezTo>
                    <a:pt x="5173885" y="4073177"/>
                    <a:pt x="4479227" y="3848292"/>
                    <a:pt x="4477322" y="3835337"/>
                  </a:cubicBezTo>
                  <a:cubicBezTo>
                    <a:pt x="4584859" y="3625407"/>
                    <a:pt x="5767864" y="1418750"/>
                    <a:pt x="5773865" y="1409415"/>
                  </a:cubicBezTo>
                  <a:cubicBezTo>
                    <a:pt x="5889879" y="1421036"/>
                    <a:pt x="6327077" y="1457231"/>
                    <a:pt x="6430138" y="1458088"/>
                  </a:cubicBezTo>
                  <a:cubicBezTo>
                    <a:pt x="6625114" y="1459707"/>
                    <a:pt x="6818567" y="1449134"/>
                    <a:pt x="7009734" y="1408844"/>
                  </a:cubicBezTo>
                  <a:close/>
                  <a:moveTo>
                    <a:pt x="1814977" y="1219475"/>
                  </a:moveTo>
                  <a:cubicBezTo>
                    <a:pt x="1716977" y="1222273"/>
                    <a:pt x="1619489" y="1256158"/>
                    <a:pt x="1535621" y="1320737"/>
                  </a:cubicBezTo>
                  <a:cubicBezTo>
                    <a:pt x="1403604" y="1422465"/>
                    <a:pt x="1356550" y="1607821"/>
                    <a:pt x="1430560" y="1749744"/>
                  </a:cubicBezTo>
                  <a:cubicBezTo>
                    <a:pt x="1509331" y="1900810"/>
                    <a:pt x="1645825" y="1953864"/>
                    <a:pt x="1757458" y="1961484"/>
                  </a:cubicBezTo>
                  <a:cubicBezTo>
                    <a:pt x="1959388" y="1961484"/>
                    <a:pt x="2082451" y="1902525"/>
                    <a:pt x="2172653" y="1786415"/>
                  </a:cubicBezTo>
                  <a:cubicBezTo>
                    <a:pt x="2289334" y="1636110"/>
                    <a:pt x="2254663" y="1414178"/>
                    <a:pt x="2097405" y="1304736"/>
                  </a:cubicBezTo>
                  <a:cubicBezTo>
                    <a:pt x="2011490" y="1244967"/>
                    <a:pt x="1912977" y="1216677"/>
                    <a:pt x="1814977" y="1219475"/>
                  </a:cubicBezTo>
                  <a:close/>
                  <a:moveTo>
                    <a:pt x="2163488" y="509713"/>
                  </a:moveTo>
                  <a:cubicBezTo>
                    <a:pt x="2174462" y="510482"/>
                    <a:pt x="2186297" y="512852"/>
                    <a:pt x="2199418" y="516733"/>
                  </a:cubicBezTo>
                  <a:cubicBezTo>
                    <a:pt x="2619184" y="640367"/>
                    <a:pt x="3067526" y="762859"/>
                    <a:pt x="3488055" y="884017"/>
                  </a:cubicBezTo>
                  <a:cubicBezTo>
                    <a:pt x="3401187" y="1028987"/>
                    <a:pt x="2085404" y="3079053"/>
                    <a:pt x="2080165" y="3084863"/>
                  </a:cubicBezTo>
                  <a:cubicBezTo>
                    <a:pt x="1865757" y="3018188"/>
                    <a:pt x="845248" y="2700720"/>
                    <a:pt x="549402" y="2608327"/>
                  </a:cubicBezTo>
                  <a:cubicBezTo>
                    <a:pt x="485680" y="2588420"/>
                    <a:pt x="488823" y="2588325"/>
                    <a:pt x="500253" y="2525270"/>
                  </a:cubicBezTo>
                  <a:cubicBezTo>
                    <a:pt x="515398" y="2442021"/>
                    <a:pt x="554164" y="2389919"/>
                    <a:pt x="535210" y="2303146"/>
                  </a:cubicBezTo>
                  <a:cubicBezTo>
                    <a:pt x="511397" y="2193704"/>
                    <a:pt x="430435" y="2141221"/>
                    <a:pt x="340138" y="2123219"/>
                  </a:cubicBezTo>
                  <a:cubicBezTo>
                    <a:pt x="297085" y="2112646"/>
                    <a:pt x="340804" y="2067879"/>
                    <a:pt x="356997" y="2044447"/>
                  </a:cubicBezTo>
                  <a:cubicBezTo>
                    <a:pt x="664464" y="1599344"/>
                    <a:pt x="960787" y="1146907"/>
                    <a:pt x="1248251" y="688754"/>
                  </a:cubicBezTo>
                  <a:cubicBezTo>
                    <a:pt x="1265777" y="660751"/>
                    <a:pt x="1282732" y="658465"/>
                    <a:pt x="1310259" y="668847"/>
                  </a:cubicBezTo>
                  <a:cubicBezTo>
                    <a:pt x="1412843" y="707614"/>
                    <a:pt x="1518094" y="733712"/>
                    <a:pt x="1628870" y="734093"/>
                  </a:cubicBezTo>
                  <a:cubicBezTo>
                    <a:pt x="1804321" y="734665"/>
                    <a:pt x="1953673" y="670657"/>
                    <a:pt x="2076450" y="548356"/>
                  </a:cubicBezTo>
                  <a:cubicBezTo>
                    <a:pt x="2105382" y="519495"/>
                    <a:pt x="2130564" y="507404"/>
                    <a:pt x="2163488" y="509713"/>
                  </a:cubicBezTo>
                  <a:close/>
                  <a:moveTo>
                    <a:pt x="1505236" y="96"/>
                  </a:moveTo>
                  <a:cubicBezTo>
                    <a:pt x="1745361" y="-5523"/>
                    <a:pt x="2630710" y="236221"/>
                    <a:pt x="2774252" y="302801"/>
                  </a:cubicBezTo>
                  <a:cubicBezTo>
                    <a:pt x="2712720" y="293466"/>
                    <a:pt x="1576483" y="124017"/>
                    <a:pt x="1535240" y="121921"/>
                  </a:cubicBezTo>
                  <a:cubicBezTo>
                    <a:pt x="1472279" y="118778"/>
                    <a:pt x="1441418" y="147353"/>
                    <a:pt x="1404842" y="182881"/>
                  </a:cubicBezTo>
                  <a:cubicBezTo>
                    <a:pt x="1276541" y="308040"/>
                    <a:pt x="13335" y="1999203"/>
                    <a:pt x="0" y="2014348"/>
                  </a:cubicBezTo>
                  <a:cubicBezTo>
                    <a:pt x="87535" y="1769746"/>
                    <a:pt x="1240250" y="153639"/>
                    <a:pt x="1366361" y="51531"/>
                  </a:cubicBezTo>
                  <a:cubicBezTo>
                    <a:pt x="1406747" y="18765"/>
                    <a:pt x="1451039" y="1335"/>
                    <a:pt x="1505236" y="96"/>
                  </a:cubicBezTo>
                  <a:close/>
                </a:path>
              </a:pathLst>
            </a:custGeom>
            <a:solidFill>
              <a:srgbClr val="95C5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59" name="자유형: 도형 58">
              <a:extLst>
                <a:ext uri="{FF2B5EF4-FFF2-40B4-BE49-F238E27FC236}">
                  <a16:creationId xmlns:a16="http://schemas.microsoft.com/office/drawing/2014/main" id="{87254157-56CF-4F4E-8652-101373CF2635}"/>
                </a:ext>
              </a:extLst>
            </p:cNvPr>
            <p:cNvSpPr/>
            <p:nvPr/>
          </p:nvSpPr>
          <p:spPr>
            <a:xfrm>
              <a:off x="3739406" y="1298924"/>
              <a:ext cx="1971401" cy="2964275"/>
            </a:xfrm>
            <a:custGeom>
              <a:avLst/>
              <a:gdLst>
                <a:gd name="connsiteX0" fmla="*/ 1971402 w 1971401"/>
                <a:gd name="connsiteY0" fmla="*/ 2964275 h 2964275"/>
                <a:gd name="connsiteX1" fmla="*/ 46114 w 1971401"/>
                <a:gd name="connsiteY1" fmla="*/ 2376202 h 2964275"/>
                <a:gd name="connsiteX2" fmla="*/ 4013 w 1971401"/>
                <a:gd name="connsiteY2" fmla="*/ 2264093 h 2964275"/>
                <a:gd name="connsiteX3" fmla="*/ 756488 w 1971401"/>
                <a:gd name="connsiteY3" fmla="*/ 1092518 h 2964275"/>
                <a:gd name="connsiteX4" fmla="*/ 1536109 w 1971401"/>
                <a:gd name="connsiteY4" fmla="*/ 0 h 2964275"/>
                <a:gd name="connsiteX5" fmla="*/ 245758 w 1971401"/>
                <a:gd name="connsiteY5" fmla="*/ 2093214 h 2964275"/>
                <a:gd name="connsiteX6" fmla="*/ 251663 w 1971401"/>
                <a:gd name="connsiteY6" fmla="*/ 2292668 h 2964275"/>
                <a:gd name="connsiteX7" fmla="*/ 1971402 w 1971401"/>
                <a:gd name="connsiteY7" fmla="*/ 2964275 h 29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1401" h="2964275">
                  <a:moveTo>
                    <a:pt x="1971402" y="2964275"/>
                  </a:moveTo>
                  <a:cubicBezTo>
                    <a:pt x="1594783" y="2959418"/>
                    <a:pt x="118408" y="2397443"/>
                    <a:pt x="46114" y="2376202"/>
                  </a:cubicBezTo>
                  <a:cubicBezTo>
                    <a:pt x="6204" y="2362867"/>
                    <a:pt x="-7703" y="2299335"/>
                    <a:pt x="4013" y="2264093"/>
                  </a:cubicBezTo>
                  <a:cubicBezTo>
                    <a:pt x="42399" y="2149221"/>
                    <a:pt x="541604" y="1411224"/>
                    <a:pt x="756488" y="1092518"/>
                  </a:cubicBezTo>
                  <a:cubicBezTo>
                    <a:pt x="952513" y="801719"/>
                    <a:pt x="1480388" y="16193"/>
                    <a:pt x="1536109" y="0"/>
                  </a:cubicBezTo>
                  <a:cubicBezTo>
                    <a:pt x="1537538" y="54293"/>
                    <a:pt x="254997" y="2081117"/>
                    <a:pt x="245758" y="2093214"/>
                  </a:cubicBezTo>
                  <a:cubicBezTo>
                    <a:pt x="184988" y="2197418"/>
                    <a:pt x="165938" y="2245043"/>
                    <a:pt x="251663" y="2292668"/>
                  </a:cubicBezTo>
                  <a:cubicBezTo>
                    <a:pt x="347008" y="2330768"/>
                    <a:pt x="1756708" y="2854643"/>
                    <a:pt x="1971402" y="2964275"/>
                  </a:cubicBezTo>
                  <a:close/>
                </a:path>
              </a:pathLst>
            </a:custGeom>
            <a:solidFill>
              <a:srgbClr val="FAC47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grpSp>
      <p:sp>
        <p:nvSpPr>
          <p:cNvPr id="62" name="Oval 30">
            <a:extLst>
              <a:ext uri="{FF2B5EF4-FFF2-40B4-BE49-F238E27FC236}">
                <a16:creationId xmlns:a16="http://schemas.microsoft.com/office/drawing/2014/main" id="{60E61D11-80A3-4353-A471-427E6074957D}"/>
              </a:ext>
            </a:extLst>
          </p:cNvPr>
          <p:cNvSpPr/>
          <p:nvPr/>
        </p:nvSpPr>
        <p:spPr>
          <a:xfrm>
            <a:off x="6399768" y="5849286"/>
            <a:ext cx="647808" cy="6478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64" name="Oval 32">
            <a:extLst>
              <a:ext uri="{FF2B5EF4-FFF2-40B4-BE49-F238E27FC236}">
                <a16:creationId xmlns:a16="http://schemas.microsoft.com/office/drawing/2014/main" id="{08D04AF5-EACE-43EA-929C-8D7C97FDE680}"/>
              </a:ext>
            </a:extLst>
          </p:cNvPr>
          <p:cNvSpPr/>
          <p:nvPr/>
        </p:nvSpPr>
        <p:spPr>
          <a:xfrm>
            <a:off x="8559103" y="5874941"/>
            <a:ext cx="647808" cy="6478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65" name="Oval 33">
            <a:extLst>
              <a:ext uri="{FF2B5EF4-FFF2-40B4-BE49-F238E27FC236}">
                <a16:creationId xmlns:a16="http://schemas.microsoft.com/office/drawing/2014/main" id="{EBEC7A13-756E-4CE9-9628-5874FBDB22A8}"/>
              </a:ext>
            </a:extLst>
          </p:cNvPr>
          <p:cNvSpPr/>
          <p:nvPr/>
        </p:nvSpPr>
        <p:spPr>
          <a:xfrm>
            <a:off x="10569794" y="5870682"/>
            <a:ext cx="647808" cy="6478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67" name="Isosceles Triangle 8">
            <a:extLst>
              <a:ext uri="{FF2B5EF4-FFF2-40B4-BE49-F238E27FC236}">
                <a16:creationId xmlns:a16="http://schemas.microsoft.com/office/drawing/2014/main" id="{A5A61C85-AD7F-4250-9B6D-5F31869CB567}"/>
              </a:ext>
            </a:extLst>
          </p:cNvPr>
          <p:cNvSpPr/>
          <p:nvPr/>
        </p:nvSpPr>
        <p:spPr>
          <a:xfrm rot="16200000">
            <a:off x="8748778" y="6005736"/>
            <a:ext cx="316790" cy="377697"/>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8" name="Oval 7">
            <a:extLst>
              <a:ext uri="{FF2B5EF4-FFF2-40B4-BE49-F238E27FC236}">
                <a16:creationId xmlns:a16="http://schemas.microsoft.com/office/drawing/2014/main" id="{2AEC5ED7-2304-4127-9288-96F236A61145}"/>
              </a:ext>
            </a:extLst>
          </p:cNvPr>
          <p:cNvSpPr/>
          <p:nvPr/>
        </p:nvSpPr>
        <p:spPr>
          <a:xfrm>
            <a:off x="10725709" y="6026597"/>
            <a:ext cx="335977" cy="3359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70" name="Oval 21">
            <a:extLst>
              <a:ext uri="{FF2B5EF4-FFF2-40B4-BE49-F238E27FC236}">
                <a16:creationId xmlns:a16="http://schemas.microsoft.com/office/drawing/2014/main" id="{EBCF431C-D18F-4393-AE37-43BA7B94AD76}"/>
              </a:ext>
            </a:extLst>
          </p:cNvPr>
          <p:cNvSpPr>
            <a:spLocks noChangeAspect="1"/>
          </p:cNvSpPr>
          <p:nvPr/>
        </p:nvSpPr>
        <p:spPr>
          <a:xfrm>
            <a:off x="6546092" y="5981759"/>
            <a:ext cx="355160" cy="35812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4" name="TextBox 3">
            <a:extLst>
              <a:ext uri="{FF2B5EF4-FFF2-40B4-BE49-F238E27FC236}">
                <a16:creationId xmlns:a16="http://schemas.microsoft.com/office/drawing/2014/main" id="{1EFF35B4-C1B0-2A5C-2AC1-237B42AF4A97}"/>
              </a:ext>
            </a:extLst>
          </p:cNvPr>
          <p:cNvSpPr txBox="1"/>
          <p:nvPr/>
        </p:nvSpPr>
        <p:spPr>
          <a:xfrm>
            <a:off x="5706433" y="1450890"/>
            <a:ext cx="5858842" cy="3970318"/>
          </a:xfrm>
          <a:prstGeom prst="rect">
            <a:avLst/>
          </a:prstGeom>
          <a:noFill/>
        </p:spPr>
        <p:txBody>
          <a:bodyPr wrap="square">
            <a:spAutoFit/>
          </a:bodyPr>
          <a:lstStyle/>
          <a:p>
            <a:pPr algn="just" rtl="1"/>
            <a:r>
              <a:rPr lang="fa-IR" dirty="0">
                <a:cs typeface="B Mitra" panose="00000400000000000000" pitchFamily="2" charset="-78"/>
              </a:rPr>
              <a:t>بانک آف شور به آن دسته از بانک‌ها و موسسات مالی اشاره می‌کند که در خارج از کشوری فعالیت می‌کنند که مشتریان اصلی آن‌ها، در آن ساکن نیستند. در کل آف شور به زبان ساده حسابی است که شما در کشوری دارید که در آن زندگی نمی‌کنید و ساکن نیستید.‌ این بانک‌ها که با نام بانک‌های فراساحلی و بانک برون مرزی هم شناخته می‌شوند، معمولاً خدمات مالی و بانکی متنوعی ارائه می‌دهند، از جمله مدیریت پول، انتقال وجه بین المللی، تسهیلات اعتباری بین‌المللی، مشاوره مالی، و مدیریت حساب‌های بانکی.</a:t>
            </a:r>
          </a:p>
          <a:p>
            <a:pPr algn="just" rtl="1"/>
            <a:r>
              <a:rPr lang="fa-IR" dirty="0">
                <a:cs typeface="B Mitra" panose="00000400000000000000" pitchFamily="2" charset="-78"/>
              </a:rPr>
              <a:t> این نوع بانک‌‌ها روی معاملات و مشتریان خارجی تمرکز دارند و معمولاً به منظور بهره‌برداری از مزایای مالی، مالیاتی و قوانین کشورهای دیگر انتخاب می‌شوند؛ البته که این بانک‌ها معمولاً در کشورهایی با قوانین مالی و بانکی مساعد و سیاست‌های مالی مناسب ایجاد می‌شوند. </a:t>
            </a:r>
          </a:p>
          <a:p>
            <a:pPr algn="just" rtl="1"/>
            <a:r>
              <a:rPr lang="fa-IR" dirty="0">
                <a:cs typeface="B Mitra" panose="00000400000000000000" pitchFamily="2" charset="-78"/>
              </a:rPr>
              <a:t>اساس عملکرد این بانک‌ها بر پایه‌ی نهادهای بانکی است و یک سری مقررات قانونی برای فعالیت‌های خاصی را دارند ‌که با توجه به آن می‌توانند عملیات مالی را با نرخ‌های مالیاتی بسیار پایین‌تر نسبت به سایر نقاط جهان قابل اجرا کنند.‌ این بانک‌ها خدمات خود را در مناطق بانکی‌ای ارائه می کنند که معمولاً بهشت ​​مالیاتی نامیده می‌شود‌. </a:t>
            </a:r>
          </a:p>
        </p:txBody>
      </p:sp>
      <p:pic>
        <p:nvPicPr>
          <p:cNvPr id="5" name="Picture 4">
            <a:extLst>
              <a:ext uri="{FF2B5EF4-FFF2-40B4-BE49-F238E27FC236}">
                <a16:creationId xmlns:a16="http://schemas.microsoft.com/office/drawing/2014/main" id="{025ADCE7-9277-105F-A011-CC6A4BBE3B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72" y="84102"/>
            <a:ext cx="1718013" cy="1613110"/>
          </a:xfrm>
          <a:prstGeom prst="rect">
            <a:avLst/>
          </a:prstGeom>
        </p:spPr>
      </p:pic>
      <p:sp>
        <p:nvSpPr>
          <p:cNvPr id="7" name="TextBox 6">
            <a:extLst>
              <a:ext uri="{FF2B5EF4-FFF2-40B4-BE49-F238E27FC236}">
                <a16:creationId xmlns:a16="http://schemas.microsoft.com/office/drawing/2014/main" id="{4C69119D-C1D7-A62B-2973-446EA9511570}"/>
              </a:ext>
            </a:extLst>
          </p:cNvPr>
          <p:cNvSpPr txBox="1"/>
          <p:nvPr/>
        </p:nvSpPr>
        <p:spPr>
          <a:xfrm>
            <a:off x="265885" y="6535730"/>
            <a:ext cx="6094070" cy="261610"/>
          </a:xfrm>
          <a:prstGeom prst="rect">
            <a:avLst/>
          </a:prstGeom>
          <a:noFill/>
        </p:spPr>
        <p:txBody>
          <a:bodyPr wrap="square">
            <a:spAutoFit/>
          </a:bodyPr>
          <a:lstStyle/>
          <a:p>
            <a:r>
              <a:rPr lang="en-US" sz="1050" dirty="0">
                <a:latin typeface="Times New Roman" panose="02020603050405020304" pitchFamily="18" charset="0"/>
                <a:cs typeface="Times New Roman" panose="02020603050405020304" pitchFamily="18" charset="0"/>
              </a:rPr>
              <a:t>www.investopedia.com</a:t>
            </a:r>
          </a:p>
        </p:txBody>
      </p:sp>
    </p:spTree>
    <p:extLst>
      <p:ext uri="{BB962C8B-B14F-4D97-AF65-F5344CB8AC3E}">
        <p14:creationId xmlns:p14="http://schemas.microsoft.com/office/powerpoint/2010/main" val="1279224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CC6F9B-4770-4796-9CFD-FE8875B3CAE0}"/>
              </a:ext>
            </a:extLst>
          </p:cNvPr>
          <p:cNvSpPr txBox="1"/>
          <p:nvPr/>
        </p:nvSpPr>
        <p:spPr>
          <a:xfrm>
            <a:off x="924168" y="1876796"/>
            <a:ext cx="4981780" cy="2431435"/>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altLang="ko-KR" sz="2000" b="1"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در مجموع در مناطق آزاد تجاری تسهیلات ویژه‌ای نسبت به سرزمین اصلی به سرمایه‌گذاران اعطا می‌شود که به‌طور معمول شامل تخفیف مالیاتی، در اختیار دادن زمین و غیره می‌شود. اما با هدف جذب سرمایه مبادلات پولی و عملیات بانکی در این مناطق نیز از امتیازات خاصی برخوردارند که امروزه در بسیاری از کشورهای دنیا به بانک‌های خارجی ارایه می‌شود</a:t>
            </a:r>
            <a:r>
              <a:rPr kumimoji="0" lang="fa-IR" altLang="ko-KR" sz="14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   </a:t>
            </a:r>
            <a:endParaRPr kumimoji="0" lang="ko-KR" altLang="en-US" sz="1200" b="0"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pic>
        <p:nvPicPr>
          <p:cNvPr id="29" name="Picture Placeholder 28">
            <a:extLst>
              <a:ext uri="{FF2B5EF4-FFF2-40B4-BE49-F238E27FC236}">
                <a16:creationId xmlns:a16="http://schemas.microsoft.com/office/drawing/2014/main" id="{A913C843-1233-D0FA-2DA6-05E279E8D65B}"/>
              </a:ext>
            </a:extLst>
          </p:cNvPr>
          <p:cNvPicPr>
            <a:picLocks noGrp="1" noChangeAspect="1"/>
          </p:cNvPicPr>
          <p:nvPr>
            <p:ph type="pic" sz="quarter" idx="43"/>
          </p:nvPr>
        </p:nvPicPr>
        <p:blipFill>
          <a:blip r:embed="rId2">
            <a:extLst>
              <a:ext uri="{28A0092B-C50C-407E-A947-70E740481C1C}">
                <a14:useLocalDpi xmlns:a14="http://schemas.microsoft.com/office/drawing/2010/main" val="0"/>
              </a:ext>
            </a:extLst>
          </a:blip>
          <a:srcRect l="18750" r="18750"/>
          <a:stretch>
            <a:fillRect/>
          </a:stretch>
        </p:blipFill>
        <p:spPr/>
      </p:pic>
      <p:pic>
        <p:nvPicPr>
          <p:cNvPr id="31" name="Picture 30">
            <a:extLst>
              <a:ext uri="{FF2B5EF4-FFF2-40B4-BE49-F238E27FC236}">
                <a16:creationId xmlns:a16="http://schemas.microsoft.com/office/drawing/2014/main" id="{1E0643E0-EF01-D4EC-22D4-6E2C436F56D7}"/>
              </a:ext>
            </a:extLst>
          </p:cNvPr>
          <p:cNvPicPr>
            <a:picLocks noChangeAspect="1"/>
          </p:cNvPicPr>
          <p:nvPr/>
        </p:nvPicPr>
        <p:blipFill>
          <a:blip r:embed="rId3"/>
          <a:stretch>
            <a:fillRect/>
          </a:stretch>
        </p:blipFill>
        <p:spPr>
          <a:xfrm>
            <a:off x="0" y="4426565"/>
            <a:ext cx="2449614" cy="2431435"/>
          </a:xfrm>
          <a:prstGeom prst="rect">
            <a:avLst/>
          </a:prstGeom>
        </p:spPr>
      </p:pic>
      <p:pic>
        <p:nvPicPr>
          <p:cNvPr id="32" name="Picture 31">
            <a:extLst>
              <a:ext uri="{FF2B5EF4-FFF2-40B4-BE49-F238E27FC236}">
                <a16:creationId xmlns:a16="http://schemas.microsoft.com/office/drawing/2014/main" id="{9CA3A80D-BE6F-152A-E745-3BCC02FF39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73" y="84102"/>
            <a:ext cx="1427556" cy="1340388"/>
          </a:xfrm>
          <a:prstGeom prst="rect">
            <a:avLst/>
          </a:prstGeom>
        </p:spPr>
      </p:pic>
    </p:spTree>
    <p:extLst>
      <p:ext uri="{BB962C8B-B14F-4D97-AF65-F5344CB8AC3E}">
        <p14:creationId xmlns:p14="http://schemas.microsoft.com/office/powerpoint/2010/main" val="3668670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Triangle 4">
            <a:extLst>
              <a:ext uri="{FF2B5EF4-FFF2-40B4-BE49-F238E27FC236}">
                <a16:creationId xmlns:a16="http://schemas.microsoft.com/office/drawing/2014/main" id="{95C93803-F7E5-4168-B913-F1712783A15C}"/>
              </a:ext>
            </a:extLst>
          </p:cNvPr>
          <p:cNvSpPr/>
          <p:nvPr/>
        </p:nvSpPr>
        <p:spPr>
          <a:xfrm rot="10800000" flipV="1">
            <a:off x="1828800" y="2238318"/>
            <a:ext cx="3528507" cy="2088232"/>
          </a:xfrm>
          <a:custGeom>
            <a:avLst/>
            <a:gdLst/>
            <a:ahLst/>
            <a:cxnLst/>
            <a:rect l="l" t="t" r="r" b="b"/>
            <a:pathLst>
              <a:path w="2684095" h="2088232">
                <a:moveTo>
                  <a:pt x="2201306" y="2088232"/>
                </a:moveTo>
                <a:lnTo>
                  <a:pt x="102950" y="2088232"/>
                </a:lnTo>
                <a:cubicBezTo>
                  <a:pt x="46092" y="2088232"/>
                  <a:pt x="0" y="2042140"/>
                  <a:pt x="0" y="1985282"/>
                </a:cubicBezTo>
                <a:lnTo>
                  <a:pt x="0" y="102950"/>
                </a:lnTo>
                <a:cubicBezTo>
                  <a:pt x="0" y="46092"/>
                  <a:pt x="46092" y="0"/>
                  <a:pt x="102950" y="0"/>
                </a:cubicBezTo>
                <a:lnTo>
                  <a:pt x="2201306" y="0"/>
                </a:lnTo>
                <a:cubicBezTo>
                  <a:pt x="2258164" y="0"/>
                  <a:pt x="2304256" y="46092"/>
                  <a:pt x="2304256" y="102950"/>
                </a:cubicBezTo>
                <a:lnTo>
                  <a:pt x="2304256" y="1587815"/>
                </a:lnTo>
                <a:lnTo>
                  <a:pt x="2684095" y="1967654"/>
                </a:lnTo>
                <a:lnTo>
                  <a:pt x="2304256" y="1967654"/>
                </a:lnTo>
                <a:lnTo>
                  <a:pt x="2304256" y="1985282"/>
                </a:lnTo>
                <a:cubicBezTo>
                  <a:pt x="2304256" y="2042140"/>
                  <a:pt x="2258164" y="2088232"/>
                  <a:pt x="2201306" y="2088232"/>
                </a:cubicBezTo>
                <a:close/>
              </a:path>
            </a:pathLst>
          </a:custGeom>
          <a:noFill/>
          <a:ln w="508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17" name="TextBox 16">
            <a:extLst>
              <a:ext uri="{FF2B5EF4-FFF2-40B4-BE49-F238E27FC236}">
                <a16:creationId xmlns:a16="http://schemas.microsoft.com/office/drawing/2014/main" id="{C4D856AC-7BAE-48E4-94DF-9193B6DD3248}"/>
              </a:ext>
            </a:extLst>
          </p:cNvPr>
          <p:cNvSpPr txBox="1"/>
          <p:nvPr/>
        </p:nvSpPr>
        <p:spPr>
          <a:xfrm>
            <a:off x="2407296" y="2967636"/>
            <a:ext cx="30336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Offshore Banking</a:t>
            </a:r>
          </a:p>
        </p:txBody>
      </p:sp>
      <p:sp>
        <p:nvSpPr>
          <p:cNvPr id="18" name="TextBox 17">
            <a:extLst>
              <a:ext uri="{FF2B5EF4-FFF2-40B4-BE49-F238E27FC236}">
                <a16:creationId xmlns:a16="http://schemas.microsoft.com/office/drawing/2014/main" id="{132DB295-3DD9-4A3E-A278-5F80B0156E5A}"/>
              </a:ext>
            </a:extLst>
          </p:cNvPr>
          <p:cNvSpPr txBox="1"/>
          <p:nvPr/>
        </p:nvSpPr>
        <p:spPr>
          <a:xfrm>
            <a:off x="5666862" y="1644196"/>
            <a:ext cx="6014170" cy="3416320"/>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altLang="ko-KR" b="0"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سطح استانداردهای نظارتی و شفافیت در بین</a:t>
            </a:r>
            <a:r>
              <a:rPr kumimoji="0" lang="en-US" altLang="ko-KR" sz="16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OFC</a:t>
            </a:r>
            <a:r>
              <a:rPr kumimoji="0" lang="en-US" altLang="ko-KR" b="0"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 </a:t>
            </a:r>
            <a:r>
              <a:rPr kumimoji="0" lang="fa-IR" altLang="ko-KR" b="0"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ها بسیار متفاوت است. اما آنها به طور کلی ویژگی‌های زیر را ارائه می دهند: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altLang="ko-KR" b="0"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endParaRPr>
          </a:p>
          <a:p>
            <a:pPr marL="285750" marR="0" lvl="0" indent="-285750" algn="just"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a-IR" altLang="ko-KR" b="0"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قوانین مالیاتی مطلوب (به همین دلیل است که معمولاً به آنها بهشت ​​مالیاتی می گویند)</a:t>
            </a:r>
          </a:p>
          <a:p>
            <a:pPr marL="285750" marR="0" lvl="0" indent="-285750" algn="just"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a-IR" altLang="ko-KR" b="0"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کاهش ریسک و پتانسیل رشد بیشتر</a:t>
            </a:r>
          </a:p>
          <a:p>
            <a:pPr marL="285750" marR="0" lvl="0" indent="-285750" algn="just"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a-IR" altLang="ko-KR" b="0"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صرفه جویی قابل توجهی در هزینه برای مشاغل</a:t>
            </a:r>
          </a:p>
          <a:p>
            <a:pPr marL="285750" marR="0" lvl="0" indent="-285750" algn="just"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a-IR" altLang="ko-KR" b="0"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حفاظت از دارایی ها، به ویژه در زمان بی ثباتی</a:t>
            </a:r>
          </a:p>
          <a:p>
            <a:pPr marL="285750" marR="0" lvl="0" indent="-285750" algn="just"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a-IR" altLang="ko-KR" b="0"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مقررات سست</a:t>
            </a:r>
          </a:p>
          <a:p>
            <a:pPr marL="285750" marR="0" lvl="0" indent="-285750" algn="just"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a-IR" altLang="ko-KR" b="0"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محرمانه بودن</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altLang="ko-KR" b="0"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altLang="ko-KR" b="0"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حامیان </a:t>
            </a:r>
            <a:r>
              <a:rPr kumimoji="0" lang="en-US" altLang="ko-KR"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OFC</a:t>
            </a:r>
            <a:r>
              <a:rPr kumimoji="0" lang="en-US" altLang="ko-KR" b="0"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 </a:t>
            </a:r>
            <a:r>
              <a:rPr kumimoji="0" lang="fa-IR" altLang="ko-KR" b="0"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ها استدلال می‌کنند که آنها جریان سرمایه را بهبود می بخشند و معاملات تجاری بین المللی را تسهیل می کنند.</a:t>
            </a:r>
          </a:p>
        </p:txBody>
      </p:sp>
      <p:pic>
        <p:nvPicPr>
          <p:cNvPr id="2" name="Picture 1">
            <a:extLst>
              <a:ext uri="{FF2B5EF4-FFF2-40B4-BE49-F238E27FC236}">
                <a16:creationId xmlns:a16="http://schemas.microsoft.com/office/drawing/2014/main" id="{966BB772-1287-3D25-1E1A-9B9C5FB6DF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73" y="84102"/>
            <a:ext cx="1427556" cy="1340388"/>
          </a:xfrm>
          <a:prstGeom prst="rect">
            <a:avLst/>
          </a:prstGeom>
        </p:spPr>
      </p:pic>
    </p:spTree>
    <p:extLst>
      <p:ext uri="{BB962C8B-B14F-4D97-AF65-F5344CB8AC3E}">
        <p14:creationId xmlns:p14="http://schemas.microsoft.com/office/powerpoint/2010/main" val="689816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0245" y="452056"/>
            <a:ext cx="11573197" cy="724247"/>
          </a:xfrm>
        </p:spPr>
        <p:txBody>
          <a:bodyPr/>
          <a:lstStyle/>
          <a:p>
            <a:r>
              <a:rPr lang="fa-IR" sz="3600" dirty="0">
                <a:cs typeface="B Titr" panose="00000700000000000000" pitchFamily="2" charset="-78"/>
              </a:rPr>
              <a:t>بهترین کشورها برای بانکداری برون‌مرزی برای سال 2024</a:t>
            </a:r>
            <a:endParaRPr lang="en-US" sz="3600" dirty="0">
              <a:cs typeface="B Titr" panose="00000700000000000000" pitchFamily="2" charset="-78"/>
            </a:endParaRPr>
          </a:p>
        </p:txBody>
      </p:sp>
      <p:grpSp>
        <p:nvGrpSpPr>
          <p:cNvPr id="4" name="그룹 3">
            <a:extLst>
              <a:ext uri="{FF2B5EF4-FFF2-40B4-BE49-F238E27FC236}">
                <a16:creationId xmlns:a16="http://schemas.microsoft.com/office/drawing/2014/main" id="{D8B14321-6096-4FEE-8BC5-0E38CFCE809D}"/>
              </a:ext>
            </a:extLst>
          </p:cNvPr>
          <p:cNvGrpSpPr/>
          <p:nvPr/>
        </p:nvGrpSpPr>
        <p:grpSpPr>
          <a:xfrm>
            <a:off x="4508530" y="2472288"/>
            <a:ext cx="3174943" cy="2854373"/>
            <a:chOff x="4667572" y="2691674"/>
            <a:chExt cx="2852682" cy="2564650"/>
          </a:xfrm>
        </p:grpSpPr>
        <p:sp>
          <p:nvSpPr>
            <p:cNvPr id="5" name="Oval 27">
              <a:extLst>
                <a:ext uri="{FF2B5EF4-FFF2-40B4-BE49-F238E27FC236}">
                  <a16:creationId xmlns:a16="http://schemas.microsoft.com/office/drawing/2014/main" id="{9C689C0F-A5FC-401E-93C6-B78B35DE9E43}"/>
                </a:ext>
              </a:extLst>
            </p:cNvPr>
            <p:cNvSpPr/>
            <p:nvPr/>
          </p:nvSpPr>
          <p:spPr>
            <a:xfrm>
              <a:off x="4814936" y="2697540"/>
              <a:ext cx="2552092" cy="2552092"/>
            </a:xfrm>
            <a:prstGeom prst="ellipse">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6" name="Oval 4">
              <a:extLst>
                <a:ext uri="{FF2B5EF4-FFF2-40B4-BE49-F238E27FC236}">
                  <a16:creationId xmlns:a16="http://schemas.microsoft.com/office/drawing/2014/main" id="{DABC50C6-E296-4B98-BEFB-999EB6E0C26C}"/>
                </a:ext>
              </a:extLst>
            </p:cNvPr>
            <p:cNvSpPr/>
            <p:nvPr/>
          </p:nvSpPr>
          <p:spPr>
            <a:xfrm>
              <a:off x="6520947" y="2691674"/>
              <a:ext cx="319844" cy="319844"/>
            </a:xfrm>
            <a:prstGeom prst="ellipse">
              <a:avLst/>
            </a:prstGeom>
            <a:solidFill>
              <a:schemeClr val="accent4"/>
            </a:solidFill>
            <a:ln w="666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7" name="Oval 30">
              <a:extLst>
                <a:ext uri="{FF2B5EF4-FFF2-40B4-BE49-F238E27FC236}">
                  <a16:creationId xmlns:a16="http://schemas.microsoft.com/office/drawing/2014/main" id="{AB6C821C-E801-4F76-9DFF-396F6C491B8E}"/>
                </a:ext>
              </a:extLst>
            </p:cNvPr>
            <p:cNvSpPr/>
            <p:nvPr/>
          </p:nvSpPr>
          <p:spPr>
            <a:xfrm>
              <a:off x="6520947" y="4930614"/>
              <a:ext cx="319844" cy="319844"/>
            </a:xfrm>
            <a:prstGeom prst="ellipse">
              <a:avLst/>
            </a:prstGeom>
            <a:solidFill>
              <a:schemeClr val="accent2"/>
            </a:solidFill>
            <a:ln w="666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8" name="Oval 31">
              <a:extLst>
                <a:ext uri="{FF2B5EF4-FFF2-40B4-BE49-F238E27FC236}">
                  <a16:creationId xmlns:a16="http://schemas.microsoft.com/office/drawing/2014/main" id="{18AD1E93-F027-44FB-A3B7-261D27853A66}"/>
                </a:ext>
              </a:extLst>
            </p:cNvPr>
            <p:cNvSpPr/>
            <p:nvPr/>
          </p:nvSpPr>
          <p:spPr>
            <a:xfrm>
              <a:off x="7200410" y="3811144"/>
              <a:ext cx="319844" cy="319844"/>
            </a:xfrm>
            <a:prstGeom prst="ellipse">
              <a:avLst/>
            </a:prstGeom>
            <a:solidFill>
              <a:schemeClr val="accent3"/>
            </a:solidFill>
            <a:ln w="666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9" name="Oval 32">
              <a:extLst>
                <a:ext uri="{FF2B5EF4-FFF2-40B4-BE49-F238E27FC236}">
                  <a16:creationId xmlns:a16="http://schemas.microsoft.com/office/drawing/2014/main" id="{2CE9EC19-2BA5-47CC-BFA2-67DF273CCEF2}"/>
                </a:ext>
              </a:extLst>
            </p:cNvPr>
            <p:cNvSpPr/>
            <p:nvPr/>
          </p:nvSpPr>
          <p:spPr>
            <a:xfrm>
              <a:off x="5303912" y="2719312"/>
              <a:ext cx="319844" cy="319844"/>
            </a:xfrm>
            <a:prstGeom prst="ellipse">
              <a:avLst/>
            </a:prstGeom>
            <a:solidFill>
              <a:schemeClr val="accent2"/>
            </a:solidFill>
            <a:ln w="666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10" name="Oval 34">
              <a:extLst>
                <a:ext uri="{FF2B5EF4-FFF2-40B4-BE49-F238E27FC236}">
                  <a16:creationId xmlns:a16="http://schemas.microsoft.com/office/drawing/2014/main" id="{400F7307-AAB7-476C-AF7D-2AC23506F592}"/>
                </a:ext>
              </a:extLst>
            </p:cNvPr>
            <p:cNvSpPr/>
            <p:nvPr/>
          </p:nvSpPr>
          <p:spPr>
            <a:xfrm>
              <a:off x="5303912" y="4936480"/>
              <a:ext cx="319844" cy="319844"/>
            </a:xfrm>
            <a:prstGeom prst="ellipse">
              <a:avLst/>
            </a:prstGeom>
            <a:solidFill>
              <a:schemeClr val="accent4"/>
            </a:solidFill>
            <a:ln w="666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11" name="Oval 41">
              <a:extLst>
                <a:ext uri="{FF2B5EF4-FFF2-40B4-BE49-F238E27FC236}">
                  <a16:creationId xmlns:a16="http://schemas.microsoft.com/office/drawing/2014/main" id="{A38674B7-3D69-4C1E-B1AE-3AB54B852D00}"/>
                </a:ext>
              </a:extLst>
            </p:cNvPr>
            <p:cNvSpPr/>
            <p:nvPr/>
          </p:nvSpPr>
          <p:spPr>
            <a:xfrm>
              <a:off x="4667572" y="3806124"/>
              <a:ext cx="319844" cy="319844"/>
            </a:xfrm>
            <a:prstGeom prst="ellipse">
              <a:avLst/>
            </a:prstGeom>
            <a:solidFill>
              <a:schemeClr val="accent3"/>
            </a:solidFill>
            <a:ln w="666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grpSp>
      <p:sp>
        <p:nvSpPr>
          <p:cNvPr id="13" name="TextBox 12">
            <a:extLst>
              <a:ext uri="{FF2B5EF4-FFF2-40B4-BE49-F238E27FC236}">
                <a16:creationId xmlns:a16="http://schemas.microsoft.com/office/drawing/2014/main" id="{F94CD00B-ED4F-471A-BA94-46204EFC0B39}"/>
              </a:ext>
            </a:extLst>
          </p:cNvPr>
          <p:cNvSpPr txBox="1"/>
          <p:nvPr/>
        </p:nvSpPr>
        <p:spPr>
          <a:xfrm>
            <a:off x="7683473" y="2403166"/>
            <a:ext cx="3475732" cy="338554"/>
          </a:xfrm>
          <a:prstGeom prst="rect">
            <a:avLst/>
          </a:prstGeom>
          <a:noFill/>
        </p:spPr>
        <p:txBody>
          <a:bodyPr wrap="square" lIns="0" rtlCol="0" anchor="ctr">
            <a:spAutoFit/>
          </a:bodyPr>
          <a:lstStyle/>
          <a:p>
            <a:pPr marR="0" lvl="0" indent="0" fontAlgn="auto">
              <a:lnSpc>
                <a:spcPct val="100000"/>
              </a:lnSpc>
              <a:spcBef>
                <a:spcPts val="0"/>
              </a:spcBef>
              <a:spcAft>
                <a:spcPts val="0"/>
              </a:spcAft>
              <a:buClrTx/>
              <a:buSzTx/>
              <a:buFontTx/>
              <a:buNone/>
              <a:tabLst/>
              <a:defRPr/>
            </a:pPr>
            <a:r>
              <a:rPr lang="fa-IR" altLang="ko-KR" sz="1600" b="1" dirty="0">
                <a:solidFill>
                  <a:prstClr val="black">
                    <a:lumMod val="75000"/>
                    <a:lumOff val="25000"/>
                  </a:prstClr>
                </a:solidFill>
                <a:latin typeface="Arial"/>
                <a:cs typeface="B Mitra" panose="00000400000000000000" pitchFamily="2" charset="-78"/>
              </a:rPr>
              <a:t>هنگ کنگ</a:t>
            </a:r>
            <a:endParaRPr lang="ko-KR" altLang="en-US" sz="1600" b="1" dirty="0">
              <a:solidFill>
                <a:prstClr val="black">
                  <a:lumMod val="75000"/>
                  <a:lumOff val="25000"/>
                </a:prstClr>
              </a:solidFill>
              <a:latin typeface="Arial"/>
              <a:cs typeface="B Mitra" panose="00000400000000000000" pitchFamily="2" charset="-78"/>
            </a:endParaRPr>
          </a:p>
        </p:txBody>
      </p:sp>
      <p:sp>
        <p:nvSpPr>
          <p:cNvPr id="16" name="TextBox 15">
            <a:extLst>
              <a:ext uri="{FF2B5EF4-FFF2-40B4-BE49-F238E27FC236}">
                <a16:creationId xmlns:a16="http://schemas.microsoft.com/office/drawing/2014/main" id="{87C4724C-FCDB-4E11-99ED-7E64F79770D9}"/>
              </a:ext>
            </a:extLst>
          </p:cNvPr>
          <p:cNvSpPr txBox="1"/>
          <p:nvPr/>
        </p:nvSpPr>
        <p:spPr>
          <a:xfrm>
            <a:off x="8225590" y="3686004"/>
            <a:ext cx="3618477" cy="338554"/>
          </a:xfrm>
          <a:prstGeom prst="rect">
            <a:avLst/>
          </a:prstGeom>
          <a:noFill/>
        </p:spPr>
        <p:txBody>
          <a:bodyPr wrap="square" lIns="0" rtlCol="0" anchor="ctr">
            <a:spAutoFit/>
          </a:bodyPr>
          <a:lstStyle/>
          <a:p>
            <a:r>
              <a:rPr lang="fa-IR" altLang="ko-KR" sz="1600" b="1" dirty="0">
                <a:solidFill>
                  <a:prstClr val="black">
                    <a:lumMod val="75000"/>
                    <a:lumOff val="25000"/>
                  </a:prstClr>
                </a:solidFill>
                <a:latin typeface="Arial"/>
                <a:cs typeface="B Mitra" panose="00000400000000000000" pitchFamily="2" charset="-78"/>
              </a:rPr>
              <a:t>بلژیک</a:t>
            </a:r>
            <a:endParaRPr lang="ko-KR" altLang="en-US" sz="1600" b="1" dirty="0">
              <a:solidFill>
                <a:prstClr val="black">
                  <a:lumMod val="75000"/>
                  <a:lumOff val="25000"/>
                </a:prstClr>
              </a:solidFill>
              <a:latin typeface="Arial"/>
              <a:cs typeface="B Mitra" panose="00000400000000000000" pitchFamily="2" charset="-78"/>
            </a:endParaRPr>
          </a:p>
        </p:txBody>
      </p:sp>
      <p:sp>
        <p:nvSpPr>
          <p:cNvPr id="19" name="TextBox 18">
            <a:extLst>
              <a:ext uri="{FF2B5EF4-FFF2-40B4-BE49-F238E27FC236}">
                <a16:creationId xmlns:a16="http://schemas.microsoft.com/office/drawing/2014/main" id="{39B0EEF6-2F33-4003-8D58-BDF18DCEBB3D}"/>
              </a:ext>
            </a:extLst>
          </p:cNvPr>
          <p:cNvSpPr txBox="1"/>
          <p:nvPr/>
        </p:nvSpPr>
        <p:spPr>
          <a:xfrm>
            <a:off x="7683473" y="5082144"/>
            <a:ext cx="3475732" cy="338554"/>
          </a:xfrm>
          <a:prstGeom prst="rect">
            <a:avLst/>
          </a:prstGeom>
          <a:noFill/>
        </p:spPr>
        <p:txBody>
          <a:bodyPr wrap="square" l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a-IR" altLang="ko-KR" sz="1600" b="1" dirty="0">
                <a:solidFill>
                  <a:prstClr val="black">
                    <a:lumMod val="75000"/>
                    <a:lumOff val="25000"/>
                  </a:prstClr>
                </a:solidFill>
                <a:latin typeface="Arial"/>
                <a:cs typeface="B Mitra" panose="00000400000000000000" pitchFamily="2" charset="-78"/>
              </a:rPr>
              <a:t>موریس</a:t>
            </a:r>
            <a:endParaRPr lang="ko-KR" altLang="en-US" sz="1600" b="1" dirty="0">
              <a:solidFill>
                <a:prstClr val="black">
                  <a:lumMod val="75000"/>
                  <a:lumOff val="25000"/>
                </a:prstClr>
              </a:solidFill>
              <a:latin typeface="Arial"/>
              <a:cs typeface="B Mitra" panose="00000400000000000000" pitchFamily="2" charset="-78"/>
            </a:endParaRPr>
          </a:p>
        </p:txBody>
      </p:sp>
      <p:sp>
        <p:nvSpPr>
          <p:cNvPr id="22" name="TextBox 21">
            <a:extLst>
              <a:ext uri="{FF2B5EF4-FFF2-40B4-BE49-F238E27FC236}">
                <a16:creationId xmlns:a16="http://schemas.microsoft.com/office/drawing/2014/main" id="{3330C804-0BB1-4703-94EE-9084D3851250}"/>
              </a:ext>
            </a:extLst>
          </p:cNvPr>
          <p:cNvSpPr txBox="1"/>
          <p:nvPr/>
        </p:nvSpPr>
        <p:spPr>
          <a:xfrm>
            <a:off x="3957883" y="2399246"/>
            <a:ext cx="3475732" cy="338554"/>
          </a:xfrm>
          <a:prstGeom prst="rect">
            <a:avLst/>
          </a:prstGeom>
          <a:noFill/>
        </p:spPr>
        <p:txBody>
          <a:bodyPr wrap="square" lIns="0" rtlCol="0" anchor="ctr">
            <a:spAutoFit/>
          </a:bodyPr>
          <a:lstStyle/>
          <a:p>
            <a:r>
              <a:rPr lang="fa-IR" altLang="ko-KR" sz="1600" b="1" dirty="0">
                <a:solidFill>
                  <a:prstClr val="black">
                    <a:lumMod val="75000"/>
                    <a:lumOff val="25000"/>
                  </a:prstClr>
                </a:solidFill>
                <a:latin typeface="Arial"/>
                <a:cs typeface="B Mitra" panose="00000400000000000000" pitchFamily="2" charset="-78"/>
              </a:rPr>
              <a:t>سوئیس</a:t>
            </a:r>
            <a:endParaRPr lang="ko-KR" altLang="en-US" sz="1600" b="1" dirty="0">
              <a:solidFill>
                <a:prstClr val="black">
                  <a:lumMod val="75000"/>
                  <a:lumOff val="25000"/>
                </a:prstClr>
              </a:solidFill>
              <a:latin typeface="Arial"/>
              <a:cs typeface="B Mitra" panose="00000400000000000000" pitchFamily="2" charset="-78"/>
            </a:endParaRPr>
          </a:p>
        </p:txBody>
      </p:sp>
      <p:sp>
        <p:nvSpPr>
          <p:cNvPr id="25" name="TextBox 24">
            <a:extLst>
              <a:ext uri="{FF2B5EF4-FFF2-40B4-BE49-F238E27FC236}">
                <a16:creationId xmlns:a16="http://schemas.microsoft.com/office/drawing/2014/main" id="{4B97D835-F6B1-47E0-8EDE-20C61C39F37B}"/>
              </a:ext>
            </a:extLst>
          </p:cNvPr>
          <p:cNvSpPr txBox="1"/>
          <p:nvPr/>
        </p:nvSpPr>
        <p:spPr>
          <a:xfrm>
            <a:off x="3222717" y="3738051"/>
            <a:ext cx="3637734" cy="338554"/>
          </a:xfrm>
          <a:prstGeom prst="rect">
            <a:avLst/>
          </a:prstGeom>
          <a:noFill/>
        </p:spPr>
        <p:txBody>
          <a:bodyPr wrap="square" lIns="0" rtlCol="0" anchor="ctr">
            <a:spAutoFit/>
          </a:bodyPr>
          <a:lstStyle/>
          <a:p>
            <a:pPr marR="0" lvl="0" indent="0" fontAlgn="auto">
              <a:lnSpc>
                <a:spcPct val="100000"/>
              </a:lnSpc>
              <a:spcBef>
                <a:spcPts val="0"/>
              </a:spcBef>
              <a:spcAft>
                <a:spcPts val="0"/>
              </a:spcAft>
              <a:buClrTx/>
              <a:buSzTx/>
              <a:buFontTx/>
              <a:buNone/>
              <a:tabLst/>
              <a:defRPr/>
            </a:pPr>
            <a:r>
              <a:rPr lang="fa-IR" altLang="ko-KR" sz="1600" b="1" dirty="0">
                <a:solidFill>
                  <a:prstClr val="black">
                    <a:lumMod val="75000"/>
                    <a:lumOff val="25000"/>
                  </a:prstClr>
                </a:solidFill>
                <a:latin typeface="Arial"/>
                <a:cs typeface="B Mitra" panose="00000400000000000000" pitchFamily="2" charset="-78"/>
              </a:rPr>
              <a:t>جزایر کمین</a:t>
            </a:r>
            <a:endParaRPr lang="ko-KR" altLang="en-US" sz="1600" b="1" dirty="0">
              <a:solidFill>
                <a:prstClr val="black">
                  <a:lumMod val="75000"/>
                  <a:lumOff val="25000"/>
                </a:prstClr>
              </a:solidFill>
              <a:latin typeface="Arial"/>
              <a:cs typeface="B Mitra" panose="00000400000000000000" pitchFamily="2" charset="-78"/>
            </a:endParaRPr>
          </a:p>
        </p:txBody>
      </p:sp>
      <p:sp>
        <p:nvSpPr>
          <p:cNvPr id="28" name="TextBox 27">
            <a:extLst>
              <a:ext uri="{FF2B5EF4-FFF2-40B4-BE49-F238E27FC236}">
                <a16:creationId xmlns:a16="http://schemas.microsoft.com/office/drawing/2014/main" id="{E4415C99-E9F4-4C25-BF82-504960AA8BB2}"/>
              </a:ext>
            </a:extLst>
          </p:cNvPr>
          <p:cNvSpPr txBox="1"/>
          <p:nvPr/>
        </p:nvSpPr>
        <p:spPr>
          <a:xfrm>
            <a:off x="4023095" y="5204954"/>
            <a:ext cx="3475732" cy="338554"/>
          </a:xfrm>
          <a:prstGeom prst="rect">
            <a:avLst/>
          </a:prstGeom>
          <a:noFill/>
        </p:spPr>
        <p:txBody>
          <a:bodyPr wrap="square" lIns="0" rtlCol="0" anchor="ctr">
            <a:spAutoFit/>
          </a:bodyPr>
          <a:lstStyle/>
          <a:p>
            <a:r>
              <a:rPr lang="fa-IR" altLang="ko-KR" sz="1600" b="1" dirty="0">
                <a:solidFill>
                  <a:prstClr val="black">
                    <a:lumMod val="75000"/>
                    <a:lumOff val="25000"/>
                  </a:prstClr>
                </a:solidFill>
                <a:latin typeface="Arial"/>
                <a:cs typeface="B Mitra" panose="00000400000000000000" pitchFamily="2" charset="-78"/>
              </a:rPr>
              <a:t>پاناما</a:t>
            </a:r>
            <a:endParaRPr lang="ko-KR" altLang="en-US" sz="1600" b="1" dirty="0">
              <a:solidFill>
                <a:prstClr val="black">
                  <a:lumMod val="75000"/>
                  <a:lumOff val="25000"/>
                </a:prstClr>
              </a:solidFill>
              <a:latin typeface="Arial"/>
              <a:cs typeface="B Mitra" panose="00000400000000000000" pitchFamily="2" charset="-78"/>
            </a:endParaRPr>
          </a:p>
        </p:txBody>
      </p:sp>
      <p:grpSp>
        <p:nvGrpSpPr>
          <p:cNvPr id="31" name="Group 24">
            <a:extLst>
              <a:ext uri="{FF2B5EF4-FFF2-40B4-BE49-F238E27FC236}">
                <a16:creationId xmlns:a16="http://schemas.microsoft.com/office/drawing/2014/main" id="{C78DD6CC-D5A4-42EC-A704-87698001B286}"/>
              </a:ext>
            </a:extLst>
          </p:cNvPr>
          <p:cNvGrpSpPr/>
          <p:nvPr/>
        </p:nvGrpSpPr>
        <p:grpSpPr>
          <a:xfrm>
            <a:off x="5121397" y="2933812"/>
            <a:ext cx="1942684" cy="1700814"/>
            <a:chOff x="3081323" y="790719"/>
            <a:chExt cx="6028386" cy="5277838"/>
          </a:xfrm>
        </p:grpSpPr>
        <p:sp>
          <p:nvSpPr>
            <p:cNvPr id="32" name="Graphic 2">
              <a:extLst>
                <a:ext uri="{FF2B5EF4-FFF2-40B4-BE49-F238E27FC236}">
                  <a16:creationId xmlns:a16="http://schemas.microsoft.com/office/drawing/2014/main" id="{BB65DBCA-86C5-41E5-9CB4-F6A32C10962F}"/>
                </a:ext>
              </a:extLst>
            </p:cNvPr>
            <p:cNvSpPr/>
            <p:nvPr/>
          </p:nvSpPr>
          <p:spPr>
            <a:xfrm>
              <a:off x="3081323" y="790719"/>
              <a:ext cx="6025438" cy="5277838"/>
            </a:xfrm>
            <a:custGeom>
              <a:avLst/>
              <a:gdLst>
                <a:gd name="connsiteX0" fmla="*/ 6025434 w 6025438"/>
                <a:gd name="connsiteY0" fmla="*/ 5092207 h 5277838"/>
                <a:gd name="connsiteX1" fmla="*/ 5652625 w 6025438"/>
                <a:gd name="connsiteY1" fmla="*/ 4915042 h 5277838"/>
                <a:gd name="connsiteX2" fmla="*/ 5648053 w 6025438"/>
                <a:gd name="connsiteY2" fmla="*/ 4797884 h 5277838"/>
                <a:gd name="connsiteX3" fmla="*/ 5333251 w 6025438"/>
                <a:gd name="connsiteY3" fmla="*/ 4629292 h 5277838"/>
                <a:gd name="connsiteX4" fmla="*/ 5333251 w 6025438"/>
                <a:gd name="connsiteY4" fmla="*/ 4629292 h 5277838"/>
                <a:gd name="connsiteX5" fmla="*/ 5333251 w 6025438"/>
                <a:gd name="connsiteY5" fmla="*/ 4629292 h 5277838"/>
                <a:gd name="connsiteX6" fmla="*/ 5333537 w 6025438"/>
                <a:gd name="connsiteY6" fmla="*/ 2630280 h 5277838"/>
                <a:gd name="connsiteX7" fmla="*/ 5333537 w 6025438"/>
                <a:gd name="connsiteY7" fmla="*/ 2630280 h 5277838"/>
                <a:gd name="connsiteX8" fmla="*/ 5333537 w 6025438"/>
                <a:gd name="connsiteY8" fmla="*/ 2630280 h 5277838"/>
                <a:gd name="connsiteX9" fmla="*/ 5533372 w 6025438"/>
                <a:gd name="connsiteY9" fmla="*/ 2498359 h 5277838"/>
                <a:gd name="connsiteX10" fmla="*/ 5699392 w 6025438"/>
                <a:gd name="connsiteY10" fmla="*/ 2385011 h 5277838"/>
                <a:gd name="connsiteX11" fmla="*/ 5699392 w 6025438"/>
                <a:gd name="connsiteY11" fmla="*/ 2385011 h 5277838"/>
                <a:gd name="connsiteX12" fmla="*/ 5706536 w 6025438"/>
                <a:gd name="connsiteY12" fmla="*/ 2295952 h 5277838"/>
                <a:gd name="connsiteX13" fmla="*/ 5706536 w 6025438"/>
                <a:gd name="connsiteY13" fmla="*/ 2295952 h 5277838"/>
                <a:gd name="connsiteX14" fmla="*/ 5706918 w 6025438"/>
                <a:gd name="connsiteY14" fmla="*/ 2162221 h 5277838"/>
                <a:gd name="connsiteX15" fmla="*/ 5706918 w 6025438"/>
                <a:gd name="connsiteY15" fmla="*/ 2162221 h 5277838"/>
                <a:gd name="connsiteX16" fmla="*/ 5713108 w 6025438"/>
                <a:gd name="connsiteY16" fmla="*/ 2139552 h 5277838"/>
                <a:gd name="connsiteX17" fmla="*/ 5647767 w 6025438"/>
                <a:gd name="connsiteY17" fmla="*/ 2068210 h 5277838"/>
                <a:gd name="connsiteX18" fmla="*/ 5229619 w 6025438"/>
                <a:gd name="connsiteY18" fmla="*/ 2069067 h 5277838"/>
                <a:gd name="connsiteX19" fmla="*/ 5181900 w 6025438"/>
                <a:gd name="connsiteY19" fmla="*/ 2021537 h 5277838"/>
                <a:gd name="connsiteX20" fmla="*/ 5182280 w 6025438"/>
                <a:gd name="connsiteY20" fmla="*/ 1441941 h 5277838"/>
                <a:gd name="connsiteX21" fmla="*/ 5207236 w 6025438"/>
                <a:gd name="connsiteY21" fmla="*/ 1395459 h 5277838"/>
                <a:gd name="connsiteX22" fmla="*/ 5405165 w 6025438"/>
                <a:gd name="connsiteY22" fmla="*/ 1484422 h 5277838"/>
                <a:gd name="connsiteX23" fmla="*/ 5468126 w 6025438"/>
                <a:gd name="connsiteY23" fmla="*/ 1443751 h 5277838"/>
                <a:gd name="connsiteX24" fmla="*/ 5393640 w 6025438"/>
                <a:gd name="connsiteY24" fmla="*/ 1324974 h 5277838"/>
                <a:gd name="connsiteX25" fmla="*/ 5393640 w 6025438"/>
                <a:gd name="connsiteY25" fmla="*/ 1324974 h 5277838"/>
                <a:gd name="connsiteX26" fmla="*/ 5392497 w 6025438"/>
                <a:gd name="connsiteY26" fmla="*/ 1195720 h 5277838"/>
                <a:gd name="connsiteX27" fmla="*/ 5392497 w 6025438"/>
                <a:gd name="connsiteY27" fmla="*/ 1195720 h 5277838"/>
                <a:gd name="connsiteX28" fmla="*/ 5426882 w 6025438"/>
                <a:gd name="connsiteY28" fmla="*/ 1211341 h 5277838"/>
                <a:gd name="connsiteX29" fmla="*/ 5468793 w 6025438"/>
                <a:gd name="connsiteY29" fmla="*/ 1183147 h 5277838"/>
                <a:gd name="connsiteX30" fmla="*/ 5367256 w 6025438"/>
                <a:gd name="connsiteY30" fmla="*/ 1027699 h 5277838"/>
                <a:gd name="connsiteX31" fmla="*/ 3031535 w 6025438"/>
                <a:gd name="connsiteY31" fmla="*/ 3190 h 5277838"/>
                <a:gd name="connsiteX32" fmla="*/ 2995531 w 6025438"/>
                <a:gd name="connsiteY32" fmla="*/ 6047 h 5277838"/>
                <a:gd name="connsiteX33" fmla="*/ 680956 w 6025438"/>
                <a:gd name="connsiteY33" fmla="*/ 1069037 h 5277838"/>
                <a:gd name="connsiteX34" fmla="*/ 603708 w 6025438"/>
                <a:gd name="connsiteY34" fmla="*/ 1188290 h 5277838"/>
                <a:gd name="connsiteX35" fmla="*/ 672955 w 6025438"/>
                <a:gd name="connsiteY35" fmla="*/ 1236201 h 5277838"/>
                <a:gd name="connsiteX36" fmla="*/ 672955 w 6025438"/>
                <a:gd name="connsiteY36" fmla="*/ 1236201 h 5277838"/>
                <a:gd name="connsiteX37" fmla="*/ 671526 w 6025438"/>
                <a:gd name="connsiteY37" fmla="*/ 1361169 h 5277838"/>
                <a:gd name="connsiteX38" fmla="*/ 671526 w 6025438"/>
                <a:gd name="connsiteY38" fmla="*/ 1361169 h 5277838"/>
                <a:gd name="connsiteX39" fmla="*/ 605708 w 6025438"/>
                <a:gd name="connsiteY39" fmla="*/ 1452418 h 5277838"/>
                <a:gd name="connsiteX40" fmla="*/ 605327 w 6025438"/>
                <a:gd name="connsiteY40" fmla="*/ 1485661 h 5277838"/>
                <a:gd name="connsiteX41" fmla="*/ 658477 w 6025438"/>
                <a:gd name="connsiteY41" fmla="*/ 1522332 h 5277838"/>
                <a:gd name="connsiteX42" fmla="*/ 849834 w 6025438"/>
                <a:gd name="connsiteY42" fmla="*/ 1433845 h 5277838"/>
                <a:gd name="connsiteX43" fmla="*/ 850215 w 6025438"/>
                <a:gd name="connsiteY43" fmla="*/ 2038396 h 5277838"/>
                <a:gd name="connsiteX44" fmla="*/ 809353 w 6025438"/>
                <a:gd name="connsiteY44" fmla="*/ 2068114 h 5277838"/>
                <a:gd name="connsiteX45" fmla="*/ 476835 w 6025438"/>
                <a:gd name="connsiteY45" fmla="*/ 2068019 h 5277838"/>
                <a:gd name="connsiteX46" fmla="*/ 407874 w 6025438"/>
                <a:gd name="connsiteY46" fmla="*/ 2148696 h 5277838"/>
                <a:gd name="connsiteX47" fmla="*/ 412827 w 6025438"/>
                <a:gd name="connsiteY47" fmla="*/ 2162031 h 5277838"/>
                <a:gd name="connsiteX48" fmla="*/ 413113 w 6025438"/>
                <a:gd name="connsiteY48" fmla="*/ 2295857 h 5277838"/>
                <a:gd name="connsiteX49" fmla="*/ 416065 w 6025438"/>
                <a:gd name="connsiteY49" fmla="*/ 2385392 h 5277838"/>
                <a:gd name="connsiteX50" fmla="*/ 416065 w 6025438"/>
                <a:gd name="connsiteY50" fmla="*/ 2385392 h 5277838"/>
                <a:gd name="connsiteX51" fmla="*/ 720294 w 6025438"/>
                <a:gd name="connsiteY51" fmla="*/ 2630090 h 5277838"/>
                <a:gd name="connsiteX52" fmla="*/ 720294 w 6025438"/>
                <a:gd name="connsiteY52" fmla="*/ 2630090 h 5277838"/>
                <a:gd name="connsiteX53" fmla="*/ 720294 w 6025438"/>
                <a:gd name="connsiteY53" fmla="*/ 2630090 h 5277838"/>
                <a:gd name="connsiteX54" fmla="*/ 714865 w 6025438"/>
                <a:gd name="connsiteY54" fmla="*/ 4626339 h 5277838"/>
                <a:gd name="connsiteX55" fmla="*/ 385014 w 6025438"/>
                <a:gd name="connsiteY55" fmla="*/ 4796455 h 5277838"/>
                <a:gd name="connsiteX56" fmla="*/ 384728 w 6025438"/>
                <a:gd name="connsiteY56" fmla="*/ 4914851 h 5277838"/>
                <a:gd name="connsiteX57" fmla="*/ 109 w 6025438"/>
                <a:gd name="connsiteY57" fmla="*/ 5091826 h 5277838"/>
                <a:gd name="connsiteX58" fmla="*/ 109 w 6025438"/>
                <a:gd name="connsiteY58" fmla="*/ 5246607 h 5277838"/>
                <a:gd name="connsiteX59" fmla="*/ 60592 w 6025438"/>
                <a:gd name="connsiteY59" fmla="*/ 5277754 h 5277838"/>
                <a:gd name="connsiteX60" fmla="*/ 6002478 w 6025438"/>
                <a:gd name="connsiteY60" fmla="*/ 5277754 h 5277838"/>
                <a:gd name="connsiteX61" fmla="*/ 6025434 w 6025438"/>
                <a:gd name="connsiteY61" fmla="*/ 5259847 h 5277838"/>
                <a:gd name="connsiteX62" fmla="*/ 6025434 w 6025438"/>
                <a:gd name="connsiteY62" fmla="*/ 5092207 h 5277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25438" h="5277838">
                  <a:moveTo>
                    <a:pt x="6025434" y="5092207"/>
                  </a:moveTo>
                  <a:cubicBezTo>
                    <a:pt x="5904180" y="5026770"/>
                    <a:pt x="5778164" y="4971430"/>
                    <a:pt x="5652625" y="4915042"/>
                  </a:cubicBezTo>
                  <a:cubicBezTo>
                    <a:pt x="5651006" y="4869703"/>
                    <a:pt x="5651482" y="4849129"/>
                    <a:pt x="5648053" y="4797884"/>
                  </a:cubicBezTo>
                  <a:cubicBezTo>
                    <a:pt x="5583473" y="4762070"/>
                    <a:pt x="5367065" y="4663868"/>
                    <a:pt x="5333251" y="4629292"/>
                  </a:cubicBezTo>
                  <a:lnTo>
                    <a:pt x="5333251" y="4629292"/>
                  </a:lnTo>
                  <a:lnTo>
                    <a:pt x="5333251" y="4629292"/>
                  </a:lnTo>
                  <a:cubicBezTo>
                    <a:pt x="5333156" y="4267818"/>
                    <a:pt x="5333347" y="2935175"/>
                    <a:pt x="5333537" y="2630280"/>
                  </a:cubicBezTo>
                  <a:cubicBezTo>
                    <a:pt x="5333537" y="2630280"/>
                    <a:pt x="5333537" y="2630280"/>
                    <a:pt x="5333537" y="2630280"/>
                  </a:cubicBezTo>
                  <a:cubicBezTo>
                    <a:pt x="5333537" y="2630280"/>
                    <a:pt x="5333537" y="2630280"/>
                    <a:pt x="5333537" y="2630280"/>
                  </a:cubicBezTo>
                  <a:cubicBezTo>
                    <a:pt x="5400212" y="2586370"/>
                    <a:pt x="5467268" y="2543126"/>
                    <a:pt x="5533372" y="2498359"/>
                  </a:cubicBezTo>
                  <a:cubicBezTo>
                    <a:pt x="5588807" y="2460735"/>
                    <a:pt x="5649482" y="2430731"/>
                    <a:pt x="5699392" y="2385011"/>
                  </a:cubicBezTo>
                  <a:cubicBezTo>
                    <a:pt x="5699392" y="2385011"/>
                    <a:pt x="5699392" y="2385011"/>
                    <a:pt x="5699392" y="2385011"/>
                  </a:cubicBezTo>
                  <a:cubicBezTo>
                    <a:pt x="5725110" y="2357198"/>
                    <a:pt x="5713395" y="2326337"/>
                    <a:pt x="5706536" y="2295952"/>
                  </a:cubicBezTo>
                  <a:cubicBezTo>
                    <a:pt x="5706536" y="2295952"/>
                    <a:pt x="5706536" y="2295952"/>
                    <a:pt x="5706536" y="2295952"/>
                  </a:cubicBezTo>
                  <a:cubicBezTo>
                    <a:pt x="5716823" y="2251375"/>
                    <a:pt x="5717204" y="2206798"/>
                    <a:pt x="5706918" y="2162221"/>
                  </a:cubicBezTo>
                  <a:cubicBezTo>
                    <a:pt x="5706918" y="2162221"/>
                    <a:pt x="5706918" y="2162221"/>
                    <a:pt x="5706918" y="2162221"/>
                  </a:cubicBezTo>
                  <a:cubicBezTo>
                    <a:pt x="5709108" y="2154697"/>
                    <a:pt x="5712537" y="2147267"/>
                    <a:pt x="5713108" y="2139552"/>
                  </a:cubicBezTo>
                  <a:cubicBezTo>
                    <a:pt x="5718729" y="2068210"/>
                    <a:pt x="5718538" y="2068210"/>
                    <a:pt x="5647767" y="2068210"/>
                  </a:cubicBezTo>
                  <a:cubicBezTo>
                    <a:pt x="5508416" y="2068210"/>
                    <a:pt x="5368970" y="2066876"/>
                    <a:pt x="5229619" y="2069067"/>
                  </a:cubicBezTo>
                  <a:cubicBezTo>
                    <a:pt x="5192091" y="2069638"/>
                    <a:pt x="5181614" y="2059256"/>
                    <a:pt x="5181900" y="2021537"/>
                  </a:cubicBezTo>
                  <a:cubicBezTo>
                    <a:pt x="5183709" y="1828370"/>
                    <a:pt x="5188186" y="1633489"/>
                    <a:pt x="5182280" y="1441941"/>
                  </a:cubicBezTo>
                  <a:cubicBezTo>
                    <a:pt x="5180756" y="1391935"/>
                    <a:pt x="5189996" y="1388887"/>
                    <a:pt x="5207236" y="1395459"/>
                  </a:cubicBezTo>
                  <a:cubicBezTo>
                    <a:pt x="5285436" y="1429177"/>
                    <a:pt x="5326584" y="1451656"/>
                    <a:pt x="5405165" y="1484422"/>
                  </a:cubicBezTo>
                  <a:cubicBezTo>
                    <a:pt x="5475841" y="1513855"/>
                    <a:pt x="5467935" y="1519570"/>
                    <a:pt x="5468126" y="1443751"/>
                  </a:cubicBezTo>
                  <a:cubicBezTo>
                    <a:pt x="5468316" y="1346691"/>
                    <a:pt x="5468126" y="1346691"/>
                    <a:pt x="5393640" y="1324974"/>
                  </a:cubicBezTo>
                  <a:cubicBezTo>
                    <a:pt x="5393640" y="1324974"/>
                    <a:pt x="5393640" y="1324974"/>
                    <a:pt x="5393640" y="1324974"/>
                  </a:cubicBezTo>
                  <a:cubicBezTo>
                    <a:pt x="5393259" y="1281921"/>
                    <a:pt x="5392878" y="1238773"/>
                    <a:pt x="5392497" y="1195720"/>
                  </a:cubicBezTo>
                  <a:cubicBezTo>
                    <a:pt x="5392497" y="1195720"/>
                    <a:pt x="5392497" y="1195720"/>
                    <a:pt x="5392497" y="1195720"/>
                  </a:cubicBezTo>
                  <a:cubicBezTo>
                    <a:pt x="5404022" y="1200863"/>
                    <a:pt x="5416024" y="1205149"/>
                    <a:pt x="5426882" y="1211341"/>
                  </a:cubicBezTo>
                  <a:cubicBezTo>
                    <a:pt x="5460982" y="1230962"/>
                    <a:pt x="5468697" y="1218484"/>
                    <a:pt x="5468793" y="1183147"/>
                  </a:cubicBezTo>
                  <a:cubicBezTo>
                    <a:pt x="5468887" y="1071895"/>
                    <a:pt x="5469936" y="1071895"/>
                    <a:pt x="5367256" y="1027699"/>
                  </a:cubicBezTo>
                  <a:cubicBezTo>
                    <a:pt x="5358588" y="1023984"/>
                    <a:pt x="3288996" y="117394"/>
                    <a:pt x="3031535" y="3190"/>
                  </a:cubicBezTo>
                  <a:cubicBezTo>
                    <a:pt x="3018010" y="-2811"/>
                    <a:pt x="3007151" y="523"/>
                    <a:pt x="2995531" y="6047"/>
                  </a:cubicBezTo>
                  <a:cubicBezTo>
                    <a:pt x="2959812" y="23002"/>
                    <a:pt x="945370" y="952070"/>
                    <a:pt x="680956" y="1069037"/>
                  </a:cubicBezTo>
                  <a:cubicBezTo>
                    <a:pt x="623234" y="1094564"/>
                    <a:pt x="598850" y="1124282"/>
                    <a:pt x="603708" y="1188290"/>
                  </a:cubicBezTo>
                  <a:cubicBezTo>
                    <a:pt x="609137" y="1259823"/>
                    <a:pt x="604089" y="1260204"/>
                    <a:pt x="672955" y="1236201"/>
                  </a:cubicBezTo>
                  <a:cubicBezTo>
                    <a:pt x="672955" y="1236201"/>
                    <a:pt x="672955" y="1236201"/>
                    <a:pt x="672955" y="1236201"/>
                  </a:cubicBezTo>
                  <a:cubicBezTo>
                    <a:pt x="672478" y="1277825"/>
                    <a:pt x="672002" y="1319545"/>
                    <a:pt x="671526" y="1361169"/>
                  </a:cubicBezTo>
                  <a:cubicBezTo>
                    <a:pt x="671526" y="1361169"/>
                    <a:pt x="671526" y="1361169"/>
                    <a:pt x="671526" y="1361169"/>
                  </a:cubicBezTo>
                  <a:cubicBezTo>
                    <a:pt x="620758" y="1370884"/>
                    <a:pt x="600088" y="1401936"/>
                    <a:pt x="605708" y="1452418"/>
                  </a:cubicBezTo>
                  <a:cubicBezTo>
                    <a:pt x="606946" y="1463372"/>
                    <a:pt x="605518" y="1474516"/>
                    <a:pt x="605327" y="1485661"/>
                  </a:cubicBezTo>
                  <a:cubicBezTo>
                    <a:pt x="604279" y="1547573"/>
                    <a:pt x="604279" y="1547573"/>
                    <a:pt x="658477" y="1522332"/>
                  </a:cubicBezTo>
                  <a:cubicBezTo>
                    <a:pt x="721151" y="1493281"/>
                    <a:pt x="783826" y="1464325"/>
                    <a:pt x="849834" y="1433845"/>
                  </a:cubicBezTo>
                  <a:cubicBezTo>
                    <a:pt x="849834" y="1639870"/>
                    <a:pt x="849453" y="1839133"/>
                    <a:pt x="850215" y="2038396"/>
                  </a:cubicBezTo>
                  <a:cubicBezTo>
                    <a:pt x="850310" y="2070877"/>
                    <a:pt x="830403" y="2068114"/>
                    <a:pt x="809353" y="2068114"/>
                  </a:cubicBezTo>
                  <a:cubicBezTo>
                    <a:pt x="698482" y="2067924"/>
                    <a:pt x="587611" y="2068019"/>
                    <a:pt x="476835" y="2068019"/>
                  </a:cubicBezTo>
                  <a:cubicBezTo>
                    <a:pt x="400540" y="2068019"/>
                    <a:pt x="397587" y="2071353"/>
                    <a:pt x="407874" y="2148696"/>
                  </a:cubicBezTo>
                  <a:cubicBezTo>
                    <a:pt x="408445" y="2153268"/>
                    <a:pt x="411112" y="2157554"/>
                    <a:pt x="412827" y="2162031"/>
                  </a:cubicBezTo>
                  <a:cubicBezTo>
                    <a:pt x="403016" y="2206703"/>
                    <a:pt x="404064" y="2251280"/>
                    <a:pt x="413113" y="2295857"/>
                  </a:cubicBezTo>
                  <a:cubicBezTo>
                    <a:pt x="403683" y="2326051"/>
                    <a:pt x="399397" y="2356055"/>
                    <a:pt x="416065" y="2385392"/>
                  </a:cubicBezTo>
                  <a:cubicBezTo>
                    <a:pt x="416065" y="2385392"/>
                    <a:pt x="416065" y="2385392"/>
                    <a:pt x="416065" y="2385392"/>
                  </a:cubicBezTo>
                  <a:cubicBezTo>
                    <a:pt x="517507" y="2466926"/>
                    <a:pt x="618853" y="2548555"/>
                    <a:pt x="720294" y="2630090"/>
                  </a:cubicBezTo>
                  <a:cubicBezTo>
                    <a:pt x="720294" y="2630090"/>
                    <a:pt x="720294" y="2630090"/>
                    <a:pt x="720294" y="2630090"/>
                  </a:cubicBezTo>
                  <a:lnTo>
                    <a:pt x="720294" y="2630090"/>
                  </a:lnTo>
                  <a:cubicBezTo>
                    <a:pt x="719627" y="3256834"/>
                    <a:pt x="714865" y="4626339"/>
                    <a:pt x="714865" y="4626339"/>
                  </a:cubicBezTo>
                  <a:cubicBezTo>
                    <a:pt x="692481" y="4641293"/>
                    <a:pt x="385014" y="4796455"/>
                    <a:pt x="385014" y="4796455"/>
                  </a:cubicBezTo>
                  <a:cubicBezTo>
                    <a:pt x="385014" y="4856082"/>
                    <a:pt x="383776" y="4881038"/>
                    <a:pt x="384728" y="4914851"/>
                  </a:cubicBezTo>
                  <a:cubicBezTo>
                    <a:pt x="263570" y="4971525"/>
                    <a:pt x="122219" y="5034771"/>
                    <a:pt x="109" y="5091826"/>
                  </a:cubicBezTo>
                  <a:cubicBezTo>
                    <a:pt x="109" y="5164407"/>
                    <a:pt x="109" y="5211174"/>
                    <a:pt x="109" y="5246607"/>
                  </a:cubicBezTo>
                  <a:cubicBezTo>
                    <a:pt x="109" y="5272801"/>
                    <a:pt x="-5321" y="5277754"/>
                    <a:pt x="60592" y="5277754"/>
                  </a:cubicBezTo>
                  <a:cubicBezTo>
                    <a:pt x="2032648" y="5277754"/>
                    <a:pt x="5989715" y="5277944"/>
                    <a:pt x="6002478" y="5277754"/>
                  </a:cubicBezTo>
                  <a:cubicBezTo>
                    <a:pt x="6014670" y="5277564"/>
                    <a:pt x="6025719" y="5274039"/>
                    <a:pt x="6025434" y="5259847"/>
                  </a:cubicBezTo>
                  <a:cubicBezTo>
                    <a:pt x="6024385" y="5208412"/>
                    <a:pt x="6025434" y="5092207"/>
                    <a:pt x="6025434" y="5092207"/>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3" name="Graphic 2">
              <a:extLst>
                <a:ext uri="{FF2B5EF4-FFF2-40B4-BE49-F238E27FC236}">
                  <a16:creationId xmlns:a16="http://schemas.microsoft.com/office/drawing/2014/main" id="{BFBB6E5A-4237-4A7A-83AF-666358486CDB}"/>
                </a:ext>
              </a:extLst>
            </p:cNvPr>
            <p:cNvSpPr/>
            <p:nvPr/>
          </p:nvSpPr>
          <p:spPr>
            <a:xfrm>
              <a:off x="3495388" y="3169824"/>
              <a:ext cx="5299043" cy="240887"/>
            </a:xfrm>
            <a:custGeom>
              <a:avLst/>
              <a:gdLst>
                <a:gd name="connsiteX0" fmla="*/ 0 w 5299043"/>
                <a:gd name="connsiteY0" fmla="*/ 0 h 240887"/>
                <a:gd name="connsiteX1" fmla="*/ 297942 w 5299043"/>
                <a:gd name="connsiteY1" fmla="*/ 240887 h 240887"/>
                <a:gd name="connsiteX2" fmla="*/ 4929378 w 5299043"/>
                <a:gd name="connsiteY2" fmla="*/ 240887 h 240887"/>
                <a:gd name="connsiteX3" fmla="*/ 5299043 w 5299043"/>
                <a:gd name="connsiteY3" fmla="*/ 0 h 240887"/>
              </a:gdLst>
              <a:ahLst/>
              <a:cxnLst>
                <a:cxn ang="0">
                  <a:pos x="connsiteX0" y="connsiteY0"/>
                </a:cxn>
                <a:cxn ang="0">
                  <a:pos x="connsiteX1" y="connsiteY1"/>
                </a:cxn>
                <a:cxn ang="0">
                  <a:pos x="connsiteX2" y="connsiteY2"/>
                </a:cxn>
                <a:cxn ang="0">
                  <a:pos x="connsiteX3" y="connsiteY3"/>
                </a:cxn>
              </a:cxnLst>
              <a:rect l="l" t="t" r="r" b="b"/>
              <a:pathLst>
                <a:path w="5299043" h="240887">
                  <a:moveTo>
                    <a:pt x="0" y="0"/>
                  </a:moveTo>
                  <a:lnTo>
                    <a:pt x="297942" y="240887"/>
                  </a:lnTo>
                  <a:lnTo>
                    <a:pt x="4929378" y="240887"/>
                  </a:lnTo>
                  <a:lnTo>
                    <a:pt x="5299043" y="0"/>
                  </a:ln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4" name="Graphic 2">
              <a:extLst>
                <a:ext uri="{FF2B5EF4-FFF2-40B4-BE49-F238E27FC236}">
                  <a16:creationId xmlns:a16="http://schemas.microsoft.com/office/drawing/2014/main" id="{10F28C50-978A-4578-805F-9ECABF6E92D8}"/>
                </a:ext>
              </a:extLst>
            </p:cNvPr>
            <p:cNvSpPr/>
            <p:nvPr/>
          </p:nvSpPr>
          <p:spPr>
            <a:xfrm>
              <a:off x="3793330" y="3410712"/>
              <a:ext cx="4624101" cy="2016252"/>
            </a:xfrm>
            <a:custGeom>
              <a:avLst/>
              <a:gdLst>
                <a:gd name="connsiteX0" fmla="*/ 0 w 4624101"/>
                <a:gd name="connsiteY0" fmla="*/ 0 h 2016252"/>
                <a:gd name="connsiteX1" fmla="*/ 4624102 w 4624101"/>
                <a:gd name="connsiteY1" fmla="*/ 0 h 2016252"/>
                <a:gd name="connsiteX2" fmla="*/ 4624102 w 4624101"/>
                <a:gd name="connsiteY2" fmla="*/ 2016252 h 2016252"/>
                <a:gd name="connsiteX3" fmla="*/ 0 w 4624101"/>
                <a:gd name="connsiteY3" fmla="*/ 2016252 h 2016252"/>
              </a:gdLst>
              <a:ahLst/>
              <a:cxnLst>
                <a:cxn ang="0">
                  <a:pos x="connsiteX0" y="connsiteY0"/>
                </a:cxn>
                <a:cxn ang="0">
                  <a:pos x="connsiteX1" y="connsiteY1"/>
                </a:cxn>
                <a:cxn ang="0">
                  <a:pos x="connsiteX2" y="connsiteY2"/>
                </a:cxn>
                <a:cxn ang="0">
                  <a:pos x="connsiteX3" y="connsiteY3"/>
                </a:cxn>
              </a:cxnLst>
              <a:rect l="l" t="t" r="r" b="b"/>
              <a:pathLst>
                <a:path w="4624101" h="2016252">
                  <a:moveTo>
                    <a:pt x="0" y="0"/>
                  </a:moveTo>
                  <a:lnTo>
                    <a:pt x="4624102" y="0"/>
                  </a:lnTo>
                  <a:lnTo>
                    <a:pt x="4624102" y="2016252"/>
                  </a:lnTo>
                  <a:lnTo>
                    <a:pt x="0" y="2016252"/>
                  </a:lnTo>
                  <a:close/>
                </a:path>
              </a:pathLst>
            </a:custGeom>
            <a:solidFill>
              <a:srgbClr val="3651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5" name="Graphic 2">
              <a:extLst>
                <a:ext uri="{FF2B5EF4-FFF2-40B4-BE49-F238E27FC236}">
                  <a16:creationId xmlns:a16="http://schemas.microsoft.com/office/drawing/2014/main" id="{A2711D7A-8B7C-4A54-A166-8176C7F4BAA7}"/>
                </a:ext>
              </a:extLst>
            </p:cNvPr>
            <p:cNvSpPr/>
            <p:nvPr/>
          </p:nvSpPr>
          <p:spPr>
            <a:xfrm>
              <a:off x="3485238" y="2946463"/>
              <a:ext cx="5308279" cy="133921"/>
            </a:xfrm>
            <a:custGeom>
              <a:avLst/>
              <a:gdLst>
                <a:gd name="connsiteX0" fmla="*/ 6912 w 5308279"/>
                <a:gd name="connsiteY0" fmla="*/ 0 h 133921"/>
                <a:gd name="connsiteX1" fmla="*/ 5300717 w 5308279"/>
                <a:gd name="connsiteY1" fmla="*/ 0 h 133921"/>
                <a:gd name="connsiteX2" fmla="*/ 5300336 w 5308279"/>
                <a:gd name="connsiteY2" fmla="*/ 133826 h 133921"/>
                <a:gd name="connsiteX3" fmla="*/ 7103 w 5308279"/>
                <a:gd name="connsiteY3" fmla="*/ 133921 h 133921"/>
                <a:gd name="connsiteX4" fmla="*/ 6912 w 5308279"/>
                <a:gd name="connsiteY4" fmla="*/ 0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8279" h="133921">
                  <a:moveTo>
                    <a:pt x="6912" y="0"/>
                  </a:moveTo>
                  <a:cubicBezTo>
                    <a:pt x="1771514" y="0"/>
                    <a:pt x="3536115" y="0"/>
                    <a:pt x="5300717" y="0"/>
                  </a:cubicBezTo>
                  <a:cubicBezTo>
                    <a:pt x="5311004" y="44577"/>
                    <a:pt x="5310718" y="89249"/>
                    <a:pt x="5300336" y="133826"/>
                  </a:cubicBezTo>
                  <a:cubicBezTo>
                    <a:pt x="4798940" y="133636"/>
                    <a:pt x="581746" y="133636"/>
                    <a:pt x="7103" y="133921"/>
                  </a:cubicBezTo>
                  <a:cubicBezTo>
                    <a:pt x="-1851" y="89249"/>
                    <a:pt x="-2803" y="44672"/>
                    <a:pt x="6912" y="0"/>
                  </a:cubicBezTo>
                  <a:close/>
                </a:path>
              </a:pathLst>
            </a:custGeom>
            <a:solidFill>
              <a:srgbClr val="2343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6" name="Graphic 2">
              <a:extLst>
                <a:ext uri="{FF2B5EF4-FFF2-40B4-BE49-F238E27FC236}">
                  <a16:creationId xmlns:a16="http://schemas.microsoft.com/office/drawing/2014/main" id="{DE204ECF-9A1E-441A-9A63-447291A0AA5E}"/>
                </a:ext>
              </a:extLst>
            </p:cNvPr>
            <p:cNvSpPr/>
            <p:nvPr/>
          </p:nvSpPr>
          <p:spPr>
            <a:xfrm>
              <a:off x="3755897" y="923635"/>
              <a:ext cx="4721923" cy="1234825"/>
            </a:xfrm>
            <a:custGeom>
              <a:avLst/>
              <a:gdLst>
                <a:gd name="connsiteX0" fmla="*/ 2380488 w 4721923"/>
                <a:gd name="connsiteY0" fmla="*/ 173359 h 1234825"/>
                <a:gd name="connsiteX1" fmla="*/ 2273903 w 4721923"/>
                <a:gd name="connsiteY1" fmla="*/ 181741 h 1234825"/>
                <a:gd name="connsiteX2" fmla="*/ 0 w 4721923"/>
                <a:gd name="connsiteY2" fmla="*/ 1234825 h 1234825"/>
                <a:gd name="connsiteX3" fmla="*/ 1429 w 4721923"/>
                <a:gd name="connsiteY3" fmla="*/ 1109857 h 1234825"/>
                <a:gd name="connsiteX4" fmla="*/ 2284476 w 4721923"/>
                <a:gd name="connsiteY4" fmla="*/ 20007 h 1234825"/>
                <a:gd name="connsiteX5" fmla="*/ 2395823 w 4721923"/>
                <a:gd name="connsiteY5" fmla="*/ 19721 h 1234825"/>
                <a:gd name="connsiteX6" fmla="*/ 4720781 w 4721923"/>
                <a:gd name="connsiteY6" fmla="*/ 1069376 h 1234825"/>
                <a:gd name="connsiteX7" fmla="*/ 4721924 w 4721923"/>
                <a:gd name="connsiteY7" fmla="*/ 1198630 h 1234825"/>
                <a:gd name="connsiteX8" fmla="*/ 2380488 w 4721923"/>
                <a:gd name="connsiteY8" fmla="*/ 173359 h 12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21923" h="1234825">
                  <a:moveTo>
                    <a:pt x="2380488" y="173359"/>
                  </a:moveTo>
                  <a:cubicBezTo>
                    <a:pt x="2323910" y="147832"/>
                    <a:pt x="2353056" y="148308"/>
                    <a:pt x="2273903" y="181741"/>
                  </a:cubicBezTo>
                  <a:cubicBezTo>
                    <a:pt x="1546289" y="510925"/>
                    <a:pt x="11716" y="1230539"/>
                    <a:pt x="0" y="1234825"/>
                  </a:cubicBezTo>
                  <a:cubicBezTo>
                    <a:pt x="476" y="1193106"/>
                    <a:pt x="952" y="1151481"/>
                    <a:pt x="1429" y="1109857"/>
                  </a:cubicBezTo>
                  <a:cubicBezTo>
                    <a:pt x="75438" y="1072805"/>
                    <a:pt x="2243709" y="37247"/>
                    <a:pt x="2284476" y="20007"/>
                  </a:cubicBezTo>
                  <a:cubicBezTo>
                    <a:pt x="2349532" y="-7521"/>
                    <a:pt x="2332292" y="-5711"/>
                    <a:pt x="2395823" y="19721"/>
                  </a:cubicBezTo>
                  <a:cubicBezTo>
                    <a:pt x="2597753" y="107446"/>
                    <a:pt x="4506564" y="962886"/>
                    <a:pt x="4720781" y="1069376"/>
                  </a:cubicBezTo>
                  <a:cubicBezTo>
                    <a:pt x="4721162" y="1112429"/>
                    <a:pt x="4721543" y="1155577"/>
                    <a:pt x="4721924" y="1198630"/>
                  </a:cubicBezTo>
                  <a:cubicBezTo>
                    <a:pt x="4584383" y="1139289"/>
                    <a:pt x="2411825" y="186599"/>
                    <a:pt x="2380488" y="173359"/>
                  </a:cubicBezTo>
                  <a:close/>
                </a:path>
              </a:pathLst>
            </a:custGeom>
            <a:solidFill>
              <a:srgbClr val="2243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7" name="Graphic 2">
              <a:extLst>
                <a:ext uri="{FF2B5EF4-FFF2-40B4-BE49-F238E27FC236}">
                  <a16:creationId xmlns:a16="http://schemas.microsoft.com/office/drawing/2014/main" id="{ECCEB659-DC95-433E-AE37-8EC6BDF6ABE9}"/>
                </a:ext>
              </a:extLst>
            </p:cNvPr>
            <p:cNvSpPr/>
            <p:nvPr/>
          </p:nvSpPr>
          <p:spPr>
            <a:xfrm>
              <a:off x="3084480" y="5712428"/>
              <a:ext cx="6025229" cy="177400"/>
            </a:xfrm>
            <a:custGeom>
              <a:avLst/>
              <a:gdLst>
                <a:gd name="connsiteX0" fmla="*/ 385858 w 6025229"/>
                <a:gd name="connsiteY0" fmla="*/ 41148 h 177400"/>
                <a:gd name="connsiteX1" fmla="*/ 418052 w 6025229"/>
                <a:gd name="connsiteY1" fmla="*/ 59531 h 177400"/>
                <a:gd name="connsiteX2" fmla="*/ 5608225 w 6025229"/>
                <a:gd name="connsiteY2" fmla="*/ 61341 h 177400"/>
                <a:gd name="connsiteX3" fmla="*/ 5652421 w 6025229"/>
                <a:gd name="connsiteY3" fmla="*/ 0 h 177400"/>
                <a:gd name="connsiteX4" fmla="*/ 6025230 w 6025229"/>
                <a:gd name="connsiteY4" fmla="*/ 177165 h 177400"/>
                <a:gd name="connsiteX5" fmla="*/ 0 w 6025229"/>
                <a:gd name="connsiteY5" fmla="*/ 176975 h 177400"/>
                <a:gd name="connsiteX6" fmla="*/ 384620 w 6025229"/>
                <a:gd name="connsiteY6" fmla="*/ 0 h 177400"/>
                <a:gd name="connsiteX7" fmla="*/ 385858 w 6025229"/>
                <a:gd name="connsiteY7" fmla="*/ 41148 h 1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5229" h="177400">
                  <a:moveTo>
                    <a:pt x="385858" y="41148"/>
                  </a:moveTo>
                  <a:cubicBezTo>
                    <a:pt x="386715" y="61436"/>
                    <a:pt x="388811" y="59913"/>
                    <a:pt x="418052" y="59531"/>
                  </a:cubicBezTo>
                  <a:cubicBezTo>
                    <a:pt x="2148078" y="60008"/>
                    <a:pt x="3878199" y="59722"/>
                    <a:pt x="5608225" y="61341"/>
                  </a:cubicBezTo>
                  <a:cubicBezTo>
                    <a:pt x="5661279" y="58198"/>
                    <a:pt x="5654136" y="57245"/>
                    <a:pt x="5652421" y="0"/>
                  </a:cubicBezTo>
                  <a:cubicBezTo>
                    <a:pt x="5777961" y="56293"/>
                    <a:pt x="5903976" y="111729"/>
                    <a:pt x="6025230" y="177165"/>
                  </a:cubicBezTo>
                  <a:cubicBezTo>
                    <a:pt x="5996749" y="177546"/>
                    <a:pt x="15812" y="177451"/>
                    <a:pt x="0" y="176975"/>
                  </a:cubicBezTo>
                  <a:cubicBezTo>
                    <a:pt x="122111" y="119920"/>
                    <a:pt x="263462" y="56579"/>
                    <a:pt x="384620" y="0"/>
                  </a:cubicBezTo>
                  <a:cubicBezTo>
                    <a:pt x="385477" y="16097"/>
                    <a:pt x="385477" y="20860"/>
                    <a:pt x="385858" y="41148"/>
                  </a:cubicBezTo>
                  <a:close/>
                </a:path>
              </a:pathLst>
            </a:custGeom>
            <a:solidFill>
              <a:srgbClr val="1828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8" name="Graphic 2">
              <a:extLst>
                <a:ext uri="{FF2B5EF4-FFF2-40B4-BE49-F238E27FC236}">
                  <a16:creationId xmlns:a16="http://schemas.microsoft.com/office/drawing/2014/main" id="{80CE5F50-BDA6-429E-9D4A-0AED7B46D315}"/>
                </a:ext>
              </a:extLst>
            </p:cNvPr>
            <p:cNvSpPr/>
            <p:nvPr/>
          </p:nvSpPr>
          <p:spPr>
            <a:xfrm>
              <a:off x="3484131" y="3080004"/>
              <a:ext cx="5310310" cy="89725"/>
            </a:xfrm>
            <a:custGeom>
              <a:avLst/>
              <a:gdLst>
                <a:gd name="connsiteX0" fmla="*/ 8304 w 5310310"/>
                <a:gd name="connsiteY0" fmla="*/ 286 h 89725"/>
                <a:gd name="connsiteX1" fmla="*/ 4255216 w 5310310"/>
                <a:gd name="connsiteY1" fmla="*/ 0 h 89725"/>
                <a:gd name="connsiteX2" fmla="*/ 5301537 w 5310310"/>
                <a:gd name="connsiteY2" fmla="*/ 191 h 89725"/>
                <a:gd name="connsiteX3" fmla="*/ 5294394 w 5310310"/>
                <a:gd name="connsiteY3" fmla="*/ 89249 h 89725"/>
                <a:gd name="connsiteX4" fmla="*/ 2436512 w 5310310"/>
                <a:gd name="connsiteY4" fmla="*/ 88868 h 89725"/>
                <a:gd name="connsiteX5" fmla="*/ 39832 w 5310310"/>
                <a:gd name="connsiteY5" fmla="*/ 88868 h 89725"/>
                <a:gd name="connsiteX6" fmla="*/ 11352 w 5310310"/>
                <a:gd name="connsiteY6" fmla="*/ 89725 h 89725"/>
                <a:gd name="connsiteX7" fmla="*/ 8304 w 5310310"/>
                <a:gd name="connsiteY7" fmla="*/ 286 h 8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0310" h="89725">
                  <a:moveTo>
                    <a:pt x="8304" y="286"/>
                  </a:moveTo>
                  <a:cubicBezTo>
                    <a:pt x="1423910" y="191"/>
                    <a:pt x="2839611" y="95"/>
                    <a:pt x="4255216" y="0"/>
                  </a:cubicBezTo>
                  <a:cubicBezTo>
                    <a:pt x="4603927" y="0"/>
                    <a:pt x="4952732" y="191"/>
                    <a:pt x="5301537" y="191"/>
                  </a:cubicBezTo>
                  <a:cubicBezTo>
                    <a:pt x="5308490" y="30671"/>
                    <a:pt x="5320207" y="61436"/>
                    <a:pt x="5294394" y="89249"/>
                  </a:cubicBezTo>
                  <a:cubicBezTo>
                    <a:pt x="4341798" y="89154"/>
                    <a:pt x="3389108" y="88963"/>
                    <a:pt x="2436512" y="88868"/>
                  </a:cubicBezTo>
                  <a:cubicBezTo>
                    <a:pt x="1637651" y="88773"/>
                    <a:pt x="838694" y="88868"/>
                    <a:pt x="39832" y="88868"/>
                  </a:cubicBezTo>
                  <a:cubicBezTo>
                    <a:pt x="30307" y="88868"/>
                    <a:pt x="20877" y="89440"/>
                    <a:pt x="11352" y="89725"/>
                  </a:cubicBezTo>
                  <a:cubicBezTo>
                    <a:pt x="-5412" y="60484"/>
                    <a:pt x="-1126" y="30480"/>
                    <a:pt x="8304" y="286"/>
                  </a:cubicBezTo>
                  <a:close/>
                </a:path>
              </a:pathLst>
            </a:custGeom>
            <a:solidFill>
              <a:srgbClr val="E5E5E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9" name="Graphic 2">
              <a:extLst>
                <a:ext uri="{FF2B5EF4-FFF2-40B4-BE49-F238E27FC236}">
                  <a16:creationId xmlns:a16="http://schemas.microsoft.com/office/drawing/2014/main" id="{24998414-0595-47E5-844C-1F27A938BC38}"/>
                </a:ext>
              </a:extLst>
            </p:cNvPr>
            <p:cNvSpPr/>
            <p:nvPr/>
          </p:nvSpPr>
          <p:spPr>
            <a:xfrm>
              <a:off x="6127812" y="2016639"/>
              <a:ext cx="383666" cy="601151"/>
            </a:xfrm>
            <a:custGeom>
              <a:avLst/>
              <a:gdLst>
                <a:gd name="connsiteX0" fmla="*/ 383667 w 383666"/>
                <a:gd name="connsiteY0" fmla="*/ 40665 h 601151"/>
                <a:gd name="connsiteX1" fmla="*/ 382334 w 383666"/>
                <a:gd name="connsiteY1" fmla="*/ 555682 h 601151"/>
                <a:gd name="connsiteX2" fmla="*/ 338995 w 383666"/>
                <a:gd name="connsiteY2" fmla="*/ 600925 h 601151"/>
                <a:gd name="connsiteX3" fmla="*/ 229267 w 383666"/>
                <a:gd name="connsiteY3" fmla="*/ 526916 h 601151"/>
                <a:gd name="connsiteX4" fmla="*/ 120587 w 383666"/>
                <a:gd name="connsiteY4" fmla="*/ 255073 h 601151"/>
                <a:gd name="connsiteX5" fmla="*/ 125635 w 383666"/>
                <a:gd name="connsiteY5" fmla="*/ 560254 h 601151"/>
                <a:gd name="connsiteX6" fmla="*/ 87439 w 383666"/>
                <a:gd name="connsiteY6" fmla="*/ 600735 h 601151"/>
                <a:gd name="connsiteX7" fmla="*/ 1810 w 383666"/>
                <a:gd name="connsiteY7" fmla="*/ 517963 h 601151"/>
                <a:gd name="connsiteX8" fmla="*/ 0 w 383666"/>
                <a:gd name="connsiteY8" fmla="*/ 247357 h 601151"/>
                <a:gd name="connsiteX9" fmla="*/ 953 w 383666"/>
                <a:gd name="connsiteY9" fmla="*/ 33902 h 601151"/>
                <a:gd name="connsiteX10" fmla="*/ 32290 w 383666"/>
                <a:gd name="connsiteY10" fmla="*/ 565 h 601151"/>
                <a:gd name="connsiteX11" fmla="*/ 157258 w 383666"/>
                <a:gd name="connsiteY11" fmla="*/ 80860 h 601151"/>
                <a:gd name="connsiteX12" fmla="*/ 263176 w 383666"/>
                <a:gd name="connsiteY12" fmla="*/ 353752 h 601151"/>
                <a:gd name="connsiteX13" fmla="*/ 256222 w 383666"/>
                <a:gd name="connsiteY13" fmla="*/ 44284 h 601151"/>
                <a:gd name="connsiteX14" fmla="*/ 293846 w 383666"/>
                <a:gd name="connsiteY14" fmla="*/ 374 h 601151"/>
                <a:gd name="connsiteX15" fmla="*/ 343090 w 383666"/>
                <a:gd name="connsiteY15" fmla="*/ 469 h 601151"/>
                <a:gd name="connsiteX16" fmla="*/ 383667 w 383666"/>
                <a:gd name="connsiteY16" fmla="*/ 40665 h 60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3666" h="601151">
                  <a:moveTo>
                    <a:pt x="383667" y="40665"/>
                  </a:moveTo>
                  <a:cubicBezTo>
                    <a:pt x="382905" y="175158"/>
                    <a:pt x="383667" y="414521"/>
                    <a:pt x="382334" y="555682"/>
                  </a:cubicBezTo>
                  <a:cubicBezTo>
                    <a:pt x="383667" y="599782"/>
                    <a:pt x="376333" y="602164"/>
                    <a:pt x="338995" y="600925"/>
                  </a:cubicBezTo>
                  <a:cubicBezTo>
                    <a:pt x="241363" y="597401"/>
                    <a:pt x="258128" y="600544"/>
                    <a:pt x="229267" y="526916"/>
                  </a:cubicBezTo>
                  <a:cubicBezTo>
                    <a:pt x="193738" y="436238"/>
                    <a:pt x="158401" y="345370"/>
                    <a:pt x="120587" y="255073"/>
                  </a:cubicBezTo>
                  <a:cubicBezTo>
                    <a:pt x="122872" y="372897"/>
                    <a:pt x="123444" y="453955"/>
                    <a:pt x="125635" y="560254"/>
                  </a:cubicBezTo>
                  <a:cubicBezTo>
                    <a:pt x="125254" y="600449"/>
                    <a:pt x="120205" y="601116"/>
                    <a:pt x="87439" y="600735"/>
                  </a:cubicBezTo>
                  <a:cubicBezTo>
                    <a:pt x="0" y="599782"/>
                    <a:pt x="2667" y="611117"/>
                    <a:pt x="1810" y="517963"/>
                  </a:cubicBezTo>
                  <a:cubicBezTo>
                    <a:pt x="1429" y="427761"/>
                    <a:pt x="571" y="337559"/>
                    <a:pt x="0" y="247357"/>
                  </a:cubicBezTo>
                  <a:cubicBezTo>
                    <a:pt x="476" y="176206"/>
                    <a:pt x="1810" y="105054"/>
                    <a:pt x="953" y="33902"/>
                  </a:cubicBezTo>
                  <a:cubicBezTo>
                    <a:pt x="0" y="6851"/>
                    <a:pt x="0" y="755"/>
                    <a:pt x="32290" y="565"/>
                  </a:cubicBezTo>
                  <a:cubicBezTo>
                    <a:pt x="135922" y="184"/>
                    <a:pt x="120396" y="-10484"/>
                    <a:pt x="157258" y="80860"/>
                  </a:cubicBezTo>
                  <a:cubicBezTo>
                    <a:pt x="194786" y="170872"/>
                    <a:pt x="229553" y="261931"/>
                    <a:pt x="263176" y="353752"/>
                  </a:cubicBezTo>
                  <a:cubicBezTo>
                    <a:pt x="259747" y="238975"/>
                    <a:pt x="258318" y="147821"/>
                    <a:pt x="256222" y="44284"/>
                  </a:cubicBezTo>
                  <a:cubicBezTo>
                    <a:pt x="256222" y="1898"/>
                    <a:pt x="252031" y="-102"/>
                    <a:pt x="293846" y="374"/>
                  </a:cubicBezTo>
                  <a:cubicBezTo>
                    <a:pt x="304990" y="469"/>
                    <a:pt x="323183" y="660"/>
                    <a:pt x="343090" y="469"/>
                  </a:cubicBezTo>
                  <a:cubicBezTo>
                    <a:pt x="381286" y="88"/>
                    <a:pt x="383667" y="3136"/>
                    <a:pt x="383667" y="40665"/>
                  </a:cubicBezTo>
                  <a:close/>
                </a:path>
              </a:pathLst>
            </a:custGeom>
            <a:solidFill>
              <a:srgbClr val="2A5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0" name="Graphic 2">
              <a:extLst>
                <a:ext uri="{FF2B5EF4-FFF2-40B4-BE49-F238E27FC236}">
                  <a16:creationId xmlns:a16="http://schemas.microsoft.com/office/drawing/2014/main" id="{C436F72A-2952-4B6A-844E-6D443E036717}"/>
                </a:ext>
              </a:extLst>
            </p:cNvPr>
            <p:cNvSpPr/>
            <p:nvPr/>
          </p:nvSpPr>
          <p:spPr>
            <a:xfrm>
              <a:off x="6588219" y="2014459"/>
              <a:ext cx="371306" cy="603122"/>
            </a:xfrm>
            <a:custGeom>
              <a:avLst/>
              <a:gdLst>
                <a:gd name="connsiteX0" fmla="*/ 322739 w 371306"/>
                <a:gd name="connsiteY0" fmla="*/ 125618 h 603122"/>
                <a:gd name="connsiteX1" fmla="*/ 264636 w 371306"/>
                <a:gd name="connsiteY1" fmla="*/ 270588 h 603122"/>
                <a:gd name="connsiteX2" fmla="*/ 269208 w 371306"/>
                <a:gd name="connsiteY2" fmla="*/ 324309 h 603122"/>
                <a:gd name="connsiteX3" fmla="*/ 365125 w 371306"/>
                <a:gd name="connsiteY3" fmla="*/ 577960 h 603122"/>
                <a:gd name="connsiteX4" fmla="*/ 357791 w 371306"/>
                <a:gd name="connsiteY4" fmla="*/ 600915 h 603122"/>
                <a:gd name="connsiteX5" fmla="*/ 190532 w 371306"/>
                <a:gd name="connsiteY5" fmla="*/ 490711 h 603122"/>
                <a:gd name="connsiteX6" fmla="*/ 129762 w 371306"/>
                <a:gd name="connsiteY6" fmla="*/ 341168 h 603122"/>
                <a:gd name="connsiteX7" fmla="*/ 130239 w 371306"/>
                <a:gd name="connsiteY7" fmla="*/ 561672 h 603122"/>
                <a:gd name="connsiteX8" fmla="*/ 92805 w 371306"/>
                <a:gd name="connsiteY8" fmla="*/ 603011 h 603122"/>
                <a:gd name="connsiteX9" fmla="*/ 699 w 371306"/>
                <a:gd name="connsiteY9" fmla="*/ 511952 h 603122"/>
                <a:gd name="connsiteX10" fmla="*/ 1937 w 371306"/>
                <a:gd name="connsiteY10" fmla="*/ 56657 h 603122"/>
                <a:gd name="connsiteX11" fmla="*/ 55372 w 371306"/>
                <a:gd name="connsiteY11" fmla="*/ 78 h 603122"/>
                <a:gd name="connsiteX12" fmla="*/ 129096 w 371306"/>
                <a:gd name="connsiteY12" fmla="*/ 28082 h 603122"/>
                <a:gd name="connsiteX13" fmla="*/ 133287 w 371306"/>
                <a:gd name="connsiteY13" fmla="*/ 251348 h 603122"/>
                <a:gd name="connsiteX14" fmla="*/ 211296 w 371306"/>
                <a:gd name="connsiteY14" fmla="*/ 40178 h 603122"/>
                <a:gd name="connsiteX15" fmla="*/ 264255 w 371306"/>
                <a:gd name="connsiteY15" fmla="*/ 78 h 603122"/>
                <a:gd name="connsiteX16" fmla="*/ 361410 w 371306"/>
                <a:gd name="connsiteY16" fmla="*/ 36845 h 603122"/>
                <a:gd name="connsiteX17" fmla="*/ 322739 w 371306"/>
                <a:gd name="connsiteY17" fmla="*/ 125618 h 603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1306" h="603122">
                  <a:moveTo>
                    <a:pt x="322739" y="125618"/>
                  </a:moveTo>
                  <a:cubicBezTo>
                    <a:pt x="303593" y="174005"/>
                    <a:pt x="285401" y="222868"/>
                    <a:pt x="264636" y="270588"/>
                  </a:cubicBezTo>
                  <a:cubicBezTo>
                    <a:pt x="255873" y="290781"/>
                    <a:pt x="257683" y="293448"/>
                    <a:pt x="269208" y="324309"/>
                  </a:cubicBezTo>
                  <a:cubicBezTo>
                    <a:pt x="302832" y="412796"/>
                    <a:pt x="331788" y="489282"/>
                    <a:pt x="365125" y="577960"/>
                  </a:cubicBezTo>
                  <a:cubicBezTo>
                    <a:pt x="366649" y="587199"/>
                    <a:pt x="369602" y="598915"/>
                    <a:pt x="357791" y="600915"/>
                  </a:cubicBezTo>
                  <a:cubicBezTo>
                    <a:pt x="214249" y="603296"/>
                    <a:pt x="235680" y="619108"/>
                    <a:pt x="190532" y="490711"/>
                  </a:cubicBezTo>
                  <a:cubicBezTo>
                    <a:pt x="173673" y="442229"/>
                    <a:pt x="160147" y="418511"/>
                    <a:pt x="129762" y="341168"/>
                  </a:cubicBezTo>
                  <a:cubicBezTo>
                    <a:pt x="129762" y="414701"/>
                    <a:pt x="128715" y="488139"/>
                    <a:pt x="130239" y="561672"/>
                  </a:cubicBezTo>
                  <a:cubicBezTo>
                    <a:pt x="129667" y="598343"/>
                    <a:pt x="135001" y="604058"/>
                    <a:pt x="92805" y="603011"/>
                  </a:cubicBezTo>
                  <a:cubicBezTo>
                    <a:pt x="-13779" y="600344"/>
                    <a:pt x="603" y="615679"/>
                    <a:pt x="699" y="511952"/>
                  </a:cubicBezTo>
                  <a:cubicBezTo>
                    <a:pt x="984" y="342502"/>
                    <a:pt x="1460" y="226106"/>
                    <a:pt x="1937" y="56657"/>
                  </a:cubicBezTo>
                  <a:cubicBezTo>
                    <a:pt x="32" y="-7637"/>
                    <a:pt x="-4159" y="2269"/>
                    <a:pt x="55372" y="78"/>
                  </a:cubicBezTo>
                  <a:cubicBezTo>
                    <a:pt x="133287" y="2269"/>
                    <a:pt x="128524" y="-5256"/>
                    <a:pt x="129096" y="28082"/>
                  </a:cubicBezTo>
                  <a:cubicBezTo>
                    <a:pt x="130620" y="68468"/>
                    <a:pt x="132715" y="195341"/>
                    <a:pt x="133287" y="251348"/>
                  </a:cubicBezTo>
                  <a:cubicBezTo>
                    <a:pt x="158433" y="180767"/>
                    <a:pt x="189103" y="111616"/>
                    <a:pt x="211296" y="40178"/>
                  </a:cubicBezTo>
                  <a:cubicBezTo>
                    <a:pt x="228537" y="-2779"/>
                    <a:pt x="230251" y="-17"/>
                    <a:pt x="264255" y="78"/>
                  </a:cubicBezTo>
                  <a:cubicBezTo>
                    <a:pt x="386271" y="-17"/>
                    <a:pt x="379127" y="-2875"/>
                    <a:pt x="361410" y="36845"/>
                  </a:cubicBezTo>
                  <a:cubicBezTo>
                    <a:pt x="358743" y="42083"/>
                    <a:pt x="324453" y="119712"/>
                    <a:pt x="322739" y="125618"/>
                  </a:cubicBezTo>
                  <a:close/>
                </a:path>
              </a:pathLst>
            </a:custGeom>
            <a:solidFill>
              <a:srgbClr val="274C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1" name="Graphic 2">
              <a:extLst>
                <a:ext uri="{FF2B5EF4-FFF2-40B4-BE49-F238E27FC236}">
                  <a16:creationId xmlns:a16="http://schemas.microsoft.com/office/drawing/2014/main" id="{AB62ABC3-5FDD-47FB-B3A7-B77C7A3273E0}"/>
                </a:ext>
              </a:extLst>
            </p:cNvPr>
            <p:cNvSpPr/>
            <p:nvPr/>
          </p:nvSpPr>
          <p:spPr>
            <a:xfrm>
              <a:off x="5672327" y="2017109"/>
              <a:ext cx="406622" cy="599939"/>
            </a:xfrm>
            <a:custGeom>
              <a:avLst/>
              <a:gdLst>
                <a:gd name="connsiteX0" fmla="*/ 350615 w 406622"/>
                <a:gd name="connsiteY0" fmla="*/ 277939 h 599939"/>
                <a:gd name="connsiteX1" fmla="*/ 304038 w 406622"/>
                <a:gd name="connsiteY1" fmla="*/ 41053 h 599939"/>
                <a:gd name="connsiteX2" fmla="*/ 255651 w 406622"/>
                <a:gd name="connsiteY2" fmla="*/ 0 h 599939"/>
                <a:gd name="connsiteX3" fmla="*/ 155829 w 406622"/>
                <a:gd name="connsiteY3" fmla="*/ 190 h 599939"/>
                <a:gd name="connsiteX4" fmla="*/ 109442 w 406622"/>
                <a:gd name="connsiteY4" fmla="*/ 36862 h 599939"/>
                <a:gd name="connsiteX5" fmla="*/ 48482 w 406622"/>
                <a:gd name="connsiteY5" fmla="*/ 333661 h 599939"/>
                <a:gd name="connsiteX6" fmla="*/ 0 w 406622"/>
                <a:gd name="connsiteY6" fmla="*/ 598265 h 599939"/>
                <a:gd name="connsiteX7" fmla="*/ 24670 w 406622"/>
                <a:gd name="connsiteY7" fmla="*/ 599313 h 599939"/>
                <a:gd name="connsiteX8" fmla="*/ 135541 w 406622"/>
                <a:gd name="connsiteY8" fmla="*/ 508635 h 599939"/>
                <a:gd name="connsiteX9" fmla="*/ 188404 w 406622"/>
                <a:gd name="connsiteY9" fmla="*/ 463582 h 599939"/>
                <a:gd name="connsiteX10" fmla="*/ 221552 w 406622"/>
                <a:gd name="connsiteY10" fmla="*/ 463582 h 599939"/>
                <a:gd name="connsiteX11" fmla="*/ 271653 w 406622"/>
                <a:gd name="connsiteY11" fmla="*/ 505015 h 599939"/>
                <a:gd name="connsiteX12" fmla="*/ 389858 w 406622"/>
                <a:gd name="connsiteY12" fmla="*/ 599027 h 599939"/>
                <a:gd name="connsiteX13" fmla="*/ 406622 w 406622"/>
                <a:gd name="connsiteY13" fmla="*/ 597694 h 599939"/>
                <a:gd name="connsiteX14" fmla="*/ 350615 w 406622"/>
                <a:gd name="connsiteY14" fmla="*/ 277939 h 599939"/>
                <a:gd name="connsiteX15" fmla="*/ 237077 w 406622"/>
                <a:gd name="connsiteY15" fmla="*/ 350520 h 599939"/>
                <a:gd name="connsiteX16" fmla="*/ 171069 w 406622"/>
                <a:gd name="connsiteY16" fmla="*/ 350806 h 599939"/>
                <a:gd name="connsiteX17" fmla="*/ 167640 w 406622"/>
                <a:gd name="connsiteY17" fmla="*/ 327184 h 599939"/>
                <a:gd name="connsiteX18" fmla="*/ 200787 w 406622"/>
                <a:gd name="connsiteY18" fmla="*/ 140875 h 599939"/>
                <a:gd name="connsiteX19" fmla="*/ 207550 w 406622"/>
                <a:gd name="connsiteY19" fmla="*/ 140398 h 599939"/>
                <a:gd name="connsiteX20" fmla="*/ 239744 w 406622"/>
                <a:gd name="connsiteY20" fmla="*/ 326993 h 599939"/>
                <a:gd name="connsiteX21" fmla="*/ 237077 w 406622"/>
                <a:gd name="connsiteY21" fmla="*/ 350520 h 599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6622" h="599939">
                  <a:moveTo>
                    <a:pt x="350615" y="277939"/>
                  </a:moveTo>
                  <a:cubicBezTo>
                    <a:pt x="334899" y="198977"/>
                    <a:pt x="318135" y="120205"/>
                    <a:pt x="304038" y="41053"/>
                  </a:cubicBezTo>
                  <a:cubicBezTo>
                    <a:pt x="298800" y="11621"/>
                    <a:pt x="298513" y="0"/>
                    <a:pt x="255651" y="0"/>
                  </a:cubicBezTo>
                  <a:cubicBezTo>
                    <a:pt x="222504" y="0"/>
                    <a:pt x="191357" y="476"/>
                    <a:pt x="155829" y="190"/>
                  </a:cubicBezTo>
                  <a:cubicBezTo>
                    <a:pt x="118110" y="0"/>
                    <a:pt x="115062" y="5810"/>
                    <a:pt x="109442" y="36862"/>
                  </a:cubicBezTo>
                  <a:cubicBezTo>
                    <a:pt x="91535" y="136208"/>
                    <a:pt x="69152" y="234791"/>
                    <a:pt x="48482" y="333661"/>
                  </a:cubicBezTo>
                  <a:cubicBezTo>
                    <a:pt x="32385" y="420719"/>
                    <a:pt x="16383" y="509492"/>
                    <a:pt x="0" y="598265"/>
                  </a:cubicBezTo>
                  <a:cubicBezTo>
                    <a:pt x="10382" y="599027"/>
                    <a:pt x="16954" y="599027"/>
                    <a:pt x="24670" y="599313"/>
                  </a:cubicBezTo>
                  <a:cubicBezTo>
                    <a:pt x="118682" y="601789"/>
                    <a:pt x="117253" y="601409"/>
                    <a:pt x="135541" y="508635"/>
                  </a:cubicBezTo>
                  <a:cubicBezTo>
                    <a:pt x="144113" y="465010"/>
                    <a:pt x="140208" y="463963"/>
                    <a:pt x="188404" y="463582"/>
                  </a:cubicBezTo>
                  <a:cubicBezTo>
                    <a:pt x="200120" y="463486"/>
                    <a:pt x="210598" y="463486"/>
                    <a:pt x="221552" y="463582"/>
                  </a:cubicBezTo>
                  <a:cubicBezTo>
                    <a:pt x="267176" y="464344"/>
                    <a:pt x="264986" y="465677"/>
                    <a:pt x="271653" y="505015"/>
                  </a:cubicBezTo>
                  <a:cubicBezTo>
                    <a:pt x="288131" y="601885"/>
                    <a:pt x="289846" y="601694"/>
                    <a:pt x="389858" y="599027"/>
                  </a:cubicBezTo>
                  <a:cubicBezTo>
                    <a:pt x="395669" y="598837"/>
                    <a:pt x="400431" y="598551"/>
                    <a:pt x="406622" y="597694"/>
                  </a:cubicBezTo>
                  <a:cubicBezTo>
                    <a:pt x="387763" y="490347"/>
                    <a:pt x="369189" y="383191"/>
                    <a:pt x="350615" y="277939"/>
                  </a:cubicBezTo>
                  <a:close/>
                  <a:moveTo>
                    <a:pt x="237077" y="350520"/>
                  </a:moveTo>
                  <a:cubicBezTo>
                    <a:pt x="212312" y="350996"/>
                    <a:pt x="197072" y="351663"/>
                    <a:pt x="171069" y="350806"/>
                  </a:cubicBezTo>
                  <a:cubicBezTo>
                    <a:pt x="162687" y="351187"/>
                    <a:pt x="164878" y="344614"/>
                    <a:pt x="167640" y="327184"/>
                  </a:cubicBezTo>
                  <a:cubicBezTo>
                    <a:pt x="177546" y="264890"/>
                    <a:pt x="189738" y="202978"/>
                    <a:pt x="200787" y="140875"/>
                  </a:cubicBezTo>
                  <a:cubicBezTo>
                    <a:pt x="201644" y="136588"/>
                    <a:pt x="206788" y="136874"/>
                    <a:pt x="207550" y="140398"/>
                  </a:cubicBezTo>
                  <a:cubicBezTo>
                    <a:pt x="218408" y="202597"/>
                    <a:pt x="229362" y="264700"/>
                    <a:pt x="239744" y="326993"/>
                  </a:cubicBezTo>
                  <a:cubicBezTo>
                    <a:pt x="243078" y="343090"/>
                    <a:pt x="243840" y="350330"/>
                    <a:pt x="237077" y="350520"/>
                  </a:cubicBezTo>
                  <a:close/>
                </a:path>
              </a:pathLst>
            </a:custGeom>
            <a:solidFill>
              <a:srgbClr val="2852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2" name="Graphic 2">
              <a:extLst>
                <a:ext uri="{FF2B5EF4-FFF2-40B4-BE49-F238E27FC236}">
                  <a16:creationId xmlns:a16="http://schemas.microsoft.com/office/drawing/2014/main" id="{E3B8FA97-8C64-4C11-AD17-FF19FE73ECB3}"/>
                </a:ext>
              </a:extLst>
            </p:cNvPr>
            <p:cNvSpPr/>
            <p:nvPr/>
          </p:nvSpPr>
          <p:spPr>
            <a:xfrm>
              <a:off x="3469385" y="5426487"/>
              <a:ext cx="5263133" cy="172783"/>
            </a:xfrm>
            <a:custGeom>
              <a:avLst/>
              <a:gdLst>
                <a:gd name="connsiteX0" fmla="*/ 323945 w 5263133"/>
                <a:gd name="connsiteY0" fmla="*/ 476 h 172783"/>
                <a:gd name="connsiteX1" fmla="*/ 0 w 5263133"/>
                <a:gd name="connsiteY1" fmla="*/ 167354 h 172783"/>
                <a:gd name="connsiteX2" fmla="*/ 5263134 w 5263133"/>
                <a:gd name="connsiteY2" fmla="*/ 172784 h 172783"/>
                <a:gd name="connsiteX3" fmla="*/ 4948047 w 5263133"/>
                <a:gd name="connsiteY3" fmla="*/ 0 h 172783"/>
              </a:gdLst>
              <a:ahLst/>
              <a:cxnLst>
                <a:cxn ang="0">
                  <a:pos x="connsiteX0" y="connsiteY0"/>
                </a:cxn>
                <a:cxn ang="0">
                  <a:pos x="connsiteX1" y="connsiteY1"/>
                </a:cxn>
                <a:cxn ang="0">
                  <a:pos x="connsiteX2" y="connsiteY2"/>
                </a:cxn>
                <a:cxn ang="0">
                  <a:pos x="connsiteX3" y="connsiteY3"/>
                </a:cxn>
              </a:cxnLst>
              <a:rect l="l" t="t" r="r" b="b"/>
              <a:pathLst>
                <a:path w="5263133" h="172783">
                  <a:moveTo>
                    <a:pt x="323945" y="476"/>
                  </a:moveTo>
                  <a:lnTo>
                    <a:pt x="0" y="167354"/>
                  </a:lnTo>
                  <a:lnTo>
                    <a:pt x="5263134" y="172784"/>
                  </a:lnTo>
                  <a:lnTo>
                    <a:pt x="4948047" y="0"/>
                  </a:lnTo>
                  <a:close/>
                </a:path>
              </a:pathLst>
            </a:custGeom>
            <a:solidFill>
              <a:srgbClr val="1829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3" name="Graphic 2">
              <a:extLst>
                <a:ext uri="{FF2B5EF4-FFF2-40B4-BE49-F238E27FC236}">
                  <a16:creationId xmlns:a16="http://schemas.microsoft.com/office/drawing/2014/main" id="{CF0FFCF3-FB5B-4AC7-BC9E-2C22E99DD622}"/>
                </a:ext>
              </a:extLst>
            </p:cNvPr>
            <p:cNvSpPr/>
            <p:nvPr/>
          </p:nvSpPr>
          <p:spPr>
            <a:xfrm>
              <a:off x="3892771" y="3273266"/>
              <a:ext cx="596360" cy="2198179"/>
            </a:xfrm>
            <a:custGeom>
              <a:avLst/>
              <a:gdLst>
                <a:gd name="connsiteX0" fmla="*/ 583883 w 596360"/>
                <a:gd name="connsiteY0" fmla="*/ 105156 h 2198179"/>
                <a:gd name="connsiteX1" fmla="*/ 596265 w 596360"/>
                <a:gd name="connsiteY1" fmla="*/ 92774 h 2198179"/>
                <a:gd name="connsiteX2" fmla="*/ 596265 w 596360"/>
                <a:gd name="connsiteY2" fmla="*/ 12383 h 2198179"/>
                <a:gd name="connsiteX3" fmla="*/ 583883 w 596360"/>
                <a:gd name="connsiteY3" fmla="*/ 0 h 2198179"/>
                <a:gd name="connsiteX4" fmla="*/ 12382 w 596360"/>
                <a:gd name="connsiteY4" fmla="*/ 0 h 2198179"/>
                <a:gd name="connsiteX5" fmla="*/ 0 w 596360"/>
                <a:gd name="connsiteY5" fmla="*/ 12383 h 2198179"/>
                <a:gd name="connsiteX6" fmla="*/ 0 w 596360"/>
                <a:gd name="connsiteY6" fmla="*/ 92774 h 2198179"/>
                <a:gd name="connsiteX7" fmla="*/ 12382 w 596360"/>
                <a:gd name="connsiteY7" fmla="*/ 105156 h 2198179"/>
                <a:gd name="connsiteX8" fmla="*/ 81534 w 596360"/>
                <a:gd name="connsiteY8" fmla="*/ 105156 h 2198179"/>
                <a:gd name="connsiteX9" fmla="*/ 81534 w 596360"/>
                <a:gd name="connsiteY9" fmla="*/ 2093024 h 2198179"/>
                <a:gd name="connsiteX10" fmla="*/ 12382 w 596360"/>
                <a:gd name="connsiteY10" fmla="*/ 2093024 h 2198179"/>
                <a:gd name="connsiteX11" fmla="*/ 0 w 596360"/>
                <a:gd name="connsiteY11" fmla="*/ 2105406 h 2198179"/>
                <a:gd name="connsiteX12" fmla="*/ 0 w 596360"/>
                <a:gd name="connsiteY12" fmla="*/ 2185797 h 2198179"/>
                <a:gd name="connsiteX13" fmla="*/ 12382 w 596360"/>
                <a:gd name="connsiteY13" fmla="*/ 2198180 h 2198179"/>
                <a:gd name="connsiteX14" fmla="*/ 583978 w 596360"/>
                <a:gd name="connsiteY14" fmla="*/ 2198180 h 2198179"/>
                <a:gd name="connsiteX15" fmla="*/ 596360 w 596360"/>
                <a:gd name="connsiteY15" fmla="*/ 2185797 h 2198179"/>
                <a:gd name="connsiteX16" fmla="*/ 596360 w 596360"/>
                <a:gd name="connsiteY16" fmla="*/ 2105406 h 2198179"/>
                <a:gd name="connsiteX17" fmla="*/ 583978 w 596360"/>
                <a:gd name="connsiteY17" fmla="*/ 2093024 h 2198179"/>
                <a:gd name="connsiteX18" fmla="*/ 514826 w 596360"/>
                <a:gd name="connsiteY18" fmla="*/ 2093024 h 2198179"/>
                <a:gd name="connsiteX19" fmla="*/ 514826 w 596360"/>
                <a:gd name="connsiteY19" fmla="*/ 105156 h 2198179"/>
                <a:gd name="connsiteX20" fmla="*/ 583883 w 596360"/>
                <a:gd name="connsiteY20" fmla="*/ 105156 h 219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360" h="2198179">
                  <a:moveTo>
                    <a:pt x="583883" y="105156"/>
                  </a:moveTo>
                  <a:cubicBezTo>
                    <a:pt x="590741" y="105156"/>
                    <a:pt x="596265" y="99631"/>
                    <a:pt x="596265" y="92774"/>
                  </a:cubicBezTo>
                  <a:lnTo>
                    <a:pt x="596265" y="12383"/>
                  </a:lnTo>
                  <a:cubicBezTo>
                    <a:pt x="596265" y="5525"/>
                    <a:pt x="590741" y="0"/>
                    <a:pt x="583883" y="0"/>
                  </a:cubicBezTo>
                  <a:lnTo>
                    <a:pt x="12382" y="0"/>
                  </a:lnTo>
                  <a:cubicBezTo>
                    <a:pt x="5524" y="0"/>
                    <a:pt x="0" y="5525"/>
                    <a:pt x="0" y="12383"/>
                  </a:cubicBezTo>
                  <a:lnTo>
                    <a:pt x="0" y="92774"/>
                  </a:lnTo>
                  <a:cubicBezTo>
                    <a:pt x="0" y="99631"/>
                    <a:pt x="5524" y="105156"/>
                    <a:pt x="12382" y="105156"/>
                  </a:cubicBezTo>
                  <a:lnTo>
                    <a:pt x="81534" y="105156"/>
                  </a:lnTo>
                  <a:lnTo>
                    <a:pt x="81534" y="2093024"/>
                  </a:lnTo>
                  <a:lnTo>
                    <a:pt x="12382" y="2093024"/>
                  </a:lnTo>
                  <a:cubicBezTo>
                    <a:pt x="5524" y="2093024"/>
                    <a:pt x="0" y="2098548"/>
                    <a:pt x="0" y="2105406"/>
                  </a:cubicBezTo>
                  <a:lnTo>
                    <a:pt x="0" y="2185797"/>
                  </a:lnTo>
                  <a:cubicBezTo>
                    <a:pt x="0" y="2192655"/>
                    <a:pt x="5524" y="2198180"/>
                    <a:pt x="12382" y="2198180"/>
                  </a:cubicBezTo>
                  <a:lnTo>
                    <a:pt x="583978" y="2198180"/>
                  </a:lnTo>
                  <a:cubicBezTo>
                    <a:pt x="590836" y="2198180"/>
                    <a:pt x="596360" y="2192655"/>
                    <a:pt x="596360" y="2185797"/>
                  </a:cubicBezTo>
                  <a:lnTo>
                    <a:pt x="596360" y="2105406"/>
                  </a:lnTo>
                  <a:cubicBezTo>
                    <a:pt x="596360" y="2098548"/>
                    <a:pt x="590836" y="2093024"/>
                    <a:pt x="583978" y="2093024"/>
                  </a:cubicBezTo>
                  <a:lnTo>
                    <a:pt x="514826" y="2093024"/>
                  </a:lnTo>
                  <a:lnTo>
                    <a:pt x="514826" y="105156"/>
                  </a:lnTo>
                  <a:lnTo>
                    <a:pt x="583883" y="105156"/>
                  </a:lnTo>
                  <a:close/>
                </a:path>
              </a:pathLst>
            </a:custGeom>
            <a:solidFill>
              <a:srgbClr val="EAEA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4" name="Graphic 2">
              <a:extLst>
                <a:ext uri="{FF2B5EF4-FFF2-40B4-BE49-F238E27FC236}">
                  <a16:creationId xmlns:a16="http://schemas.microsoft.com/office/drawing/2014/main" id="{2A98546C-672B-4FE4-8FDB-1FC4A92275CA}"/>
                </a:ext>
              </a:extLst>
            </p:cNvPr>
            <p:cNvSpPr/>
            <p:nvPr/>
          </p:nvSpPr>
          <p:spPr>
            <a:xfrm>
              <a:off x="4565427" y="3273266"/>
              <a:ext cx="596360" cy="2198179"/>
            </a:xfrm>
            <a:custGeom>
              <a:avLst/>
              <a:gdLst>
                <a:gd name="connsiteX0" fmla="*/ 583978 w 596360"/>
                <a:gd name="connsiteY0" fmla="*/ 105156 h 2198179"/>
                <a:gd name="connsiteX1" fmla="*/ 596360 w 596360"/>
                <a:gd name="connsiteY1" fmla="*/ 92774 h 2198179"/>
                <a:gd name="connsiteX2" fmla="*/ 596360 w 596360"/>
                <a:gd name="connsiteY2" fmla="*/ 12383 h 2198179"/>
                <a:gd name="connsiteX3" fmla="*/ 583978 w 596360"/>
                <a:gd name="connsiteY3" fmla="*/ 0 h 2198179"/>
                <a:gd name="connsiteX4" fmla="*/ 12383 w 596360"/>
                <a:gd name="connsiteY4" fmla="*/ 0 h 2198179"/>
                <a:gd name="connsiteX5" fmla="*/ 0 w 596360"/>
                <a:gd name="connsiteY5" fmla="*/ 12383 h 2198179"/>
                <a:gd name="connsiteX6" fmla="*/ 0 w 596360"/>
                <a:gd name="connsiteY6" fmla="*/ 92774 h 2198179"/>
                <a:gd name="connsiteX7" fmla="*/ 12383 w 596360"/>
                <a:gd name="connsiteY7" fmla="*/ 105156 h 2198179"/>
                <a:gd name="connsiteX8" fmla="*/ 81534 w 596360"/>
                <a:gd name="connsiteY8" fmla="*/ 105156 h 2198179"/>
                <a:gd name="connsiteX9" fmla="*/ 81534 w 596360"/>
                <a:gd name="connsiteY9" fmla="*/ 2093024 h 2198179"/>
                <a:gd name="connsiteX10" fmla="*/ 12383 w 596360"/>
                <a:gd name="connsiteY10" fmla="*/ 2093024 h 2198179"/>
                <a:gd name="connsiteX11" fmla="*/ 0 w 596360"/>
                <a:gd name="connsiteY11" fmla="*/ 2105406 h 2198179"/>
                <a:gd name="connsiteX12" fmla="*/ 0 w 596360"/>
                <a:gd name="connsiteY12" fmla="*/ 2185797 h 2198179"/>
                <a:gd name="connsiteX13" fmla="*/ 12383 w 596360"/>
                <a:gd name="connsiteY13" fmla="*/ 2198180 h 2198179"/>
                <a:gd name="connsiteX14" fmla="*/ 583978 w 596360"/>
                <a:gd name="connsiteY14" fmla="*/ 2198180 h 2198179"/>
                <a:gd name="connsiteX15" fmla="*/ 596360 w 596360"/>
                <a:gd name="connsiteY15" fmla="*/ 2185797 h 2198179"/>
                <a:gd name="connsiteX16" fmla="*/ 596360 w 596360"/>
                <a:gd name="connsiteY16" fmla="*/ 2105406 h 2198179"/>
                <a:gd name="connsiteX17" fmla="*/ 583978 w 596360"/>
                <a:gd name="connsiteY17" fmla="*/ 2093024 h 2198179"/>
                <a:gd name="connsiteX18" fmla="*/ 514826 w 596360"/>
                <a:gd name="connsiteY18" fmla="*/ 2093024 h 2198179"/>
                <a:gd name="connsiteX19" fmla="*/ 514826 w 596360"/>
                <a:gd name="connsiteY19" fmla="*/ 105156 h 2198179"/>
                <a:gd name="connsiteX20" fmla="*/ 583978 w 596360"/>
                <a:gd name="connsiteY20" fmla="*/ 105156 h 219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360" h="2198179">
                  <a:moveTo>
                    <a:pt x="583978" y="105156"/>
                  </a:moveTo>
                  <a:cubicBezTo>
                    <a:pt x="590836" y="105156"/>
                    <a:pt x="596360" y="99631"/>
                    <a:pt x="596360" y="92774"/>
                  </a:cubicBezTo>
                  <a:lnTo>
                    <a:pt x="596360" y="12383"/>
                  </a:lnTo>
                  <a:cubicBezTo>
                    <a:pt x="596360" y="5525"/>
                    <a:pt x="590836" y="0"/>
                    <a:pt x="583978" y="0"/>
                  </a:cubicBezTo>
                  <a:lnTo>
                    <a:pt x="12383" y="0"/>
                  </a:lnTo>
                  <a:cubicBezTo>
                    <a:pt x="5525" y="0"/>
                    <a:pt x="0" y="5525"/>
                    <a:pt x="0" y="12383"/>
                  </a:cubicBezTo>
                  <a:lnTo>
                    <a:pt x="0" y="92774"/>
                  </a:lnTo>
                  <a:cubicBezTo>
                    <a:pt x="0" y="99631"/>
                    <a:pt x="5525" y="105156"/>
                    <a:pt x="12383" y="105156"/>
                  </a:cubicBezTo>
                  <a:lnTo>
                    <a:pt x="81534" y="105156"/>
                  </a:lnTo>
                  <a:lnTo>
                    <a:pt x="81534" y="2093024"/>
                  </a:lnTo>
                  <a:lnTo>
                    <a:pt x="12383" y="2093024"/>
                  </a:lnTo>
                  <a:cubicBezTo>
                    <a:pt x="5525" y="2093024"/>
                    <a:pt x="0" y="2098548"/>
                    <a:pt x="0" y="2105406"/>
                  </a:cubicBezTo>
                  <a:lnTo>
                    <a:pt x="0" y="2185797"/>
                  </a:lnTo>
                  <a:cubicBezTo>
                    <a:pt x="0" y="2192655"/>
                    <a:pt x="5525" y="2198180"/>
                    <a:pt x="12383" y="2198180"/>
                  </a:cubicBezTo>
                  <a:lnTo>
                    <a:pt x="583978" y="2198180"/>
                  </a:lnTo>
                  <a:cubicBezTo>
                    <a:pt x="590836" y="2198180"/>
                    <a:pt x="596360" y="2192655"/>
                    <a:pt x="596360" y="2185797"/>
                  </a:cubicBezTo>
                  <a:lnTo>
                    <a:pt x="596360" y="2105406"/>
                  </a:lnTo>
                  <a:cubicBezTo>
                    <a:pt x="596360" y="2098548"/>
                    <a:pt x="590836" y="2093024"/>
                    <a:pt x="583978" y="2093024"/>
                  </a:cubicBezTo>
                  <a:lnTo>
                    <a:pt x="514826" y="2093024"/>
                  </a:lnTo>
                  <a:lnTo>
                    <a:pt x="514826" y="105156"/>
                  </a:lnTo>
                  <a:lnTo>
                    <a:pt x="583978" y="105156"/>
                  </a:lnTo>
                  <a:close/>
                </a:path>
              </a:pathLst>
            </a:custGeom>
            <a:solidFill>
              <a:srgbClr val="EAEA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5" name="Graphic 2">
              <a:extLst>
                <a:ext uri="{FF2B5EF4-FFF2-40B4-BE49-F238E27FC236}">
                  <a16:creationId xmlns:a16="http://schemas.microsoft.com/office/drawing/2014/main" id="{3123381F-E34F-440F-B58F-D54C4BE75427}"/>
                </a:ext>
              </a:extLst>
            </p:cNvPr>
            <p:cNvSpPr/>
            <p:nvPr/>
          </p:nvSpPr>
          <p:spPr>
            <a:xfrm>
              <a:off x="7044879" y="3273266"/>
              <a:ext cx="596360" cy="2198179"/>
            </a:xfrm>
            <a:custGeom>
              <a:avLst/>
              <a:gdLst>
                <a:gd name="connsiteX0" fmla="*/ 583978 w 596360"/>
                <a:gd name="connsiteY0" fmla="*/ 105156 h 2198179"/>
                <a:gd name="connsiteX1" fmla="*/ 596360 w 596360"/>
                <a:gd name="connsiteY1" fmla="*/ 92774 h 2198179"/>
                <a:gd name="connsiteX2" fmla="*/ 596360 w 596360"/>
                <a:gd name="connsiteY2" fmla="*/ 12383 h 2198179"/>
                <a:gd name="connsiteX3" fmla="*/ 583978 w 596360"/>
                <a:gd name="connsiteY3" fmla="*/ 0 h 2198179"/>
                <a:gd name="connsiteX4" fmla="*/ 12383 w 596360"/>
                <a:gd name="connsiteY4" fmla="*/ 0 h 2198179"/>
                <a:gd name="connsiteX5" fmla="*/ 0 w 596360"/>
                <a:gd name="connsiteY5" fmla="*/ 12383 h 2198179"/>
                <a:gd name="connsiteX6" fmla="*/ 0 w 596360"/>
                <a:gd name="connsiteY6" fmla="*/ 92774 h 2198179"/>
                <a:gd name="connsiteX7" fmla="*/ 12383 w 596360"/>
                <a:gd name="connsiteY7" fmla="*/ 105156 h 2198179"/>
                <a:gd name="connsiteX8" fmla="*/ 81534 w 596360"/>
                <a:gd name="connsiteY8" fmla="*/ 105156 h 2198179"/>
                <a:gd name="connsiteX9" fmla="*/ 81534 w 596360"/>
                <a:gd name="connsiteY9" fmla="*/ 2093024 h 2198179"/>
                <a:gd name="connsiteX10" fmla="*/ 12383 w 596360"/>
                <a:gd name="connsiteY10" fmla="*/ 2093024 h 2198179"/>
                <a:gd name="connsiteX11" fmla="*/ 0 w 596360"/>
                <a:gd name="connsiteY11" fmla="*/ 2105406 h 2198179"/>
                <a:gd name="connsiteX12" fmla="*/ 0 w 596360"/>
                <a:gd name="connsiteY12" fmla="*/ 2185797 h 2198179"/>
                <a:gd name="connsiteX13" fmla="*/ 12383 w 596360"/>
                <a:gd name="connsiteY13" fmla="*/ 2198180 h 2198179"/>
                <a:gd name="connsiteX14" fmla="*/ 583978 w 596360"/>
                <a:gd name="connsiteY14" fmla="*/ 2198180 h 2198179"/>
                <a:gd name="connsiteX15" fmla="*/ 596360 w 596360"/>
                <a:gd name="connsiteY15" fmla="*/ 2185797 h 2198179"/>
                <a:gd name="connsiteX16" fmla="*/ 596360 w 596360"/>
                <a:gd name="connsiteY16" fmla="*/ 2105406 h 2198179"/>
                <a:gd name="connsiteX17" fmla="*/ 583978 w 596360"/>
                <a:gd name="connsiteY17" fmla="*/ 2093024 h 2198179"/>
                <a:gd name="connsiteX18" fmla="*/ 514826 w 596360"/>
                <a:gd name="connsiteY18" fmla="*/ 2093024 h 2198179"/>
                <a:gd name="connsiteX19" fmla="*/ 514826 w 596360"/>
                <a:gd name="connsiteY19" fmla="*/ 105156 h 2198179"/>
                <a:gd name="connsiteX20" fmla="*/ 583978 w 596360"/>
                <a:gd name="connsiteY20" fmla="*/ 105156 h 219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360" h="2198179">
                  <a:moveTo>
                    <a:pt x="583978" y="105156"/>
                  </a:moveTo>
                  <a:cubicBezTo>
                    <a:pt x="590836" y="105156"/>
                    <a:pt x="596360" y="99631"/>
                    <a:pt x="596360" y="92774"/>
                  </a:cubicBezTo>
                  <a:lnTo>
                    <a:pt x="596360" y="12383"/>
                  </a:lnTo>
                  <a:cubicBezTo>
                    <a:pt x="596360" y="5525"/>
                    <a:pt x="590836" y="0"/>
                    <a:pt x="583978" y="0"/>
                  </a:cubicBezTo>
                  <a:lnTo>
                    <a:pt x="12383" y="0"/>
                  </a:lnTo>
                  <a:cubicBezTo>
                    <a:pt x="5525" y="0"/>
                    <a:pt x="0" y="5525"/>
                    <a:pt x="0" y="12383"/>
                  </a:cubicBezTo>
                  <a:lnTo>
                    <a:pt x="0" y="92774"/>
                  </a:lnTo>
                  <a:cubicBezTo>
                    <a:pt x="0" y="99631"/>
                    <a:pt x="5525" y="105156"/>
                    <a:pt x="12383" y="105156"/>
                  </a:cubicBezTo>
                  <a:lnTo>
                    <a:pt x="81534" y="105156"/>
                  </a:lnTo>
                  <a:lnTo>
                    <a:pt x="81534" y="2093024"/>
                  </a:lnTo>
                  <a:lnTo>
                    <a:pt x="12383" y="2093024"/>
                  </a:lnTo>
                  <a:cubicBezTo>
                    <a:pt x="5525" y="2093024"/>
                    <a:pt x="0" y="2098548"/>
                    <a:pt x="0" y="2105406"/>
                  </a:cubicBezTo>
                  <a:lnTo>
                    <a:pt x="0" y="2185797"/>
                  </a:lnTo>
                  <a:cubicBezTo>
                    <a:pt x="0" y="2192655"/>
                    <a:pt x="5525" y="2198180"/>
                    <a:pt x="12383" y="2198180"/>
                  </a:cubicBezTo>
                  <a:lnTo>
                    <a:pt x="583978" y="2198180"/>
                  </a:lnTo>
                  <a:cubicBezTo>
                    <a:pt x="590836" y="2198180"/>
                    <a:pt x="596360" y="2192655"/>
                    <a:pt x="596360" y="2185797"/>
                  </a:cubicBezTo>
                  <a:lnTo>
                    <a:pt x="596360" y="2105406"/>
                  </a:lnTo>
                  <a:cubicBezTo>
                    <a:pt x="596360" y="2098548"/>
                    <a:pt x="590836" y="2093024"/>
                    <a:pt x="583978" y="2093024"/>
                  </a:cubicBezTo>
                  <a:lnTo>
                    <a:pt x="514826" y="2093024"/>
                  </a:lnTo>
                  <a:lnTo>
                    <a:pt x="514826" y="105156"/>
                  </a:lnTo>
                  <a:lnTo>
                    <a:pt x="583978" y="105156"/>
                  </a:lnTo>
                  <a:close/>
                </a:path>
              </a:pathLst>
            </a:custGeom>
            <a:solidFill>
              <a:srgbClr val="EAEA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6" name="Graphic 2">
              <a:extLst>
                <a:ext uri="{FF2B5EF4-FFF2-40B4-BE49-F238E27FC236}">
                  <a16:creationId xmlns:a16="http://schemas.microsoft.com/office/drawing/2014/main" id="{DDF8D672-5409-4419-9072-26EA0E771A41}"/>
                </a:ext>
              </a:extLst>
            </p:cNvPr>
            <p:cNvSpPr/>
            <p:nvPr/>
          </p:nvSpPr>
          <p:spPr>
            <a:xfrm>
              <a:off x="7717630" y="3273266"/>
              <a:ext cx="596360" cy="2198179"/>
            </a:xfrm>
            <a:custGeom>
              <a:avLst/>
              <a:gdLst>
                <a:gd name="connsiteX0" fmla="*/ 583978 w 596360"/>
                <a:gd name="connsiteY0" fmla="*/ 105156 h 2198179"/>
                <a:gd name="connsiteX1" fmla="*/ 596360 w 596360"/>
                <a:gd name="connsiteY1" fmla="*/ 92774 h 2198179"/>
                <a:gd name="connsiteX2" fmla="*/ 596360 w 596360"/>
                <a:gd name="connsiteY2" fmla="*/ 12383 h 2198179"/>
                <a:gd name="connsiteX3" fmla="*/ 583978 w 596360"/>
                <a:gd name="connsiteY3" fmla="*/ 0 h 2198179"/>
                <a:gd name="connsiteX4" fmla="*/ 12382 w 596360"/>
                <a:gd name="connsiteY4" fmla="*/ 0 h 2198179"/>
                <a:gd name="connsiteX5" fmla="*/ 0 w 596360"/>
                <a:gd name="connsiteY5" fmla="*/ 12383 h 2198179"/>
                <a:gd name="connsiteX6" fmla="*/ 0 w 596360"/>
                <a:gd name="connsiteY6" fmla="*/ 92774 h 2198179"/>
                <a:gd name="connsiteX7" fmla="*/ 12382 w 596360"/>
                <a:gd name="connsiteY7" fmla="*/ 105156 h 2198179"/>
                <a:gd name="connsiteX8" fmla="*/ 81534 w 596360"/>
                <a:gd name="connsiteY8" fmla="*/ 105156 h 2198179"/>
                <a:gd name="connsiteX9" fmla="*/ 81534 w 596360"/>
                <a:gd name="connsiteY9" fmla="*/ 2093024 h 2198179"/>
                <a:gd name="connsiteX10" fmla="*/ 12382 w 596360"/>
                <a:gd name="connsiteY10" fmla="*/ 2093024 h 2198179"/>
                <a:gd name="connsiteX11" fmla="*/ 0 w 596360"/>
                <a:gd name="connsiteY11" fmla="*/ 2105406 h 2198179"/>
                <a:gd name="connsiteX12" fmla="*/ 0 w 596360"/>
                <a:gd name="connsiteY12" fmla="*/ 2185797 h 2198179"/>
                <a:gd name="connsiteX13" fmla="*/ 12382 w 596360"/>
                <a:gd name="connsiteY13" fmla="*/ 2198180 h 2198179"/>
                <a:gd name="connsiteX14" fmla="*/ 583978 w 596360"/>
                <a:gd name="connsiteY14" fmla="*/ 2198180 h 2198179"/>
                <a:gd name="connsiteX15" fmla="*/ 596360 w 596360"/>
                <a:gd name="connsiteY15" fmla="*/ 2185797 h 2198179"/>
                <a:gd name="connsiteX16" fmla="*/ 596360 w 596360"/>
                <a:gd name="connsiteY16" fmla="*/ 2105406 h 2198179"/>
                <a:gd name="connsiteX17" fmla="*/ 583978 w 596360"/>
                <a:gd name="connsiteY17" fmla="*/ 2093024 h 2198179"/>
                <a:gd name="connsiteX18" fmla="*/ 514826 w 596360"/>
                <a:gd name="connsiteY18" fmla="*/ 2093024 h 2198179"/>
                <a:gd name="connsiteX19" fmla="*/ 514826 w 596360"/>
                <a:gd name="connsiteY19" fmla="*/ 105156 h 2198179"/>
                <a:gd name="connsiteX20" fmla="*/ 583978 w 596360"/>
                <a:gd name="connsiteY20" fmla="*/ 105156 h 219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360" h="2198179">
                  <a:moveTo>
                    <a:pt x="583978" y="105156"/>
                  </a:moveTo>
                  <a:cubicBezTo>
                    <a:pt x="590836" y="105156"/>
                    <a:pt x="596360" y="99631"/>
                    <a:pt x="596360" y="92774"/>
                  </a:cubicBezTo>
                  <a:lnTo>
                    <a:pt x="596360" y="12383"/>
                  </a:lnTo>
                  <a:cubicBezTo>
                    <a:pt x="596360" y="5525"/>
                    <a:pt x="590836" y="0"/>
                    <a:pt x="583978" y="0"/>
                  </a:cubicBezTo>
                  <a:lnTo>
                    <a:pt x="12382" y="0"/>
                  </a:lnTo>
                  <a:cubicBezTo>
                    <a:pt x="5524" y="0"/>
                    <a:pt x="0" y="5525"/>
                    <a:pt x="0" y="12383"/>
                  </a:cubicBezTo>
                  <a:lnTo>
                    <a:pt x="0" y="92774"/>
                  </a:lnTo>
                  <a:cubicBezTo>
                    <a:pt x="0" y="99631"/>
                    <a:pt x="5524" y="105156"/>
                    <a:pt x="12382" y="105156"/>
                  </a:cubicBezTo>
                  <a:lnTo>
                    <a:pt x="81534" y="105156"/>
                  </a:lnTo>
                  <a:lnTo>
                    <a:pt x="81534" y="2093024"/>
                  </a:lnTo>
                  <a:lnTo>
                    <a:pt x="12382" y="2093024"/>
                  </a:lnTo>
                  <a:cubicBezTo>
                    <a:pt x="5524" y="2093024"/>
                    <a:pt x="0" y="2098548"/>
                    <a:pt x="0" y="2105406"/>
                  </a:cubicBezTo>
                  <a:lnTo>
                    <a:pt x="0" y="2185797"/>
                  </a:lnTo>
                  <a:cubicBezTo>
                    <a:pt x="0" y="2192655"/>
                    <a:pt x="5524" y="2198180"/>
                    <a:pt x="12382" y="2198180"/>
                  </a:cubicBezTo>
                  <a:lnTo>
                    <a:pt x="583978" y="2198180"/>
                  </a:lnTo>
                  <a:cubicBezTo>
                    <a:pt x="590836" y="2198180"/>
                    <a:pt x="596360" y="2192655"/>
                    <a:pt x="596360" y="2185797"/>
                  </a:cubicBezTo>
                  <a:lnTo>
                    <a:pt x="596360" y="2105406"/>
                  </a:lnTo>
                  <a:cubicBezTo>
                    <a:pt x="596360" y="2098548"/>
                    <a:pt x="590836" y="2093024"/>
                    <a:pt x="583978" y="2093024"/>
                  </a:cubicBezTo>
                  <a:lnTo>
                    <a:pt x="514826" y="2093024"/>
                  </a:lnTo>
                  <a:lnTo>
                    <a:pt x="514826" y="105156"/>
                  </a:lnTo>
                  <a:lnTo>
                    <a:pt x="583978" y="105156"/>
                  </a:lnTo>
                  <a:close/>
                </a:path>
              </a:pathLst>
            </a:custGeom>
            <a:solidFill>
              <a:srgbClr val="EAEA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7" name="Graphic 2">
              <a:extLst>
                <a:ext uri="{FF2B5EF4-FFF2-40B4-BE49-F238E27FC236}">
                  <a16:creationId xmlns:a16="http://schemas.microsoft.com/office/drawing/2014/main" id="{F1500957-61DB-4BC5-AEC8-B8890DF7BD7F}"/>
                </a:ext>
              </a:extLst>
            </p:cNvPr>
            <p:cNvSpPr/>
            <p:nvPr/>
          </p:nvSpPr>
          <p:spPr>
            <a:xfrm>
              <a:off x="5119115" y="1901761"/>
              <a:ext cx="2001107" cy="818197"/>
            </a:xfrm>
            <a:custGeom>
              <a:avLst/>
              <a:gdLst>
                <a:gd name="connsiteX0" fmla="*/ 1965293 w 2001107"/>
                <a:gd name="connsiteY0" fmla="*/ 0 h 818197"/>
                <a:gd name="connsiteX1" fmla="*/ 35814 w 2001107"/>
                <a:gd name="connsiteY1" fmla="*/ 0 h 818197"/>
                <a:gd name="connsiteX2" fmla="*/ 0 w 2001107"/>
                <a:gd name="connsiteY2" fmla="*/ 35814 h 818197"/>
                <a:gd name="connsiteX3" fmla="*/ 0 w 2001107"/>
                <a:gd name="connsiteY3" fmla="*/ 782384 h 818197"/>
                <a:gd name="connsiteX4" fmla="*/ 35814 w 2001107"/>
                <a:gd name="connsiteY4" fmla="*/ 818197 h 818197"/>
                <a:gd name="connsiteX5" fmla="*/ 1965293 w 2001107"/>
                <a:gd name="connsiteY5" fmla="*/ 818197 h 818197"/>
                <a:gd name="connsiteX6" fmla="*/ 2001107 w 2001107"/>
                <a:gd name="connsiteY6" fmla="*/ 782384 h 818197"/>
                <a:gd name="connsiteX7" fmla="*/ 2001107 w 2001107"/>
                <a:gd name="connsiteY7" fmla="*/ 35814 h 818197"/>
                <a:gd name="connsiteX8" fmla="*/ 1965293 w 2001107"/>
                <a:gd name="connsiteY8" fmla="*/ 0 h 818197"/>
                <a:gd name="connsiteX9" fmla="*/ 1953673 w 2001107"/>
                <a:gd name="connsiteY9" fmla="*/ 739140 h 818197"/>
                <a:gd name="connsiteX10" fmla="*/ 1920335 w 2001107"/>
                <a:gd name="connsiteY10" fmla="*/ 772477 h 818197"/>
                <a:gd name="connsiteX11" fmla="*/ 79153 w 2001107"/>
                <a:gd name="connsiteY11" fmla="*/ 772477 h 818197"/>
                <a:gd name="connsiteX12" fmla="*/ 45815 w 2001107"/>
                <a:gd name="connsiteY12" fmla="*/ 739140 h 818197"/>
                <a:gd name="connsiteX13" fmla="*/ 45815 w 2001107"/>
                <a:gd name="connsiteY13" fmla="*/ 82105 h 818197"/>
                <a:gd name="connsiteX14" fmla="*/ 79153 w 2001107"/>
                <a:gd name="connsiteY14" fmla="*/ 48768 h 818197"/>
                <a:gd name="connsiteX15" fmla="*/ 1920335 w 2001107"/>
                <a:gd name="connsiteY15" fmla="*/ 48768 h 818197"/>
                <a:gd name="connsiteX16" fmla="*/ 1953673 w 2001107"/>
                <a:gd name="connsiteY16" fmla="*/ 82105 h 818197"/>
                <a:gd name="connsiteX17" fmla="*/ 1953673 w 2001107"/>
                <a:gd name="connsiteY17" fmla="*/ 739140 h 81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01107" h="818197">
                  <a:moveTo>
                    <a:pt x="1965293" y="0"/>
                  </a:moveTo>
                  <a:lnTo>
                    <a:pt x="35814" y="0"/>
                  </a:lnTo>
                  <a:cubicBezTo>
                    <a:pt x="16002" y="0"/>
                    <a:pt x="0" y="16002"/>
                    <a:pt x="0" y="35814"/>
                  </a:cubicBezTo>
                  <a:lnTo>
                    <a:pt x="0" y="782384"/>
                  </a:lnTo>
                  <a:cubicBezTo>
                    <a:pt x="0" y="802196"/>
                    <a:pt x="16002" y="818197"/>
                    <a:pt x="35814" y="818197"/>
                  </a:cubicBezTo>
                  <a:lnTo>
                    <a:pt x="1965293" y="818197"/>
                  </a:lnTo>
                  <a:cubicBezTo>
                    <a:pt x="1985105" y="818197"/>
                    <a:pt x="2001107" y="802196"/>
                    <a:pt x="2001107" y="782384"/>
                  </a:cubicBezTo>
                  <a:lnTo>
                    <a:pt x="2001107" y="35814"/>
                  </a:lnTo>
                  <a:cubicBezTo>
                    <a:pt x="2001107" y="16002"/>
                    <a:pt x="1985105" y="0"/>
                    <a:pt x="1965293" y="0"/>
                  </a:cubicBezTo>
                  <a:close/>
                  <a:moveTo>
                    <a:pt x="1953673" y="739140"/>
                  </a:moveTo>
                  <a:cubicBezTo>
                    <a:pt x="1953673" y="757523"/>
                    <a:pt x="1938719" y="772477"/>
                    <a:pt x="1920335" y="772477"/>
                  </a:cubicBezTo>
                  <a:lnTo>
                    <a:pt x="79153" y="772477"/>
                  </a:lnTo>
                  <a:cubicBezTo>
                    <a:pt x="60770" y="772477"/>
                    <a:pt x="45815" y="757523"/>
                    <a:pt x="45815" y="739140"/>
                  </a:cubicBezTo>
                  <a:lnTo>
                    <a:pt x="45815" y="82105"/>
                  </a:lnTo>
                  <a:cubicBezTo>
                    <a:pt x="45815" y="63722"/>
                    <a:pt x="60770" y="48768"/>
                    <a:pt x="79153" y="48768"/>
                  </a:cubicBezTo>
                  <a:lnTo>
                    <a:pt x="1920335" y="48768"/>
                  </a:lnTo>
                  <a:cubicBezTo>
                    <a:pt x="1938719" y="48768"/>
                    <a:pt x="1953673" y="63722"/>
                    <a:pt x="1953673" y="82105"/>
                  </a:cubicBezTo>
                  <a:lnTo>
                    <a:pt x="1953673" y="739140"/>
                  </a:lnTo>
                  <a:close/>
                </a:path>
              </a:pathLst>
            </a:custGeom>
            <a:solidFill>
              <a:srgbClr val="203F4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8" name="Graphic 2">
              <a:extLst>
                <a:ext uri="{FF2B5EF4-FFF2-40B4-BE49-F238E27FC236}">
                  <a16:creationId xmlns:a16="http://schemas.microsoft.com/office/drawing/2014/main" id="{3610748F-4D08-4B95-B305-20ED8AE05426}"/>
                </a:ext>
              </a:extLst>
            </p:cNvPr>
            <p:cNvSpPr/>
            <p:nvPr/>
          </p:nvSpPr>
          <p:spPr>
            <a:xfrm>
              <a:off x="5281017" y="2016768"/>
              <a:ext cx="358698" cy="599537"/>
            </a:xfrm>
            <a:custGeom>
              <a:avLst/>
              <a:gdLst>
                <a:gd name="connsiteX0" fmla="*/ 355115 w 358698"/>
                <a:gd name="connsiteY0" fmla="*/ 370672 h 599537"/>
                <a:gd name="connsiteX1" fmla="*/ 296726 w 358698"/>
                <a:gd name="connsiteY1" fmla="*/ 295711 h 599537"/>
                <a:gd name="connsiteX2" fmla="*/ 346161 w 358698"/>
                <a:gd name="connsiteY2" fmla="*/ 203699 h 599537"/>
                <a:gd name="connsiteX3" fmla="*/ 345494 w 358698"/>
                <a:gd name="connsiteY3" fmla="*/ 118260 h 599537"/>
                <a:gd name="connsiteX4" fmla="*/ 244339 w 358698"/>
                <a:gd name="connsiteY4" fmla="*/ 6436 h 599537"/>
                <a:gd name="connsiteX5" fmla="*/ 35837 w 358698"/>
                <a:gd name="connsiteY5" fmla="*/ 245 h 599537"/>
                <a:gd name="connsiteX6" fmla="*/ 23 w 358698"/>
                <a:gd name="connsiteY6" fmla="*/ 38345 h 599537"/>
                <a:gd name="connsiteX7" fmla="*/ 1737 w 358698"/>
                <a:gd name="connsiteY7" fmla="*/ 598796 h 599537"/>
                <a:gd name="connsiteX8" fmla="*/ 224051 w 358698"/>
                <a:gd name="connsiteY8" fmla="*/ 598796 h 599537"/>
                <a:gd name="connsiteX9" fmla="*/ 355210 w 358698"/>
                <a:gd name="connsiteY9" fmla="*/ 494211 h 599537"/>
                <a:gd name="connsiteX10" fmla="*/ 355115 w 358698"/>
                <a:gd name="connsiteY10" fmla="*/ 370672 h 599537"/>
                <a:gd name="connsiteX11" fmla="*/ 167186 w 358698"/>
                <a:gd name="connsiteY11" fmla="*/ 492973 h 599537"/>
                <a:gd name="connsiteX12" fmla="*/ 126419 w 358698"/>
                <a:gd name="connsiteY12" fmla="*/ 427822 h 599537"/>
                <a:gd name="connsiteX13" fmla="*/ 171282 w 358698"/>
                <a:gd name="connsiteY13" fmla="*/ 358194 h 599537"/>
                <a:gd name="connsiteX14" fmla="*/ 229480 w 358698"/>
                <a:gd name="connsiteY14" fmla="*/ 428870 h 599537"/>
                <a:gd name="connsiteX15" fmla="*/ 167186 w 358698"/>
                <a:gd name="connsiteY15" fmla="*/ 492973 h 599537"/>
                <a:gd name="connsiteX16" fmla="*/ 167186 w 358698"/>
                <a:gd name="connsiteY16" fmla="*/ 242752 h 599537"/>
                <a:gd name="connsiteX17" fmla="*/ 126419 w 358698"/>
                <a:gd name="connsiteY17" fmla="*/ 177601 h 599537"/>
                <a:gd name="connsiteX18" fmla="*/ 171282 w 358698"/>
                <a:gd name="connsiteY18" fmla="*/ 107973 h 599537"/>
                <a:gd name="connsiteX19" fmla="*/ 229480 w 358698"/>
                <a:gd name="connsiteY19" fmla="*/ 178648 h 599537"/>
                <a:gd name="connsiteX20" fmla="*/ 167186 w 358698"/>
                <a:gd name="connsiteY20" fmla="*/ 242752 h 59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698" h="599537">
                  <a:moveTo>
                    <a:pt x="355115" y="370672"/>
                  </a:moveTo>
                  <a:cubicBezTo>
                    <a:pt x="352924" y="343526"/>
                    <a:pt x="337493" y="320952"/>
                    <a:pt x="296726" y="295711"/>
                  </a:cubicBezTo>
                  <a:cubicBezTo>
                    <a:pt x="335589" y="275898"/>
                    <a:pt x="345971" y="242275"/>
                    <a:pt x="346161" y="203699"/>
                  </a:cubicBezTo>
                  <a:cubicBezTo>
                    <a:pt x="346256" y="175219"/>
                    <a:pt x="347209" y="146644"/>
                    <a:pt x="345494" y="118260"/>
                  </a:cubicBezTo>
                  <a:cubicBezTo>
                    <a:pt x="341399" y="52728"/>
                    <a:pt x="307775" y="11389"/>
                    <a:pt x="244339" y="6436"/>
                  </a:cubicBezTo>
                  <a:cubicBezTo>
                    <a:pt x="173473" y="-136"/>
                    <a:pt x="108893" y="-422"/>
                    <a:pt x="35837" y="245"/>
                  </a:cubicBezTo>
                  <a:cubicBezTo>
                    <a:pt x="23" y="4150"/>
                    <a:pt x="-168" y="10818"/>
                    <a:pt x="23" y="38345"/>
                  </a:cubicBezTo>
                  <a:cubicBezTo>
                    <a:pt x="1451" y="225130"/>
                    <a:pt x="1356" y="412011"/>
                    <a:pt x="1737" y="598796"/>
                  </a:cubicBezTo>
                  <a:cubicBezTo>
                    <a:pt x="75842" y="598891"/>
                    <a:pt x="150041" y="600415"/>
                    <a:pt x="224051" y="598796"/>
                  </a:cubicBezTo>
                  <a:cubicBezTo>
                    <a:pt x="299108" y="597177"/>
                    <a:pt x="333969" y="567840"/>
                    <a:pt x="355210" y="494211"/>
                  </a:cubicBezTo>
                  <a:cubicBezTo>
                    <a:pt x="359782" y="453064"/>
                    <a:pt x="359973" y="411820"/>
                    <a:pt x="355115" y="370672"/>
                  </a:cubicBezTo>
                  <a:close/>
                  <a:moveTo>
                    <a:pt x="167186" y="492973"/>
                  </a:moveTo>
                  <a:cubicBezTo>
                    <a:pt x="122228" y="494307"/>
                    <a:pt x="126038" y="493449"/>
                    <a:pt x="126419" y="427822"/>
                  </a:cubicBezTo>
                  <a:cubicBezTo>
                    <a:pt x="126038" y="357623"/>
                    <a:pt x="123467" y="356385"/>
                    <a:pt x="171282" y="358194"/>
                  </a:cubicBezTo>
                  <a:cubicBezTo>
                    <a:pt x="227099" y="363243"/>
                    <a:pt x="229480" y="357814"/>
                    <a:pt x="229480" y="428870"/>
                  </a:cubicBezTo>
                  <a:cubicBezTo>
                    <a:pt x="229575" y="493259"/>
                    <a:pt x="229575" y="485163"/>
                    <a:pt x="167186" y="492973"/>
                  </a:cubicBezTo>
                  <a:close/>
                  <a:moveTo>
                    <a:pt x="167186" y="242752"/>
                  </a:moveTo>
                  <a:cubicBezTo>
                    <a:pt x="122228" y="244085"/>
                    <a:pt x="126038" y="243228"/>
                    <a:pt x="126419" y="177601"/>
                  </a:cubicBezTo>
                  <a:cubicBezTo>
                    <a:pt x="126038" y="107401"/>
                    <a:pt x="123467" y="106163"/>
                    <a:pt x="171282" y="107973"/>
                  </a:cubicBezTo>
                  <a:cubicBezTo>
                    <a:pt x="227099" y="113021"/>
                    <a:pt x="229480" y="107592"/>
                    <a:pt x="229480" y="178648"/>
                  </a:cubicBezTo>
                  <a:cubicBezTo>
                    <a:pt x="229575" y="243037"/>
                    <a:pt x="229575" y="235036"/>
                    <a:pt x="167186" y="242752"/>
                  </a:cubicBezTo>
                  <a:close/>
                </a:path>
              </a:pathLst>
            </a:custGeom>
            <a:solidFill>
              <a:srgbClr val="25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9" name="Graphic 22">
              <a:extLst>
                <a:ext uri="{FF2B5EF4-FFF2-40B4-BE49-F238E27FC236}">
                  <a16:creationId xmlns:a16="http://schemas.microsoft.com/office/drawing/2014/main" id="{01B042C8-20F9-407D-BF61-BC95C1E33B4C}"/>
                </a:ext>
              </a:extLst>
            </p:cNvPr>
            <p:cNvSpPr/>
            <p:nvPr/>
          </p:nvSpPr>
          <p:spPr>
            <a:xfrm>
              <a:off x="5636168" y="3695503"/>
              <a:ext cx="875310" cy="1468186"/>
            </a:xfrm>
            <a:custGeom>
              <a:avLst/>
              <a:gdLst>
                <a:gd name="connsiteX0" fmla="*/ 867886 w 875310"/>
                <a:gd name="connsiteY0" fmla="*/ 829459 h 1468186"/>
                <a:gd name="connsiteX1" fmla="*/ 820737 w 875310"/>
                <a:gd name="connsiteY1" fmla="*/ 703062 h 1468186"/>
                <a:gd name="connsiteX2" fmla="*/ 820737 w 875310"/>
                <a:gd name="connsiteY2" fmla="*/ 703062 h 1468186"/>
                <a:gd name="connsiteX3" fmla="*/ 820737 w 875310"/>
                <a:gd name="connsiteY3" fmla="*/ 703062 h 1468186"/>
                <a:gd name="connsiteX4" fmla="*/ 608235 w 875310"/>
                <a:gd name="connsiteY4" fmla="*/ 573712 h 1468186"/>
                <a:gd name="connsiteX5" fmla="*/ 416496 w 875310"/>
                <a:gd name="connsiteY5" fmla="*/ 548090 h 1468186"/>
                <a:gd name="connsiteX6" fmla="*/ 397446 w 875310"/>
                <a:gd name="connsiteY6" fmla="*/ 516562 h 1468186"/>
                <a:gd name="connsiteX7" fmla="*/ 395637 w 875310"/>
                <a:gd name="connsiteY7" fmla="*/ 362924 h 1468186"/>
                <a:gd name="connsiteX8" fmla="*/ 415258 w 875310"/>
                <a:gd name="connsiteY8" fmla="*/ 340826 h 1468186"/>
                <a:gd name="connsiteX9" fmla="*/ 454406 w 875310"/>
                <a:gd name="connsiteY9" fmla="*/ 340731 h 1468186"/>
                <a:gd name="connsiteX10" fmla="*/ 475932 w 875310"/>
                <a:gd name="connsiteY10" fmla="*/ 393976 h 1468186"/>
                <a:gd name="connsiteX11" fmla="*/ 590423 w 875310"/>
                <a:gd name="connsiteY11" fmla="*/ 502370 h 1468186"/>
                <a:gd name="connsiteX12" fmla="*/ 813975 w 875310"/>
                <a:gd name="connsiteY12" fmla="*/ 504180 h 1468186"/>
                <a:gd name="connsiteX13" fmla="*/ 845788 w 875310"/>
                <a:gd name="connsiteY13" fmla="*/ 471795 h 1468186"/>
                <a:gd name="connsiteX14" fmla="*/ 843693 w 875310"/>
                <a:gd name="connsiteY14" fmla="*/ 362638 h 1468186"/>
                <a:gd name="connsiteX15" fmla="*/ 705294 w 875310"/>
                <a:gd name="connsiteY15" fmla="*/ 191950 h 1468186"/>
                <a:gd name="connsiteX16" fmla="*/ 647478 w 875310"/>
                <a:gd name="connsiteY16" fmla="*/ 173281 h 1468186"/>
                <a:gd name="connsiteX17" fmla="*/ 619093 w 875310"/>
                <a:gd name="connsiteY17" fmla="*/ 46885 h 1468186"/>
                <a:gd name="connsiteX18" fmla="*/ 571087 w 875310"/>
                <a:gd name="connsiteY18" fmla="*/ 403 h 1468186"/>
                <a:gd name="connsiteX19" fmla="*/ 320103 w 875310"/>
                <a:gd name="connsiteY19" fmla="*/ 307 h 1468186"/>
                <a:gd name="connsiteX20" fmla="*/ 271526 w 875310"/>
                <a:gd name="connsiteY20" fmla="*/ 82699 h 1468186"/>
                <a:gd name="connsiteX21" fmla="*/ 199612 w 875310"/>
                <a:gd name="connsiteY21" fmla="*/ 180997 h 1468186"/>
                <a:gd name="connsiteX22" fmla="*/ 70834 w 875310"/>
                <a:gd name="connsiteY22" fmla="*/ 254720 h 1468186"/>
                <a:gd name="connsiteX23" fmla="*/ 730 w 875310"/>
                <a:gd name="connsiteY23" fmla="*/ 440267 h 1468186"/>
                <a:gd name="connsiteX24" fmla="*/ 63 w 875310"/>
                <a:gd name="connsiteY24" fmla="*/ 529421 h 1468186"/>
                <a:gd name="connsiteX25" fmla="*/ 65310 w 875310"/>
                <a:gd name="connsiteY25" fmla="*/ 723445 h 1468186"/>
                <a:gd name="connsiteX26" fmla="*/ 65310 w 875310"/>
                <a:gd name="connsiteY26" fmla="*/ 723445 h 1468186"/>
                <a:gd name="connsiteX27" fmla="*/ 65310 w 875310"/>
                <a:gd name="connsiteY27" fmla="*/ 723445 h 1468186"/>
                <a:gd name="connsiteX28" fmla="*/ 302768 w 875310"/>
                <a:gd name="connsiteY28" fmla="*/ 846318 h 1468186"/>
                <a:gd name="connsiteX29" fmla="*/ 302768 w 875310"/>
                <a:gd name="connsiteY29" fmla="*/ 846318 h 1468186"/>
                <a:gd name="connsiteX30" fmla="*/ 302768 w 875310"/>
                <a:gd name="connsiteY30" fmla="*/ 846318 h 1468186"/>
                <a:gd name="connsiteX31" fmla="*/ 438404 w 875310"/>
                <a:gd name="connsiteY31" fmla="*/ 882703 h 1468186"/>
                <a:gd name="connsiteX32" fmla="*/ 475742 w 875310"/>
                <a:gd name="connsiteY32" fmla="*/ 932329 h 1468186"/>
                <a:gd name="connsiteX33" fmla="*/ 474218 w 875310"/>
                <a:gd name="connsiteY33" fmla="*/ 1108922 h 1468186"/>
                <a:gd name="connsiteX34" fmla="*/ 418116 w 875310"/>
                <a:gd name="connsiteY34" fmla="*/ 1133116 h 1468186"/>
                <a:gd name="connsiteX35" fmla="*/ 398304 w 875310"/>
                <a:gd name="connsiteY35" fmla="*/ 1103588 h 1468186"/>
                <a:gd name="connsiteX36" fmla="*/ 398304 w 875310"/>
                <a:gd name="connsiteY36" fmla="*/ 1000528 h 1468186"/>
                <a:gd name="connsiteX37" fmla="*/ 311817 w 875310"/>
                <a:gd name="connsiteY37" fmla="*/ 923089 h 1468186"/>
                <a:gd name="connsiteX38" fmla="*/ 126270 w 875310"/>
                <a:gd name="connsiteY38" fmla="*/ 921946 h 1468186"/>
                <a:gd name="connsiteX39" fmla="*/ 921 w 875310"/>
                <a:gd name="connsiteY39" fmla="*/ 1045581 h 1468186"/>
                <a:gd name="connsiteX40" fmla="*/ 195802 w 875310"/>
                <a:gd name="connsiteY40" fmla="*/ 1285325 h 1468186"/>
                <a:gd name="connsiteX41" fmla="*/ 269526 w 875310"/>
                <a:gd name="connsiteY41" fmla="*/ 1367907 h 1468186"/>
                <a:gd name="connsiteX42" fmla="*/ 272859 w 875310"/>
                <a:gd name="connsiteY42" fmla="*/ 1441726 h 1468186"/>
                <a:gd name="connsiteX43" fmla="*/ 311626 w 875310"/>
                <a:gd name="connsiteY43" fmla="*/ 1466586 h 1468186"/>
                <a:gd name="connsiteX44" fmla="*/ 554133 w 875310"/>
                <a:gd name="connsiteY44" fmla="*/ 1468110 h 1468186"/>
                <a:gd name="connsiteX45" fmla="*/ 617474 w 875310"/>
                <a:gd name="connsiteY45" fmla="*/ 1427438 h 1468186"/>
                <a:gd name="connsiteX46" fmla="*/ 615855 w 875310"/>
                <a:gd name="connsiteY46" fmla="*/ 1344190 h 1468186"/>
                <a:gd name="connsiteX47" fmla="*/ 662908 w 875310"/>
                <a:gd name="connsiteY47" fmla="*/ 1292469 h 1468186"/>
                <a:gd name="connsiteX48" fmla="*/ 805021 w 875310"/>
                <a:gd name="connsiteY48" fmla="*/ 1198076 h 1468186"/>
                <a:gd name="connsiteX49" fmla="*/ 867886 w 875310"/>
                <a:gd name="connsiteY49" fmla="*/ 829459 h 1468186"/>
                <a:gd name="connsiteX50" fmla="*/ 474027 w 875310"/>
                <a:gd name="connsiteY50" fmla="*/ 1130449 h 1468186"/>
                <a:gd name="connsiteX51" fmla="*/ 474027 w 875310"/>
                <a:gd name="connsiteY51" fmla="*/ 1130449 h 1468186"/>
                <a:gd name="connsiteX52" fmla="*/ 474027 w 875310"/>
                <a:gd name="connsiteY52" fmla="*/ 1130449 h 1468186"/>
                <a:gd name="connsiteX53" fmla="*/ 474027 w 875310"/>
                <a:gd name="connsiteY53" fmla="*/ 1130449 h 146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75310" h="1468186">
                  <a:moveTo>
                    <a:pt x="867886" y="829459"/>
                  </a:moveTo>
                  <a:cubicBezTo>
                    <a:pt x="865124" y="804979"/>
                    <a:pt x="849884" y="745734"/>
                    <a:pt x="820737" y="703062"/>
                  </a:cubicBezTo>
                  <a:cubicBezTo>
                    <a:pt x="820737" y="703062"/>
                    <a:pt x="820737" y="703062"/>
                    <a:pt x="820737" y="703062"/>
                  </a:cubicBezTo>
                  <a:cubicBezTo>
                    <a:pt x="820737" y="703062"/>
                    <a:pt x="820737" y="703062"/>
                    <a:pt x="820737" y="703062"/>
                  </a:cubicBezTo>
                  <a:cubicBezTo>
                    <a:pt x="773112" y="621433"/>
                    <a:pt x="696341" y="590857"/>
                    <a:pt x="608235" y="573712"/>
                  </a:cubicBezTo>
                  <a:cubicBezTo>
                    <a:pt x="538416" y="559996"/>
                    <a:pt x="477647" y="561235"/>
                    <a:pt x="416496" y="548090"/>
                  </a:cubicBezTo>
                  <a:cubicBezTo>
                    <a:pt x="399828" y="544471"/>
                    <a:pt x="397351" y="529612"/>
                    <a:pt x="397446" y="516562"/>
                  </a:cubicBezTo>
                  <a:cubicBezTo>
                    <a:pt x="397637" y="477224"/>
                    <a:pt x="395637" y="411692"/>
                    <a:pt x="395637" y="362924"/>
                  </a:cubicBezTo>
                  <a:cubicBezTo>
                    <a:pt x="395637" y="337397"/>
                    <a:pt x="393827" y="340921"/>
                    <a:pt x="415258" y="340826"/>
                  </a:cubicBezTo>
                  <a:cubicBezTo>
                    <a:pt x="427164" y="341207"/>
                    <a:pt x="449358" y="341588"/>
                    <a:pt x="454406" y="340731"/>
                  </a:cubicBezTo>
                  <a:cubicBezTo>
                    <a:pt x="482790" y="342255"/>
                    <a:pt x="475647" y="334349"/>
                    <a:pt x="475932" y="393976"/>
                  </a:cubicBezTo>
                  <a:cubicBezTo>
                    <a:pt x="476599" y="520087"/>
                    <a:pt x="467646" y="499798"/>
                    <a:pt x="590423" y="502370"/>
                  </a:cubicBezTo>
                  <a:cubicBezTo>
                    <a:pt x="664908" y="502846"/>
                    <a:pt x="739489" y="503418"/>
                    <a:pt x="813975" y="504180"/>
                  </a:cubicBezTo>
                  <a:cubicBezTo>
                    <a:pt x="846931" y="504561"/>
                    <a:pt x="846931" y="504561"/>
                    <a:pt x="845788" y="471795"/>
                  </a:cubicBezTo>
                  <a:cubicBezTo>
                    <a:pt x="844359" y="430742"/>
                    <a:pt x="844264" y="399024"/>
                    <a:pt x="843693" y="362638"/>
                  </a:cubicBezTo>
                  <a:cubicBezTo>
                    <a:pt x="837978" y="272341"/>
                    <a:pt x="803497" y="224716"/>
                    <a:pt x="705294" y="191950"/>
                  </a:cubicBezTo>
                  <a:cubicBezTo>
                    <a:pt x="683958" y="184045"/>
                    <a:pt x="673576" y="181473"/>
                    <a:pt x="647478" y="173281"/>
                  </a:cubicBezTo>
                  <a:cubicBezTo>
                    <a:pt x="613664" y="159851"/>
                    <a:pt x="622522" y="177758"/>
                    <a:pt x="619093" y="46885"/>
                  </a:cubicBezTo>
                  <a:cubicBezTo>
                    <a:pt x="618998" y="-455"/>
                    <a:pt x="619569" y="117"/>
                    <a:pt x="571087" y="403"/>
                  </a:cubicBezTo>
                  <a:cubicBezTo>
                    <a:pt x="517080" y="974"/>
                    <a:pt x="371824" y="-645"/>
                    <a:pt x="320103" y="307"/>
                  </a:cubicBezTo>
                  <a:cubicBezTo>
                    <a:pt x="270383" y="1260"/>
                    <a:pt x="271240" y="-2550"/>
                    <a:pt x="271526" y="82699"/>
                  </a:cubicBezTo>
                  <a:cubicBezTo>
                    <a:pt x="270097" y="170710"/>
                    <a:pt x="283146" y="160042"/>
                    <a:pt x="199612" y="180997"/>
                  </a:cubicBezTo>
                  <a:cubicBezTo>
                    <a:pt x="148463" y="191188"/>
                    <a:pt x="106743" y="217477"/>
                    <a:pt x="70834" y="254720"/>
                  </a:cubicBezTo>
                  <a:cubicBezTo>
                    <a:pt x="20733" y="306727"/>
                    <a:pt x="-32" y="375497"/>
                    <a:pt x="730" y="440267"/>
                  </a:cubicBezTo>
                  <a:cubicBezTo>
                    <a:pt x="540" y="469985"/>
                    <a:pt x="-222" y="501132"/>
                    <a:pt x="63" y="529421"/>
                  </a:cubicBezTo>
                  <a:cubicBezTo>
                    <a:pt x="730" y="602383"/>
                    <a:pt x="11208" y="669629"/>
                    <a:pt x="65310" y="723445"/>
                  </a:cubicBezTo>
                  <a:cubicBezTo>
                    <a:pt x="65310" y="723445"/>
                    <a:pt x="65310" y="723445"/>
                    <a:pt x="65310" y="723445"/>
                  </a:cubicBezTo>
                  <a:cubicBezTo>
                    <a:pt x="65310" y="723445"/>
                    <a:pt x="65310" y="723445"/>
                    <a:pt x="65310" y="723445"/>
                  </a:cubicBezTo>
                  <a:cubicBezTo>
                    <a:pt x="129222" y="793835"/>
                    <a:pt x="212757" y="826315"/>
                    <a:pt x="302768" y="846318"/>
                  </a:cubicBezTo>
                  <a:cubicBezTo>
                    <a:pt x="302768" y="846318"/>
                    <a:pt x="302768" y="846318"/>
                    <a:pt x="302768" y="846318"/>
                  </a:cubicBezTo>
                  <a:lnTo>
                    <a:pt x="302768" y="846318"/>
                  </a:lnTo>
                  <a:cubicBezTo>
                    <a:pt x="364109" y="863177"/>
                    <a:pt x="397542" y="873369"/>
                    <a:pt x="438404" y="882703"/>
                  </a:cubicBezTo>
                  <a:cubicBezTo>
                    <a:pt x="474218" y="890800"/>
                    <a:pt x="475361" y="889180"/>
                    <a:pt x="475742" y="932329"/>
                  </a:cubicBezTo>
                  <a:cubicBezTo>
                    <a:pt x="476409" y="1002337"/>
                    <a:pt x="474599" y="1042819"/>
                    <a:pt x="474218" y="1108922"/>
                  </a:cubicBezTo>
                  <a:cubicBezTo>
                    <a:pt x="474123" y="1136926"/>
                    <a:pt x="468979" y="1133306"/>
                    <a:pt x="418116" y="1133116"/>
                  </a:cubicBezTo>
                  <a:cubicBezTo>
                    <a:pt x="398208" y="1132163"/>
                    <a:pt x="398208" y="1132163"/>
                    <a:pt x="398304" y="1103588"/>
                  </a:cubicBezTo>
                  <a:cubicBezTo>
                    <a:pt x="398589" y="1069203"/>
                    <a:pt x="398304" y="1034913"/>
                    <a:pt x="398304" y="1000528"/>
                  </a:cubicBezTo>
                  <a:cubicBezTo>
                    <a:pt x="396970" y="922518"/>
                    <a:pt x="408305" y="924328"/>
                    <a:pt x="311817" y="923089"/>
                  </a:cubicBezTo>
                  <a:cubicBezTo>
                    <a:pt x="249999" y="922518"/>
                    <a:pt x="188087" y="920803"/>
                    <a:pt x="126270" y="921946"/>
                  </a:cubicBezTo>
                  <a:cubicBezTo>
                    <a:pt x="-10795" y="922613"/>
                    <a:pt x="-127" y="913088"/>
                    <a:pt x="921" y="1045581"/>
                  </a:cubicBezTo>
                  <a:cubicBezTo>
                    <a:pt x="63" y="1165691"/>
                    <a:pt x="75882" y="1257988"/>
                    <a:pt x="195802" y="1285325"/>
                  </a:cubicBezTo>
                  <a:cubicBezTo>
                    <a:pt x="270764" y="1304851"/>
                    <a:pt x="267144" y="1285801"/>
                    <a:pt x="269526" y="1367907"/>
                  </a:cubicBezTo>
                  <a:cubicBezTo>
                    <a:pt x="270478" y="1399816"/>
                    <a:pt x="271431" y="1420390"/>
                    <a:pt x="272859" y="1441726"/>
                  </a:cubicBezTo>
                  <a:cubicBezTo>
                    <a:pt x="273717" y="1468205"/>
                    <a:pt x="279622" y="1466014"/>
                    <a:pt x="311626" y="1466586"/>
                  </a:cubicBezTo>
                  <a:cubicBezTo>
                    <a:pt x="374872" y="1467634"/>
                    <a:pt x="494125" y="1467634"/>
                    <a:pt x="554133" y="1468110"/>
                  </a:cubicBezTo>
                  <a:cubicBezTo>
                    <a:pt x="611283" y="1468586"/>
                    <a:pt x="617855" y="1468110"/>
                    <a:pt x="617474" y="1427438"/>
                  </a:cubicBezTo>
                  <a:cubicBezTo>
                    <a:pt x="617283" y="1398958"/>
                    <a:pt x="616807" y="1383242"/>
                    <a:pt x="615855" y="1344190"/>
                  </a:cubicBezTo>
                  <a:cubicBezTo>
                    <a:pt x="614807" y="1299422"/>
                    <a:pt x="618998" y="1301803"/>
                    <a:pt x="662908" y="1292469"/>
                  </a:cubicBezTo>
                  <a:cubicBezTo>
                    <a:pt x="720915" y="1276943"/>
                    <a:pt x="771112" y="1247320"/>
                    <a:pt x="805021" y="1198076"/>
                  </a:cubicBezTo>
                  <a:cubicBezTo>
                    <a:pt x="882364" y="1085681"/>
                    <a:pt x="882364" y="956236"/>
                    <a:pt x="867886" y="829459"/>
                  </a:cubicBezTo>
                  <a:close/>
                  <a:moveTo>
                    <a:pt x="474027" y="1130449"/>
                  </a:moveTo>
                  <a:cubicBezTo>
                    <a:pt x="474027" y="1130449"/>
                    <a:pt x="474027" y="1130449"/>
                    <a:pt x="474027" y="1130449"/>
                  </a:cubicBezTo>
                  <a:cubicBezTo>
                    <a:pt x="474027" y="1130449"/>
                    <a:pt x="474027" y="1130449"/>
                    <a:pt x="474027" y="1130449"/>
                  </a:cubicBezTo>
                  <a:cubicBezTo>
                    <a:pt x="474027" y="1130449"/>
                    <a:pt x="474027" y="1130449"/>
                    <a:pt x="474027" y="1130449"/>
                  </a:cubicBezTo>
                  <a:close/>
                </a:path>
              </a:pathLst>
            </a:custGeom>
            <a:solidFill>
              <a:srgbClr val="EBE2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sp>
        <p:nvSpPr>
          <p:cNvPr id="50" name="TextBox 49">
            <a:extLst>
              <a:ext uri="{FF2B5EF4-FFF2-40B4-BE49-F238E27FC236}">
                <a16:creationId xmlns:a16="http://schemas.microsoft.com/office/drawing/2014/main" id="{6D18D76E-D3FA-33AA-CBCD-AC4C3D694D45}"/>
              </a:ext>
            </a:extLst>
          </p:cNvPr>
          <p:cNvSpPr txBox="1"/>
          <p:nvPr/>
        </p:nvSpPr>
        <p:spPr>
          <a:xfrm>
            <a:off x="5572732" y="5678729"/>
            <a:ext cx="3475732" cy="338554"/>
          </a:xfrm>
          <a:prstGeom prst="rect">
            <a:avLst/>
          </a:prstGeom>
          <a:noFill/>
        </p:spPr>
        <p:txBody>
          <a:bodyPr wrap="square" l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altLang="ko-KR" sz="1600" b="1"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امارات متحده عربی</a:t>
            </a:r>
            <a:endParaRPr kumimoji="0" lang="ko-KR" altLang="en-US" sz="1600" b="1"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endParaRPr>
          </a:p>
        </p:txBody>
      </p:sp>
      <p:grpSp>
        <p:nvGrpSpPr>
          <p:cNvPr id="51" name="Group 50">
            <a:extLst>
              <a:ext uri="{FF2B5EF4-FFF2-40B4-BE49-F238E27FC236}">
                <a16:creationId xmlns:a16="http://schemas.microsoft.com/office/drawing/2014/main" id="{998455B5-B904-3E19-BE41-240F73C252CD}"/>
              </a:ext>
            </a:extLst>
          </p:cNvPr>
          <p:cNvGrpSpPr/>
          <p:nvPr/>
        </p:nvGrpSpPr>
        <p:grpSpPr>
          <a:xfrm>
            <a:off x="0" y="4427715"/>
            <a:ext cx="2840397" cy="2458140"/>
            <a:chOff x="319983" y="1705099"/>
            <a:chExt cx="6418793" cy="5152901"/>
          </a:xfrm>
        </p:grpSpPr>
        <p:sp>
          <p:nvSpPr>
            <p:cNvPr id="52" name="Freeform: Shape 51">
              <a:extLst>
                <a:ext uri="{FF2B5EF4-FFF2-40B4-BE49-F238E27FC236}">
                  <a16:creationId xmlns:a16="http://schemas.microsoft.com/office/drawing/2014/main" id="{BD46EEF3-0F2F-9574-2F31-D00FCD32C37B}"/>
                </a:ext>
              </a:extLst>
            </p:cNvPr>
            <p:cNvSpPr/>
            <p:nvPr/>
          </p:nvSpPr>
          <p:spPr>
            <a:xfrm>
              <a:off x="3624752" y="2274090"/>
              <a:ext cx="3114024" cy="2298158"/>
            </a:xfrm>
            <a:custGeom>
              <a:avLst/>
              <a:gdLst>
                <a:gd name="connsiteX0" fmla="*/ 43590 w 4114165"/>
                <a:gd name="connsiteY0" fmla="*/ 3035606 h 3036265"/>
                <a:gd name="connsiteX1" fmla="*/ 26 w 4114165"/>
                <a:gd name="connsiteY1" fmla="*/ 2993362 h 3036265"/>
                <a:gd name="connsiteX2" fmla="*/ 686 w 4114165"/>
                <a:gd name="connsiteY2" fmla="*/ 2683135 h 3036265"/>
                <a:gd name="connsiteX3" fmla="*/ 44250 w 4114165"/>
                <a:gd name="connsiteY3" fmla="*/ 2638251 h 3036265"/>
                <a:gd name="connsiteX4" fmla="*/ 314874 w 4114165"/>
                <a:gd name="connsiteY4" fmla="*/ 2638251 h 3036265"/>
                <a:gd name="connsiteX5" fmla="*/ 357117 w 4114165"/>
                <a:gd name="connsiteY5" fmla="*/ 2633631 h 3036265"/>
                <a:gd name="connsiteX6" fmla="*/ 357117 w 4114165"/>
                <a:gd name="connsiteY6" fmla="*/ 2627690 h 3036265"/>
                <a:gd name="connsiteX7" fmla="*/ 357117 w 4114165"/>
                <a:gd name="connsiteY7" fmla="*/ 2282480 h 3036265"/>
                <a:gd name="connsiteX8" fmla="*/ 357777 w 4114165"/>
                <a:gd name="connsiteY8" fmla="*/ 1953111 h 3036265"/>
                <a:gd name="connsiteX9" fmla="*/ 449525 w 4114165"/>
                <a:gd name="connsiteY9" fmla="*/ 1860043 h 3036265"/>
                <a:gd name="connsiteX10" fmla="*/ 1027076 w 4114165"/>
                <a:gd name="connsiteY10" fmla="*/ 1860043 h 3036265"/>
                <a:gd name="connsiteX11" fmla="*/ 1122124 w 4114165"/>
                <a:gd name="connsiteY11" fmla="*/ 1956411 h 3036265"/>
                <a:gd name="connsiteX12" fmla="*/ 1122124 w 4114165"/>
                <a:gd name="connsiteY12" fmla="*/ 2593367 h 3036265"/>
                <a:gd name="connsiteX13" fmla="*/ 1188790 w 4114165"/>
                <a:gd name="connsiteY13" fmla="*/ 2636271 h 3036265"/>
                <a:gd name="connsiteX14" fmla="*/ 1201991 w 4114165"/>
                <a:gd name="connsiteY14" fmla="*/ 2615809 h 3036265"/>
                <a:gd name="connsiteX15" fmla="*/ 1202651 w 4114165"/>
                <a:gd name="connsiteY15" fmla="*/ 2579506 h 3036265"/>
                <a:gd name="connsiteX16" fmla="*/ 1202651 w 4114165"/>
                <a:gd name="connsiteY16" fmla="*/ 1355099 h 3036265"/>
                <a:gd name="connsiteX17" fmla="*/ 1202651 w 4114165"/>
                <a:gd name="connsiteY17" fmla="*/ 1322096 h 3036265"/>
                <a:gd name="connsiteX18" fmla="*/ 1279878 w 4114165"/>
                <a:gd name="connsiteY18" fmla="*/ 1245529 h 3036265"/>
                <a:gd name="connsiteX19" fmla="*/ 1613207 w 4114165"/>
                <a:gd name="connsiteY19" fmla="*/ 1245529 h 3036265"/>
                <a:gd name="connsiteX20" fmla="*/ 1870630 w 4114165"/>
                <a:gd name="connsiteY20" fmla="*/ 1245529 h 3036265"/>
                <a:gd name="connsiteX21" fmla="*/ 1966998 w 4114165"/>
                <a:gd name="connsiteY21" fmla="*/ 1343878 h 3036265"/>
                <a:gd name="connsiteX22" fmla="*/ 1966998 w 4114165"/>
                <a:gd name="connsiteY22" fmla="*/ 2597987 h 3036265"/>
                <a:gd name="connsiteX23" fmla="*/ 1978879 w 4114165"/>
                <a:gd name="connsiteY23" fmla="*/ 2635611 h 3036265"/>
                <a:gd name="connsiteX24" fmla="*/ 2036964 w 4114165"/>
                <a:gd name="connsiteY24" fmla="*/ 2634951 h 3036265"/>
                <a:gd name="connsiteX25" fmla="*/ 2046205 w 4114165"/>
                <a:gd name="connsiteY25" fmla="*/ 2599307 h 3036265"/>
                <a:gd name="connsiteX26" fmla="*/ 2046205 w 4114165"/>
                <a:gd name="connsiteY26" fmla="*/ 830353 h 3036265"/>
                <a:gd name="connsiteX27" fmla="*/ 2046205 w 4114165"/>
                <a:gd name="connsiteY27" fmla="*/ 800650 h 3036265"/>
                <a:gd name="connsiteX28" fmla="*/ 2118152 w 4114165"/>
                <a:gd name="connsiteY28" fmla="*/ 727384 h 3036265"/>
                <a:gd name="connsiteX29" fmla="*/ 2738605 w 4114165"/>
                <a:gd name="connsiteY29" fmla="*/ 727384 h 3036265"/>
                <a:gd name="connsiteX30" fmla="*/ 2809892 w 4114165"/>
                <a:gd name="connsiteY30" fmla="*/ 801970 h 3036265"/>
                <a:gd name="connsiteX31" fmla="*/ 2810552 w 4114165"/>
                <a:gd name="connsiteY31" fmla="*/ 2594027 h 3036265"/>
                <a:gd name="connsiteX32" fmla="*/ 2857416 w 4114165"/>
                <a:gd name="connsiteY32" fmla="*/ 2639571 h 3036265"/>
                <a:gd name="connsiteX33" fmla="*/ 2891079 w 4114165"/>
                <a:gd name="connsiteY33" fmla="*/ 2590727 h 3036265"/>
                <a:gd name="connsiteX34" fmla="*/ 2891079 w 4114165"/>
                <a:gd name="connsiteY34" fmla="*/ 122771 h 3036265"/>
                <a:gd name="connsiteX35" fmla="*/ 3012529 w 4114165"/>
                <a:gd name="connsiteY35" fmla="*/ 0 h 3036265"/>
                <a:gd name="connsiteX36" fmla="*/ 3563678 w 4114165"/>
                <a:gd name="connsiteY36" fmla="*/ 0 h 3036265"/>
                <a:gd name="connsiteX37" fmla="*/ 3653446 w 4114165"/>
                <a:gd name="connsiteY37" fmla="*/ 87788 h 3036265"/>
                <a:gd name="connsiteX38" fmla="*/ 3650806 w 4114165"/>
                <a:gd name="connsiteY38" fmla="*/ 2594687 h 3036265"/>
                <a:gd name="connsiteX39" fmla="*/ 3695029 w 4114165"/>
                <a:gd name="connsiteY39" fmla="*/ 2638911 h 3036265"/>
                <a:gd name="connsiteX40" fmla="*/ 4071262 w 4114165"/>
                <a:gd name="connsiteY40" fmla="*/ 2638911 h 3036265"/>
                <a:gd name="connsiteX41" fmla="*/ 4114166 w 4114165"/>
                <a:gd name="connsiteY41" fmla="*/ 2681815 h 3036265"/>
                <a:gd name="connsiteX42" fmla="*/ 4114166 w 4114165"/>
                <a:gd name="connsiteY42" fmla="*/ 2992042 h 3036265"/>
                <a:gd name="connsiteX43" fmla="*/ 4069283 w 4114165"/>
                <a:gd name="connsiteY43" fmla="*/ 3036266 h 3036265"/>
                <a:gd name="connsiteX44" fmla="*/ 43590 w 4114165"/>
                <a:gd name="connsiteY44" fmla="*/ 3035606 h 303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114165" h="3036265">
                  <a:moveTo>
                    <a:pt x="43590" y="3035606"/>
                  </a:moveTo>
                  <a:cubicBezTo>
                    <a:pt x="11247" y="3035606"/>
                    <a:pt x="-634" y="3027685"/>
                    <a:pt x="26" y="2993362"/>
                  </a:cubicBezTo>
                  <a:cubicBezTo>
                    <a:pt x="2006" y="2889733"/>
                    <a:pt x="686" y="2786764"/>
                    <a:pt x="686" y="2683135"/>
                  </a:cubicBezTo>
                  <a:cubicBezTo>
                    <a:pt x="686" y="2638911"/>
                    <a:pt x="1346" y="2638251"/>
                    <a:pt x="44250" y="2638251"/>
                  </a:cubicBezTo>
                  <a:cubicBezTo>
                    <a:pt x="134678" y="2638251"/>
                    <a:pt x="224446" y="2638251"/>
                    <a:pt x="314874" y="2638251"/>
                  </a:cubicBezTo>
                  <a:cubicBezTo>
                    <a:pt x="328735" y="2638251"/>
                    <a:pt x="343256" y="2640231"/>
                    <a:pt x="357117" y="2633631"/>
                  </a:cubicBezTo>
                  <a:cubicBezTo>
                    <a:pt x="357117" y="2631650"/>
                    <a:pt x="357117" y="2629670"/>
                    <a:pt x="357117" y="2627690"/>
                  </a:cubicBezTo>
                  <a:cubicBezTo>
                    <a:pt x="356457" y="2512840"/>
                    <a:pt x="357117" y="2397330"/>
                    <a:pt x="357117" y="2282480"/>
                  </a:cubicBezTo>
                  <a:cubicBezTo>
                    <a:pt x="357117" y="2280500"/>
                    <a:pt x="357777" y="2060700"/>
                    <a:pt x="357777" y="1953111"/>
                  </a:cubicBezTo>
                  <a:cubicBezTo>
                    <a:pt x="357777" y="1881165"/>
                    <a:pt x="378899" y="1860043"/>
                    <a:pt x="449525" y="1860043"/>
                  </a:cubicBezTo>
                  <a:cubicBezTo>
                    <a:pt x="642262" y="1860043"/>
                    <a:pt x="834339" y="1860043"/>
                    <a:pt x="1027076" y="1860043"/>
                  </a:cubicBezTo>
                  <a:cubicBezTo>
                    <a:pt x="1101663" y="1860043"/>
                    <a:pt x="1122124" y="1880505"/>
                    <a:pt x="1122124" y="1956411"/>
                  </a:cubicBezTo>
                  <a:cubicBezTo>
                    <a:pt x="1122124" y="2168950"/>
                    <a:pt x="1122124" y="2380829"/>
                    <a:pt x="1122124" y="2593367"/>
                  </a:cubicBezTo>
                  <a:cubicBezTo>
                    <a:pt x="1122124" y="2634290"/>
                    <a:pt x="1149187" y="2652112"/>
                    <a:pt x="1188790" y="2636271"/>
                  </a:cubicBezTo>
                  <a:cubicBezTo>
                    <a:pt x="1198691" y="2632310"/>
                    <a:pt x="1201991" y="2625050"/>
                    <a:pt x="1201991" y="2615809"/>
                  </a:cubicBezTo>
                  <a:cubicBezTo>
                    <a:pt x="1201991" y="2603928"/>
                    <a:pt x="1202651" y="2591387"/>
                    <a:pt x="1202651" y="2579506"/>
                  </a:cubicBezTo>
                  <a:cubicBezTo>
                    <a:pt x="1202651" y="2171590"/>
                    <a:pt x="1202651" y="1763674"/>
                    <a:pt x="1202651" y="1355099"/>
                  </a:cubicBezTo>
                  <a:cubicBezTo>
                    <a:pt x="1202651" y="1343878"/>
                    <a:pt x="1202651" y="1333317"/>
                    <a:pt x="1202651" y="1322096"/>
                  </a:cubicBezTo>
                  <a:cubicBezTo>
                    <a:pt x="1203971" y="1268631"/>
                    <a:pt x="1227074" y="1245529"/>
                    <a:pt x="1279878" y="1245529"/>
                  </a:cubicBezTo>
                  <a:cubicBezTo>
                    <a:pt x="1390768" y="1244869"/>
                    <a:pt x="1502318" y="1245529"/>
                    <a:pt x="1613207" y="1245529"/>
                  </a:cubicBezTo>
                  <a:cubicBezTo>
                    <a:pt x="1699015" y="1245529"/>
                    <a:pt x="1784822" y="1245529"/>
                    <a:pt x="1870630" y="1245529"/>
                  </a:cubicBezTo>
                  <a:cubicBezTo>
                    <a:pt x="1947857" y="1245529"/>
                    <a:pt x="1966998" y="1264671"/>
                    <a:pt x="1966998" y="1343878"/>
                  </a:cubicBezTo>
                  <a:cubicBezTo>
                    <a:pt x="1966998" y="1662685"/>
                    <a:pt x="1966998" y="2498979"/>
                    <a:pt x="1966998" y="2597987"/>
                  </a:cubicBezTo>
                  <a:cubicBezTo>
                    <a:pt x="1966998" y="2611189"/>
                    <a:pt x="1961058" y="2629670"/>
                    <a:pt x="1978879" y="2635611"/>
                  </a:cubicBezTo>
                  <a:cubicBezTo>
                    <a:pt x="1997361" y="2641551"/>
                    <a:pt x="2018483" y="2642872"/>
                    <a:pt x="2036964" y="2634951"/>
                  </a:cubicBezTo>
                  <a:cubicBezTo>
                    <a:pt x="2052146" y="2628350"/>
                    <a:pt x="2046205" y="2611849"/>
                    <a:pt x="2046205" y="2599307"/>
                  </a:cubicBezTo>
                  <a:cubicBezTo>
                    <a:pt x="2046865" y="2454095"/>
                    <a:pt x="2046205" y="1275232"/>
                    <a:pt x="2046205" y="830353"/>
                  </a:cubicBezTo>
                  <a:cubicBezTo>
                    <a:pt x="2046205" y="820452"/>
                    <a:pt x="2046205" y="810551"/>
                    <a:pt x="2046205" y="800650"/>
                  </a:cubicBezTo>
                  <a:cubicBezTo>
                    <a:pt x="2048185" y="754446"/>
                    <a:pt x="2072607" y="727384"/>
                    <a:pt x="2118152" y="727384"/>
                  </a:cubicBezTo>
                  <a:cubicBezTo>
                    <a:pt x="2324750" y="726724"/>
                    <a:pt x="2532008" y="726724"/>
                    <a:pt x="2738605" y="727384"/>
                  </a:cubicBezTo>
                  <a:cubicBezTo>
                    <a:pt x="2782830" y="727384"/>
                    <a:pt x="2808572" y="756426"/>
                    <a:pt x="2809892" y="801970"/>
                  </a:cubicBezTo>
                  <a:cubicBezTo>
                    <a:pt x="2811212" y="848174"/>
                    <a:pt x="2810552" y="2042879"/>
                    <a:pt x="2810552" y="2594027"/>
                  </a:cubicBezTo>
                  <a:cubicBezTo>
                    <a:pt x="2810552" y="2638251"/>
                    <a:pt x="2813192" y="2638251"/>
                    <a:pt x="2857416" y="2639571"/>
                  </a:cubicBezTo>
                  <a:cubicBezTo>
                    <a:pt x="2897019" y="2640891"/>
                    <a:pt x="2891079" y="2614489"/>
                    <a:pt x="2891079" y="2590727"/>
                  </a:cubicBezTo>
                  <a:cubicBezTo>
                    <a:pt x="2891079" y="1768295"/>
                    <a:pt x="2891079" y="945203"/>
                    <a:pt x="2891079" y="122771"/>
                  </a:cubicBezTo>
                  <a:cubicBezTo>
                    <a:pt x="2891079" y="9241"/>
                    <a:pt x="2900320" y="0"/>
                    <a:pt x="3012529" y="0"/>
                  </a:cubicBezTo>
                  <a:cubicBezTo>
                    <a:pt x="3196026" y="0"/>
                    <a:pt x="3380182" y="0"/>
                    <a:pt x="3563678" y="0"/>
                  </a:cubicBezTo>
                  <a:cubicBezTo>
                    <a:pt x="3631664" y="0"/>
                    <a:pt x="3652785" y="21122"/>
                    <a:pt x="3653446" y="87788"/>
                  </a:cubicBezTo>
                  <a:cubicBezTo>
                    <a:pt x="3654106" y="264023"/>
                    <a:pt x="3651466" y="2399310"/>
                    <a:pt x="3650806" y="2594687"/>
                  </a:cubicBezTo>
                  <a:cubicBezTo>
                    <a:pt x="3650806" y="2638911"/>
                    <a:pt x="3650806" y="2638911"/>
                    <a:pt x="3695029" y="2638911"/>
                  </a:cubicBezTo>
                  <a:cubicBezTo>
                    <a:pt x="3820440" y="2638911"/>
                    <a:pt x="3945851" y="2638911"/>
                    <a:pt x="4071262" y="2638911"/>
                  </a:cubicBezTo>
                  <a:cubicBezTo>
                    <a:pt x="4112186" y="2638911"/>
                    <a:pt x="4114166" y="2640891"/>
                    <a:pt x="4114166" y="2681815"/>
                  </a:cubicBezTo>
                  <a:cubicBezTo>
                    <a:pt x="4114166" y="2785444"/>
                    <a:pt x="4114166" y="2888413"/>
                    <a:pt x="4114166" y="2992042"/>
                  </a:cubicBezTo>
                  <a:cubicBezTo>
                    <a:pt x="4114166" y="3034946"/>
                    <a:pt x="4113506" y="3036266"/>
                    <a:pt x="4069283" y="3036266"/>
                  </a:cubicBezTo>
                  <a:cubicBezTo>
                    <a:pt x="3504933" y="3034946"/>
                    <a:pt x="196723" y="3034286"/>
                    <a:pt x="43590" y="3035606"/>
                  </a:cubicBezTo>
                  <a:close/>
                </a:path>
              </a:pathLst>
            </a:custGeom>
            <a:solidFill>
              <a:srgbClr val="07A398"/>
            </a:solidFill>
            <a:ln w="65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3" name="Freeform: Shape 52">
              <a:extLst>
                <a:ext uri="{FF2B5EF4-FFF2-40B4-BE49-F238E27FC236}">
                  <a16:creationId xmlns:a16="http://schemas.microsoft.com/office/drawing/2014/main" id="{CA31A47A-31C6-0FD8-0D0E-E5EA8DD109DF}"/>
                </a:ext>
              </a:extLst>
            </p:cNvPr>
            <p:cNvSpPr/>
            <p:nvPr/>
          </p:nvSpPr>
          <p:spPr>
            <a:xfrm>
              <a:off x="3933419" y="1705099"/>
              <a:ext cx="2247441" cy="1692179"/>
            </a:xfrm>
            <a:custGeom>
              <a:avLst/>
              <a:gdLst>
                <a:gd name="connsiteX0" fmla="*/ 1064151 w 2969257"/>
                <a:gd name="connsiteY0" fmla="*/ 935232 h 2235661"/>
                <a:gd name="connsiteX1" fmla="*/ 1755891 w 2969257"/>
                <a:gd name="connsiteY1" fmla="*/ 1096946 h 2235661"/>
                <a:gd name="connsiteX2" fmla="*/ 1823878 w 2969257"/>
                <a:gd name="connsiteY2" fmla="*/ 1078465 h 2235661"/>
                <a:gd name="connsiteX3" fmla="*/ 2653570 w 2969257"/>
                <a:gd name="connsiteY3" fmla="*/ 270554 h 2235661"/>
                <a:gd name="connsiteX4" fmla="*/ 2654230 w 2969257"/>
                <a:gd name="connsiteY4" fmla="*/ 228310 h 2235661"/>
                <a:gd name="connsiteX5" fmla="*/ 2578984 w 2969257"/>
                <a:gd name="connsiteY5" fmla="*/ 154384 h 2235661"/>
                <a:gd name="connsiteX6" fmla="*/ 2586244 w 2969257"/>
                <a:gd name="connsiteY6" fmla="*/ 118741 h 2235661"/>
                <a:gd name="connsiteX7" fmla="*/ 2938055 w 2969257"/>
                <a:gd name="connsiteY7" fmla="*/ 5211 h 2235661"/>
                <a:gd name="connsiteX8" fmla="*/ 2965778 w 2969257"/>
                <a:gd name="connsiteY8" fmla="*/ 4551 h 2235661"/>
                <a:gd name="connsiteX9" fmla="*/ 2964457 w 2969257"/>
                <a:gd name="connsiteY9" fmla="*/ 29633 h 2235661"/>
                <a:gd name="connsiteX10" fmla="*/ 2857528 w 2969257"/>
                <a:gd name="connsiteY10" fmla="*/ 383424 h 2235661"/>
                <a:gd name="connsiteX11" fmla="*/ 2817924 w 2969257"/>
                <a:gd name="connsiteY11" fmla="*/ 392665 h 2235661"/>
                <a:gd name="connsiteX12" fmla="*/ 2761820 w 2969257"/>
                <a:gd name="connsiteY12" fmla="*/ 336560 h 2235661"/>
                <a:gd name="connsiteX13" fmla="*/ 2714956 w 2969257"/>
                <a:gd name="connsiteY13" fmla="*/ 337220 h 2235661"/>
                <a:gd name="connsiteX14" fmla="*/ 1858200 w 2969257"/>
                <a:gd name="connsiteY14" fmla="*/ 1225657 h 2235661"/>
                <a:gd name="connsiteX15" fmla="*/ 1800115 w 2969257"/>
                <a:gd name="connsiteY15" fmla="*/ 1242159 h 2235661"/>
                <a:gd name="connsiteX16" fmla="*/ 1132137 w 2969257"/>
                <a:gd name="connsiteY16" fmla="*/ 1070544 h 2235661"/>
                <a:gd name="connsiteX17" fmla="*/ 1064151 w 2969257"/>
                <a:gd name="connsiteY17" fmla="*/ 1091666 h 2235661"/>
                <a:gd name="connsiteX18" fmla="*/ 114988 w 2969257"/>
                <a:gd name="connsiteY18" fmla="*/ 2222345 h 2235661"/>
                <a:gd name="connsiteX19" fmla="*/ 74724 w 2969257"/>
                <a:gd name="connsiteY19" fmla="*/ 2225645 h 2235661"/>
                <a:gd name="connsiteX20" fmla="*/ 15979 w 2969257"/>
                <a:gd name="connsiteY20" fmla="*/ 2178121 h 2235661"/>
                <a:gd name="connsiteX21" fmla="*/ 11359 w 2969257"/>
                <a:gd name="connsiteY21" fmla="*/ 2132577 h 2235661"/>
                <a:gd name="connsiteX22" fmla="*/ 1024547 w 2969257"/>
                <a:gd name="connsiteY22" fmla="*/ 954374 h 2235661"/>
                <a:gd name="connsiteX23" fmla="*/ 1064151 w 2969257"/>
                <a:gd name="connsiteY23" fmla="*/ 935232 h 223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9257" h="2235661">
                  <a:moveTo>
                    <a:pt x="1064151" y="935232"/>
                  </a:moveTo>
                  <a:cubicBezTo>
                    <a:pt x="1105074" y="944473"/>
                    <a:pt x="1572395" y="1052722"/>
                    <a:pt x="1755891" y="1096946"/>
                  </a:cubicBezTo>
                  <a:cubicBezTo>
                    <a:pt x="1783614" y="1103547"/>
                    <a:pt x="1803415" y="1098266"/>
                    <a:pt x="1823878" y="1078465"/>
                  </a:cubicBezTo>
                  <a:cubicBezTo>
                    <a:pt x="2011334" y="894308"/>
                    <a:pt x="2564462" y="355701"/>
                    <a:pt x="2653570" y="270554"/>
                  </a:cubicBezTo>
                  <a:cubicBezTo>
                    <a:pt x="2670731" y="254052"/>
                    <a:pt x="2670731" y="243491"/>
                    <a:pt x="2654230" y="228310"/>
                  </a:cubicBezTo>
                  <a:cubicBezTo>
                    <a:pt x="2628488" y="204548"/>
                    <a:pt x="2604725" y="178806"/>
                    <a:pt x="2578984" y="154384"/>
                  </a:cubicBezTo>
                  <a:cubicBezTo>
                    <a:pt x="2561162" y="137222"/>
                    <a:pt x="2559842" y="126661"/>
                    <a:pt x="2586244" y="118741"/>
                  </a:cubicBezTo>
                  <a:cubicBezTo>
                    <a:pt x="2703734" y="81117"/>
                    <a:pt x="2820565" y="42834"/>
                    <a:pt x="2938055" y="5211"/>
                  </a:cubicBezTo>
                  <a:cubicBezTo>
                    <a:pt x="2947296" y="2570"/>
                    <a:pt x="2957196" y="-4690"/>
                    <a:pt x="2965778" y="4551"/>
                  </a:cubicBezTo>
                  <a:cubicBezTo>
                    <a:pt x="2973038" y="11811"/>
                    <a:pt x="2967097" y="21712"/>
                    <a:pt x="2964457" y="29633"/>
                  </a:cubicBezTo>
                  <a:cubicBezTo>
                    <a:pt x="2928814" y="147783"/>
                    <a:pt x="2893171" y="265273"/>
                    <a:pt x="2857528" y="383424"/>
                  </a:cubicBezTo>
                  <a:cubicBezTo>
                    <a:pt x="2847627" y="416427"/>
                    <a:pt x="2843007" y="417087"/>
                    <a:pt x="2817924" y="392665"/>
                  </a:cubicBezTo>
                  <a:cubicBezTo>
                    <a:pt x="2798783" y="374183"/>
                    <a:pt x="2778981" y="357021"/>
                    <a:pt x="2761820" y="336560"/>
                  </a:cubicBezTo>
                  <a:cubicBezTo>
                    <a:pt x="2743998" y="315438"/>
                    <a:pt x="2732117" y="318738"/>
                    <a:pt x="2714956" y="337220"/>
                  </a:cubicBezTo>
                  <a:cubicBezTo>
                    <a:pt x="2576343" y="481772"/>
                    <a:pt x="2004073" y="1073184"/>
                    <a:pt x="1858200" y="1225657"/>
                  </a:cubicBezTo>
                  <a:cubicBezTo>
                    <a:pt x="1840379" y="1244139"/>
                    <a:pt x="1824537" y="1248099"/>
                    <a:pt x="1800115" y="1242159"/>
                  </a:cubicBezTo>
                  <a:cubicBezTo>
                    <a:pt x="1577676" y="1184734"/>
                    <a:pt x="1354576" y="1128629"/>
                    <a:pt x="1132137" y="1070544"/>
                  </a:cubicBezTo>
                  <a:cubicBezTo>
                    <a:pt x="1102434" y="1062623"/>
                    <a:pt x="1083953" y="1067904"/>
                    <a:pt x="1064151" y="1091666"/>
                  </a:cubicBezTo>
                  <a:cubicBezTo>
                    <a:pt x="922238" y="1260641"/>
                    <a:pt x="288583" y="2014426"/>
                    <a:pt x="114988" y="2222345"/>
                  </a:cubicBezTo>
                  <a:cubicBezTo>
                    <a:pt x="100466" y="2239506"/>
                    <a:pt x="89906" y="2239506"/>
                    <a:pt x="74724" y="2225645"/>
                  </a:cubicBezTo>
                  <a:cubicBezTo>
                    <a:pt x="55583" y="2209143"/>
                    <a:pt x="36441" y="2191982"/>
                    <a:pt x="15979" y="2178121"/>
                  </a:cubicBezTo>
                  <a:cubicBezTo>
                    <a:pt x="-4483" y="2163600"/>
                    <a:pt x="-4483" y="2150398"/>
                    <a:pt x="11359" y="2132577"/>
                  </a:cubicBezTo>
                  <a:cubicBezTo>
                    <a:pt x="81985" y="2051390"/>
                    <a:pt x="924879" y="1070544"/>
                    <a:pt x="1024547" y="954374"/>
                  </a:cubicBezTo>
                  <a:cubicBezTo>
                    <a:pt x="1032468" y="944473"/>
                    <a:pt x="1039729" y="932592"/>
                    <a:pt x="1064151" y="935232"/>
                  </a:cubicBezTo>
                  <a:close/>
                </a:path>
              </a:pathLst>
            </a:custGeom>
            <a:solidFill>
              <a:srgbClr val="E62601"/>
            </a:solidFill>
            <a:ln w="65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nvGrpSpPr>
            <p:cNvPr id="54" name="Group 53">
              <a:extLst>
                <a:ext uri="{FF2B5EF4-FFF2-40B4-BE49-F238E27FC236}">
                  <a16:creationId xmlns:a16="http://schemas.microsoft.com/office/drawing/2014/main" id="{3F466A68-9958-CDE1-F6B0-97E3753DD3F2}"/>
                </a:ext>
              </a:extLst>
            </p:cNvPr>
            <p:cNvGrpSpPr/>
            <p:nvPr/>
          </p:nvGrpSpPr>
          <p:grpSpPr>
            <a:xfrm>
              <a:off x="319983" y="2613403"/>
              <a:ext cx="5024694" cy="4244597"/>
              <a:chOff x="319983" y="2613403"/>
              <a:chExt cx="5024694" cy="4244597"/>
            </a:xfrm>
          </p:grpSpPr>
          <p:grpSp>
            <p:nvGrpSpPr>
              <p:cNvPr id="55" name="Graphic 60">
                <a:extLst>
                  <a:ext uri="{FF2B5EF4-FFF2-40B4-BE49-F238E27FC236}">
                    <a16:creationId xmlns:a16="http://schemas.microsoft.com/office/drawing/2014/main" id="{A134FFEF-73A6-7A61-BDE4-0B62A0E79EE4}"/>
                  </a:ext>
                </a:extLst>
              </p:cNvPr>
              <p:cNvGrpSpPr/>
              <p:nvPr/>
            </p:nvGrpSpPr>
            <p:grpSpPr>
              <a:xfrm>
                <a:off x="1545801" y="2613865"/>
                <a:ext cx="1177542" cy="1489096"/>
                <a:chOff x="3487745" y="1253233"/>
                <a:chExt cx="1555735" cy="1967347"/>
              </a:xfrm>
              <a:solidFill>
                <a:srgbClr val="07A398"/>
              </a:solidFill>
            </p:grpSpPr>
            <p:sp>
              <p:nvSpPr>
                <p:cNvPr id="70" name="Freeform: Shape 69">
                  <a:extLst>
                    <a:ext uri="{FF2B5EF4-FFF2-40B4-BE49-F238E27FC236}">
                      <a16:creationId xmlns:a16="http://schemas.microsoft.com/office/drawing/2014/main" id="{4FE582B0-7A11-A28E-62DD-AB375DF22D78}"/>
                    </a:ext>
                  </a:extLst>
                </p:cNvPr>
                <p:cNvSpPr/>
                <p:nvPr/>
              </p:nvSpPr>
              <p:spPr>
                <a:xfrm>
                  <a:off x="3487745" y="1253233"/>
                  <a:ext cx="1555735" cy="1967347"/>
                </a:xfrm>
                <a:custGeom>
                  <a:avLst/>
                  <a:gdLst>
                    <a:gd name="connsiteX0" fmla="*/ 1458429 w 1555737"/>
                    <a:gd name="connsiteY0" fmla="*/ 1078087 h 1967353"/>
                    <a:gd name="connsiteX1" fmla="*/ 1550177 w 1555737"/>
                    <a:gd name="connsiteY1" fmla="*/ 976438 h 1967353"/>
                    <a:gd name="connsiteX2" fmla="*/ 1515854 w 1555737"/>
                    <a:gd name="connsiteY2" fmla="*/ 910432 h 1967353"/>
                    <a:gd name="connsiteX3" fmla="*/ 1395724 w 1555737"/>
                    <a:gd name="connsiteY3" fmla="*/ 845746 h 1967353"/>
                    <a:gd name="connsiteX4" fmla="*/ 1263712 w 1555737"/>
                    <a:gd name="connsiteY4" fmla="*/ 590964 h 1967353"/>
                    <a:gd name="connsiteX5" fmla="*/ 1230049 w 1555737"/>
                    <a:gd name="connsiteY5" fmla="*/ 478094 h 1967353"/>
                    <a:gd name="connsiteX6" fmla="*/ 1111239 w 1555737"/>
                    <a:gd name="connsiteY6" fmla="*/ 338822 h 1967353"/>
                    <a:gd name="connsiteX7" fmla="*/ 1111239 w 1555737"/>
                    <a:gd name="connsiteY7" fmla="*/ 338822 h 1967353"/>
                    <a:gd name="connsiteX8" fmla="*/ 1091437 w 1555737"/>
                    <a:gd name="connsiteY8" fmla="*/ 319680 h 1967353"/>
                    <a:gd name="connsiteX9" fmla="*/ 1113879 w 1555737"/>
                    <a:gd name="connsiteY9" fmla="*/ 270176 h 1967353"/>
                    <a:gd name="connsiteX10" fmla="*/ 1146222 w 1555737"/>
                    <a:gd name="connsiteY10" fmla="*/ 218031 h 1967353"/>
                    <a:gd name="connsiteX11" fmla="*/ 1195066 w 1555737"/>
                    <a:gd name="connsiteY11" fmla="*/ 124303 h 1967353"/>
                    <a:gd name="connsiteX12" fmla="*/ 1107939 w 1555737"/>
                    <a:gd name="connsiteY12" fmla="*/ 56977 h 1967353"/>
                    <a:gd name="connsiteX13" fmla="*/ 1098038 w 1555737"/>
                    <a:gd name="connsiteY13" fmla="*/ 54337 h 1967353"/>
                    <a:gd name="connsiteX14" fmla="*/ 806292 w 1555737"/>
                    <a:gd name="connsiteY14" fmla="*/ 2852 h 1967353"/>
                    <a:gd name="connsiteX15" fmla="*/ 507286 w 1555737"/>
                    <a:gd name="connsiteY15" fmla="*/ 72159 h 1967353"/>
                    <a:gd name="connsiteX16" fmla="*/ 173957 w 1555737"/>
                    <a:gd name="connsiteY16" fmla="*/ 314400 h 1967353"/>
                    <a:gd name="connsiteX17" fmla="*/ 4322 w 1555737"/>
                    <a:gd name="connsiteY17" fmla="*/ 766539 h 1967353"/>
                    <a:gd name="connsiteX18" fmla="*/ 142934 w 1555737"/>
                    <a:gd name="connsiteY18" fmla="*/ 1175775 h 1967353"/>
                    <a:gd name="connsiteX19" fmla="*/ 333031 w 1555737"/>
                    <a:gd name="connsiteY19" fmla="*/ 1418676 h 1967353"/>
                    <a:gd name="connsiteX20" fmla="*/ 371974 w 1555737"/>
                    <a:gd name="connsiteY20" fmla="*/ 1416696 h 1967353"/>
                    <a:gd name="connsiteX21" fmla="*/ 378575 w 1555737"/>
                    <a:gd name="connsiteY21" fmla="*/ 1470821 h 1967353"/>
                    <a:gd name="connsiteX22" fmla="*/ 432699 w 1555737"/>
                    <a:gd name="connsiteY22" fmla="*/ 1596232 h 1967353"/>
                    <a:gd name="connsiteX23" fmla="*/ 459102 w 1555737"/>
                    <a:gd name="connsiteY23" fmla="*/ 1706461 h 1967353"/>
                    <a:gd name="connsiteX24" fmla="*/ 449861 w 1555737"/>
                    <a:gd name="connsiteY24" fmla="*/ 1810751 h 1967353"/>
                    <a:gd name="connsiteX25" fmla="*/ 487484 w 1555737"/>
                    <a:gd name="connsiteY25" fmla="*/ 1893918 h 1967353"/>
                    <a:gd name="connsiteX26" fmla="*/ 598374 w 1555737"/>
                    <a:gd name="connsiteY26" fmla="*/ 1946063 h 1967353"/>
                    <a:gd name="connsiteX27" fmla="*/ 853156 w 1555737"/>
                    <a:gd name="connsiteY27" fmla="*/ 1959924 h 1967353"/>
                    <a:gd name="connsiteX28" fmla="*/ 1198366 w 1555737"/>
                    <a:gd name="connsiteY28" fmla="*/ 1875436 h 1967353"/>
                    <a:gd name="connsiteX29" fmla="*/ 1180545 w 1555737"/>
                    <a:gd name="connsiteY29" fmla="*/ 1729564 h 1967353"/>
                    <a:gd name="connsiteX30" fmla="*/ 1169324 w 1555737"/>
                    <a:gd name="connsiteY30" fmla="*/ 1632535 h 1967353"/>
                    <a:gd name="connsiteX31" fmla="*/ 1453149 w 1555737"/>
                    <a:gd name="connsiteY31" fmla="*/ 1616034 h 1967353"/>
                    <a:gd name="connsiteX32" fmla="*/ 1516514 w 1555737"/>
                    <a:gd name="connsiteY32" fmla="*/ 1543427 h 1967353"/>
                    <a:gd name="connsiteX33" fmla="*/ 1493412 w 1555737"/>
                    <a:gd name="connsiteY33" fmla="*/ 1276104 h 1967353"/>
                    <a:gd name="connsiteX34" fmla="*/ 1493412 w 1555737"/>
                    <a:gd name="connsiteY34" fmla="*/ 1276104 h 1967353"/>
                    <a:gd name="connsiteX35" fmla="*/ 1467670 w 1555737"/>
                    <a:gd name="connsiteY35" fmla="*/ 1308447 h 1967353"/>
                    <a:gd name="connsiteX36" fmla="*/ 1269653 w 1555737"/>
                    <a:gd name="connsiteY36" fmla="*/ 1249702 h 1967353"/>
                    <a:gd name="connsiteX37" fmla="*/ 1472290 w 1555737"/>
                    <a:gd name="connsiteY37" fmla="*/ 1217359 h 1967353"/>
                    <a:gd name="connsiteX38" fmla="*/ 1438627 w 1555737"/>
                    <a:gd name="connsiteY38" fmla="*/ 1134851 h 1967353"/>
                    <a:gd name="connsiteX39" fmla="*/ 1458429 w 1555737"/>
                    <a:gd name="connsiteY39" fmla="*/ 1078087 h 19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55737" h="1967353">
                      <a:moveTo>
                        <a:pt x="1458429" y="1078087"/>
                      </a:moveTo>
                      <a:cubicBezTo>
                        <a:pt x="1501993" y="1057625"/>
                        <a:pt x="1536316" y="1025282"/>
                        <a:pt x="1550177" y="976438"/>
                      </a:cubicBezTo>
                      <a:cubicBezTo>
                        <a:pt x="1562058" y="933534"/>
                        <a:pt x="1556778" y="924953"/>
                        <a:pt x="1515854" y="910432"/>
                      </a:cubicBezTo>
                      <a:cubicBezTo>
                        <a:pt x="1472290" y="894590"/>
                        <a:pt x="1430707" y="879409"/>
                        <a:pt x="1395724" y="845746"/>
                      </a:cubicBezTo>
                      <a:cubicBezTo>
                        <a:pt x="1321797" y="775780"/>
                        <a:pt x="1278894" y="690633"/>
                        <a:pt x="1263712" y="590964"/>
                      </a:cubicBezTo>
                      <a:cubicBezTo>
                        <a:pt x="1257772" y="552021"/>
                        <a:pt x="1251831" y="513077"/>
                        <a:pt x="1230049" y="478094"/>
                      </a:cubicBezTo>
                      <a:cubicBezTo>
                        <a:pt x="1197046" y="425949"/>
                        <a:pt x="1156783" y="379745"/>
                        <a:pt x="1111239" y="338822"/>
                      </a:cubicBezTo>
                      <a:lnTo>
                        <a:pt x="1111239" y="338822"/>
                      </a:lnTo>
                      <a:cubicBezTo>
                        <a:pt x="1104638" y="332221"/>
                        <a:pt x="1098038" y="325621"/>
                        <a:pt x="1091437" y="319680"/>
                      </a:cubicBezTo>
                      <a:cubicBezTo>
                        <a:pt x="1109919" y="308459"/>
                        <a:pt x="1109259" y="287337"/>
                        <a:pt x="1113879" y="270176"/>
                      </a:cubicBezTo>
                      <a:cubicBezTo>
                        <a:pt x="1119820" y="249054"/>
                        <a:pt x="1129720" y="232553"/>
                        <a:pt x="1146222" y="218031"/>
                      </a:cubicBezTo>
                      <a:cubicBezTo>
                        <a:pt x="1173944" y="192949"/>
                        <a:pt x="1206287" y="167867"/>
                        <a:pt x="1195066" y="124303"/>
                      </a:cubicBezTo>
                      <a:cubicBezTo>
                        <a:pt x="1183845" y="81399"/>
                        <a:pt x="1144242" y="70178"/>
                        <a:pt x="1107939" y="56977"/>
                      </a:cubicBezTo>
                      <a:cubicBezTo>
                        <a:pt x="1104638" y="55657"/>
                        <a:pt x="1101338" y="55657"/>
                        <a:pt x="1098038" y="54337"/>
                      </a:cubicBezTo>
                      <a:cubicBezTo>
                        <a:pt x="1002989" y="26614"/>
                        <a:pt x="904641" y="12753"/>
                        <a:pt x="806292" y="2852"/>
                      </a:cubicBezTo>
                      <a:cubicBezTo>
                        <a:pt x="698703" y="-7709"/>
                        <a:pt x="598374" y="10113"/>
                        <a:pt x="507286" y="72159"/>
                      </a:cubicBezTo>
                      <a:cubicBezTo>
                        <a:pt x="393756" y="149385"/>
                        <a:pt x="278246" y="223972"/>
                        <a:pt x="173957" y="314400"/>
                      </a:cubicBezTo>
                      <a:cubicBezTo>
                        <a:pt x="35345" y="434530"/>
                        <a:pt x="-16140" y="586344"/>
                        <a:pt x="4322" y="766539"/>
                      </a:cubicBezTo>
                      <a:cubicBezTo>
                        <a:pt x="20823" y="913072"/>
                        <a:pt x="72968" y="1047724"/>
                        <a:pt x="142934" y="1175775"/>
                      </a:cubicBezTo>
                      <a:cubicBezTo>
                        <a:pt x="192438" y="1267523"/>
                        <a:pt x="255144" y="1349370"/>
                        <a:pt x="333031" y="1418676"/>
                      </a:cubicBezTo>
                      <a:cubicBezTo>
                        <a:pt x="346892" y="1431218"/>
                        <a:pt x="360753" y="1443098"/>
                        <a:pt x="371974" y="1416696"/>
                      </a:cubicBezTo>
                      <a:cubicBezTo>
                        <a:pt x="372634" y="1435178"/>
                        <a:pt x="366033" y="1455640"/>
                        <a:pt x="378575" y="1470821"/>
                      </a:cubicBezTo>
                      <a:cubicBezTo>
                        <a:pt x="408277" y="1507784"/>
                        <a:pt x="418178" y="1552668"/>
                        <a:pt x="432699" y="1596232"/>
                      </a:cubicBezTo>
                      <a:cubicBezTo>
                        <a:pt x="444580" y="1631875"/>
                        <a:pt x="465042" y="1668178"/>
                        <a:pt x="459102" y="1706461"/>
                      </a:cubicBezTo>
                      <a:cubicBezTo>
                        <a:pt x="453821" y="1741445"/>
                        <a:pt x="450521" y="1775768"/>
                        <a:pt x="449861" y="1810751"/>
                      </a:cubicBezTo>
                      <a:cubicBezTo>
                        <a:pt x="453821" y="1840453"/>
                        <a:pt x="452501" y="1879397"/>
                        <a:pt x="487484" y="1893918"/>
                      </a:cubicBezTo>
                      <a:cubicBezTo>
                        <a:pt x="517847" y="1903819"/>
                        <a:pt x="554150" y="1928241"/>
                        <a:pt x="598374" y="1946063"/>
                      </a:cubicBezTo>
                      <a:cubicBezTo>
                        <a:pt x="742927" y="1973785"/>
                        <a:pt x="680221" y="1969824"/>
                        <a:pt x="853156" y="1959924"/>
                      </a:cubicBezTo>
                      <a:cubicBezTo>
                        <a:pt x="913881" y="1953323"/>
                        <a:pt x="1146882" y="1917020"/>
                        <a:pt x="1198366" y="1875436"/>
                      </a:cubicBezTo>
                      <a:cubicBezTo>
                        <a:pt x="1206947" y="1868176"/>
                        <a:pt x="1182525" y="1748045"/>
                        <a:pt x="1180545" y="1729564"/>
                      </a:cubicBezTo>
                      <a:cubicBezTo>
                        <a:pt x="1177245" y="1697221"/>
                        <a:pt x="1162063" y="1666198"/>
                        <a:pt x="1169324" y="1632535"/>
                      </a:cubicBezTo>
                      <a:cubicBezTo>
                        <a:pt x="1265032" y="1650357"/>
                        <a:pt x="1359420" y="1636495"/>
                        <a:pt x="1453149" y="1616034"/>
                      </a:cubicBezTo>
                      <a:cubicBezTo>
                        <a:pt x="1489452" y="1608113"/>
                        <a:pt x="1512554" y="1579731"/>
                        <a:pt x="1516514" y="1543427"/>
                      </a:cubicBezTo>
                      <a:cubicBezTo>
                        <a:pt x="1526415" y="1452999"/>
                        <a:pt x="1514534" y="1363892"/>
                        <a:pt x="1493412" y="1276104"/>
                      </a:cubicBezTo>
                      <a:cubicBezTo>
                        <a:pt x="1493412" y="1276104"/>
                        <a:pt x="1493412" y="1276104"/>
                        <a:pt x="1493412" y="1276104"/>
                      </a:cubicBezTo>
                      <a:cubicBezTo>
                        <a:pt x="1492092" y="1292605"/>
                        <a:pt x="1492092" y="1311747"/>
                        <a:pt x="1467670" y="1308447"/>
                      </a:cubicBezTo>
                      <a:cubicBezTo>
                        <a:pt x="1399684" y="1299866"/>
                        <a:pt x="1333018" y="1283364"/>
                        <a:pt x="1269653" y="1249702"/>
                      </a:cubicBezTo>
                      <a:cubicBezTo>
                        <a:pt x="1338959" y="1247721"/>
                        <a:pt x="1406285" y="1234520"/>
                        <a:pt x="1472290" y="1217359"/>
                      </a:cubicBezTo>
                      <a:cubicBezTo>
                        <a:pt x="1461070" y="1189636"/>
                        <a:pt x="1451829" y="1161914"/>
                        <a:pt x="1438627" y="1134851"/>
                      </a:cubicBezTo>
                      <a:cubicBezTo>
                        <a:pt x="1426746" y="1107789"/>
                        <a:pt x="1429387" y="1091948"/>
                        <a:pt x="1458429" y="1078087"/>
                      </a:cubicBezTo>
                      <a:close/>
                    </a:path>
                  </a:pathLst>
                </a:custGeom>
                <a:solidFill>
                  <a:srgbClr val="FEC88A"/>
                </a:solidFill>
                <a:ln w="342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1" name="Freeform: Shape 70">
                  <a:extLst>
                    <a:ext uri="{FF2B5EF4-FFF2-40B4-BE49-F238E27FC236}">
                      <a16:creationId xmlns:a16="http://schemas.microsoft.com/office/drawing/2014/main" id="{FB303599-29DE-DE42-9CF0-8E99251C54D2}"/>
                    </a:ext>
                  </a:extLst>
                </p:cNvPr>
                <p:cNvSpPr/>
                <p:nvPr/>
              </p:nvSpPr>
              <p:spPr>
                <a:xfrm>
                  <a:off x="4960694" y="2470582"/>
                  <a:ext cx="6600" cy="6600"/>
                </a:xfrm>
                <a:custGeom>
                  <a:avLst/>
                  <a:gdLst>
                    <a:gd name="connsiteX0" fmla="*/ 0 w 6600"/>
                    <a:gd name="connsiteY0" fmla="*/ 0 h 6600"/>
                    <a:gd name="connsiteX1" fmla="*/ 0 w 6600"/>
                    <a:gd name="connsiteY1" fmla="*/ 0 h 6600"/>
                    <a:gd name="connsiteX2" fmla="*/ 0 w 6600"/>
                    <a:gd name="connsiteY2" fmla="*/ 0 h 6600"/>
                  </a:gdLst>
                  <a:ahLst/>
                  <a:cxnLst>
                    <a:cxn ang="0">
                      <a:pos x="connsiteX0" y="connsiteY0"/>
                    </a:cxn>
                    <a:cxn ang="0">
                      <a:pos x="connsiteX1" y="connsiteY1"/>
                    </a:cxn>
                    <a:cxn ang="0">
                      <a:pos x="connsiteX2" y="connsiteY2"/>
                    </a:cxn>
                  </a:cxnLst>
                  <a:rect l="l" t="t" r="r" b="b"/>
                  <a:pathLst>
                    <a:path w="6600" h="6600">
                      <a:moveTo>
                        <a:pt x="0" y="0"/>
                      </a:moveTo>
                      <a:lnTo>
                        <a:pt x="0" y="0"/>
                      </a:lnTo>
                      <a:lnTo>
                        <a:pt x="0" y="0"/>
                      </a:lnTo>
                      <a:close/>
                    </a:path>
                  </a:pathLst>
                </a:custGeom>
                <a:solidFill>
                  <a:srgbClr val="FEC88A"/>
                </a:solidFill>
                <a:ln w="342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56" name="Freeform: Shape 55">
                <a:extLst>
                  <a:ext uri="{FF2B5EF4-FFF2-40B4-BE49-F238E27FC236}">
                    <a16:creationId xmlns:a16="http://schemas.microsoft.com/office/drawing/2014/main" id="{FF9E4324-FCA9-8547-C0FE-146E7F0F916D}"/>
                  </a:ext>
                </a:extLst>
              </p:cNvPr>
              <p:cNvSpPr/>
              <p:nvPr/>
            </p:nvSpPr>
            <p:spPr>
              <a:xfrm>
                <a:off x="2327614" y="3157457"/>
                <a:ext cx="129522" cy="102081"/>
              </a:xfrm>
              <a:custGeom>
                <a:avLst/>
                <a:gdLst>
                  <a:gd name="connsiteX0" fmla="*/ 158197 w 171122"/>
                  <a:gd name="connsiteY0" fmla="*/ 47786 h 134866"/>
                  <a:gd name="connsiteX1" fmla="*/ 98487 w 171122"/>
                  <a:gd name="connsiteY1" fmla="*/ 115220 h 134866"/>
                  <a:gd name="connsiteX2" fmla="*/ 12926 w 171122"/>
                  <a:gd name="connsiteY2" fmla="*/ 87080 h 134866"/>
                  <a:gd name="connsiteX3" fmla="*/ 72636 w 171122"/>
                  <a:gd name="connsiteY3" fmla="*/ 19647 h 134866"/>
                  <a:gd name="connsiteX4" fmla="*/ 158197 w 171122"/>
                  <a:gd name="connsiteY4" fmla="*/ 47786 h 134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22" h="134866">
                    <a:moveTo>
                      <a:pt x="158197" y="47786"/>
                    </a:moveTo>
                    <a:cubicBezTo>
                      <a:pt x="165335" y="74178"/>
                      <a:pt x="138602" y="104369"/>
                      <a:pt x="98487" y="115220"/>
                    </a:cubicBezTo>
                    <a:cubicBezTo>
                      <a:pt x="58371" y="126071"/>
                      <a:pt x="20064" y="113472"/>
                      <a:pt x="12926" y="87080"/>
                    </a:cubicBezTo>
                    <a:cubicBezTo>
                      <a:pt x="5787" y="60688"/>
                      <a:pt x="32520" y="30497"/>
                      <a:pt x="72636" y="19647"/>
                    </a:cubicBezTo>
                    <a:cubicBezTo>
                      <a:pt x="112751" y="8796"/>
                      <a:pt x="151058" y="21395"/>
                      <a:pt x="158197" y="47786"/>
                    </a:cubicBezTo>
                    <a:close/>
                  </a:path>
                </a:pathLst>
              </a:custGeom>
              <a:solidFill>
                <a:srgbClr val="F0F0F0"/>
              </a:solidFill>
              <a:ln w="65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7" name="Freeform: Shape 56">
                <a:extLst>
                  <a:ext uri="{FF2B5EF4-FFF2-40B4-BE49-F238E27FC236}">
                    <a16:creationId xmlns:a16="http://schemas.microsoft.com/office/drawing/2014/main" id="{53FFC81B-D303-98C4-BE22-4D61E924F5C5}"/>
                  </a:ext>
                </a:extLst>
              </p:cNvPr>
              <p:cNvSpPr/>
              <p:nvPr/>
            </p:nvSpPr>
            <p:spPr>
              <a:xfrm>
                <a:off x="319983" y="3908488"/>
                <a:ext cx="4328106" cy="2949512"/>
              </a:xfrm>
              <a:custGeom>
                <a:avLst/>
                <a:gdLst>
                  <a:gd name="connsiteX0" fmla="*/ 5627749 w 5718176"/>
                  <a:gd name="connsiteY0" fmla="*/ 1295693 h 3896816"/>
                  <a:gd name="connsiteX1" fmla="*/ 5718177 w 5718176"/>
                  <a:gd name="connsiteY1" fmla="*/ 1192724 h 3896816"/>
                  <a:gd name="connsiteX2" fmla="*/ 5493097 w 5718176"/>
                  <a:gd name="connsiteY2" fmla="*/ 941242 h 3896816"/>
                  <a:gd name="connsiteX3" fmla="*/ 5475935 w 5718176"/>
                  <a:gd name="connsiteY3" fmla="*/ 945203 h 3896816"/>
                  <a:gd name="connsiteX4" fmla="*/ 5396069 w 5718176"/>
                  <a:gd name="connsiteY4" fmla="*/ 992727 h 3896816"/>
                  <a:gd name="connsiteX5" fmla="*/ 5342604 w 5718176"/>
                  <a:gd name="connsiteY5" fmla="*/ 994047 h 3896816"/>
                  <a:gd name="connsiteX6" fmla="*/ 4660104 w 5718176"/>
                  <a:gd name="connsiteY6" fmla="*/ 1592719 h 3896816"/>
                  <a:gd name="connsiteX7" fmla="*/ 4602679 w 5718176"/>
                  <a:gd name="connsiteY7" fmla="*/ 1596020 h 3896816"/>
                  <a:gd name="connsiteX8" fmla="*/ 4407302 w 5718176"/>
                  <a:gd name="connsiteY8" fmla="*/ 1438926 h 3896816"/>
                  <a:gd name="connsiteX9" fmla="*/ 4003347 w 5718176"/>
                  <a:gd name="connsiteY9" fmla="*/ 919460 h 3896816"/>
                  <a:gd name="connsiteX10" fmla="*/ 3658796 w 5718176"/>
                  <a:gd name="connsiteY10" fmla="*/ 269964 h 3896816"/>
                  <a:gd name="connsiteX11" fmla="*/ 3607972 w 5718176"/>
                  <a:gd name="connsiteY11" fmla="*/ 225080 h 3896816"/>
                  <a:gd name="connsiteX12" fmla="*/ 2860787 w 5718176"/>
                  <a:gd name="connsiteY12" fmla="*/ 45544 h 3896816"/>
                  <a:gd name="connsiteX13" fmla="*/ 2800721 w 5718176"/>
                  <a:gd name="connsiteY13" fmla="*/ 19802 h 3896816"/>
                  <a:gd name="connsiteX14" fmla="*/ 2817883 w 5718176"/>
                  <a:gd name="connsiteY14" fmla="*/ 163034 h 3896816"/>
                  <a:gd name="connsiteX15" fmla="*/ 2472673 w 5718176"/>
                  <a:gd name="connsiteY15" fmla="*/ 247522 h 3896816"/>
                  <a:gd name="connsiteX16" fmla="*/ 2217890 w 5718176"/>
                  <a:gd name="connsiteY16" fmla="*/ 233660 h 3896816"/>
                  <a:gd name="connsiteX17" fmla="*/ 2107001 w 5718176"/>
                  <a:gd name="connsiteY17" fmla="*/ 181516 h 3896816"/>
                  <a:gd name="connsiteX18" fmla="*/ 2069377 w 5718176"/>
                  <a:gd name="connsiteY18" fmla="*/ 98349 h 3896816"/>
                  <a:gd name="connsiteX19" fmla="*/ 2077958 w 5718176"/>
                  <a:gd name="connsiteY19" fmla="*/ 0 h 3896816"/>
                  <a:gd name="connsiteX20" fmla="*/ 2023833 w 5718176"/>
                  <a:gd name="connsiteY20" fmla="*/ 81187 h 3896816"/>
                  <a:gd name="connsiteX21" fmla="*/ 1936046 w 5718176"/>
                  <a:gd name="connsiteY21" fmla="*/ 139932 h 3896816"/>
                  <a:gd name="connsiteX22" fmla="*/ 1936046 w 5718176"/>
                  <a:gd name="connsiteY22" fmla="*/ 139932 h 3896816"/>
                  <a:gd name="connsiteX23" fmla="*/ 1844298 w 5718176"/>
                  <a:gd name="connsiteY23" fmla="*/ 190757 h 3896816"/>
                  <a:gd name="connsiteX24" fmla="*/ 1085231 w 5718176"/>
                  <a:gd name="connsiteY24" fmla="*/ 495703 h 3896816"/>
                  <a:gd name="connsiteX25" fmla="*/ 1044968 w 5718176"/>
                  <a:gd name="connsiteY25" fmla="*/ 532006 h 3896816"/>
                  <a:gd name="connsiteX26" fmla="*/ 837709 w 5718176"/>
                  <a:gd name="connsiteY26" fmla="*/ 896358 h 3896816"/>
                  <a:gd name="connsiteX27" fmla="*/ 621210 w 5718176"/>
                  <a:gd name="connsiteY27" fmla="*/ 1177543 h 3896816"/>
                  <a:gd name="connsiteX28" fmla="*/ 98445 w 5718176"/>
                  <a:gd name="connsiteY28" fmla="*/ 1822419 h 3896816"/>
                  <a:gd name="connsiteX29" fmla="*/ 15277 w 5718176"/>
                  <a:gd name="connsiteY29" fmla="*/ 2244856 h 3896816"/>
                  <a:gd name="connsiteX30" fmla="*/ 209334 w 5718176"/>
                  <a:gd name="connsiteY30" fmla="*/ 2624390 h 3896816"/>
                  <a:gd name="connsiteX31" fmla="*/ 964441 w 5718176"/>
                  <a:gd name="connsiteY31" fmla="*/ 3531969 h 3896816"/>
                  <a:gd name="connsiteX32" fmla="*/ 1007344 w 5718176"/>
                  <a:gd name="connsiteY32" fmla="*/ 3531969 h 3896816"/>
                  <a:gd name="connsiteX33" fmla="*/ 1052888 w 5718176"/>
                  <a:gd name="connsiteY33" fmla="*/ 3480485 h 3896816"/>
                  <a:gd name="connsiteX34" fmla="*/ 1052888 w 5718176"/>
                  <a:gd name="connsiteY34" fmla="*/ 3480485 h 3896816"/>
                  <a:gd name="connsiteX35" fmla="*/ 1143976 w 5718176"/>
                  <a:gd name="connsiteY35" fmla="*/ 3476524 h 3896816"/>
                  <a:gd name="connsiteX36" fmla="*/ 1227144 w 5718176"/>
                  <a:gd name="connsiteY36" fmla="*/ 3467944 h 3896816"/>
                  <a:gd name="connsiteX37" fmla="*/ 1356515 w 5718176"/>
                  <a:gd name="connsiteY37" fmla="*/ 3502927 h 3896816"/>
                  <a:gd name="connsiteX38" fmla="*/ 1356515 w 5718176"/>
                  <a:gd name="connsiteY38" fmla="*/ 3502927 h 3896816"/>
                  <a:gd name="connsiteX39" fmla="*/ 1629119 w 5718176"/>
                  <a:gd name="connsiteY39" fmla="*/ 3615136 h 3896816"/>
                  <a:gd name="connsiteX40" fmla="*/ 1629119 w 5718176"/>
                  <a:gd name="connsiteY40" fmla="*/ 3896321 h 3896816"/>
                  <a:gd name="connsiteX41" fmla="*/ 4352517 w 5718176"/>
                  <a:gd name="connsiteY41" fmla="*/ 3896321 h 3896816"/>
                  <a:gd name="connsiteX42" fmla="*/ 3776947 w 5718176"/>
                  <a:gd name="connsiteY42" fmla="*/ 1702949 h 3896816"/>
                  <a:gd name="connsiteX43" fmla="*/ 3777607 w 5718176"/>
                  <a:gd name="connsiteY43" fmla="*/ 1681167 h 3896816"/>
                  <a:gd name="connsiteX44" fmla="*/ 3800709 w 5718176"/>
                  <a:gd name="connsiteY44" fmla="*/ 1686448 h 3896816"/>
                  <a:gd name="connsiteX45" fmla="*/ 3858794 w 5718176"/>
                  <a:gd name="connsiteY45" fmla="*/ 1730011 h 3896816"/>
                  <a:gd name="connsiteX46" fmla="*/ 4361098 w 5718176"/>
                  <a:gd name="connsiteY46" fmla="*/ 2186771 h 3896816"/>
                  <a:gd name="connsiteX47" fmla="*/ 4448226 w 5718176"/>
                  <a:gd name="connsiteY47" fmla="*/ 2234955 h 3896816"/>
                  <a:gd name="connsiteX48" fmla="*/ 4589478 w 5718176"/>
                  <a:gd name="connsiteY48" fmla="*/ 2267298 h 3896816"/>
                  <a:gd name="connsiteX49" fmla="*/ 4652844 w 5718176"/>
                  <a:gd name="connsiteY49" fmla="*/ 2253437 h 3896816"/>
                  <a:gd name="connsiteX50" fmla="*/ 5448213 w 5718176"/>
                  <a:gd name="connsiteY50" fmla="*/ 1617142 h 3896816"/>
                  <a:gd name="connsiteX51" fmla="*/ 5667352 w 5718176"/>
                  <a:gd name="connsiteY51" fmla="*/ 1407903 h 3896816"/>
                  <a:gd name="connsiteX52" fmla="*/ 5666692 w 5718176"/>
                  <a:gd name="connsiteY52" fmla="*/ 1349158 h 3896816"/>
                  <a:gd name="connsiteX53" fmla="*/ 5627749 w 5718176"/>
                  <a:gd name="connsiteY53" fmla="*/ 1295693 h 3896816"/>
                  <a:gd name="connsiteX54" fmla="*/ 1495787 w 5718176"/>
                  <a:gd name="connsiteY54" fmla="*/ 3179498 h 3896816"/>
                  <a:gd name="connsiteX55" fmla="*/ 1381597 w 5718176"/>
                  <a:gd name="connsiteY55" fmla="*/ 3196660 h 3896816"/>
                  <a:gd name="connsiteX56" fmla="*/ 1347934 w 5718176"/>
                  <a:gd name="connsiteY56" fmla="*/ 3180158 h 3896816"/>
                  <a:gd name="connsiteX57" fmla="*/ 1291829 w 5718176"/>
                  <a:gd name="connsiteY57" fmla="*/ 3173558 h 3896816"/>
                  <a:gd name="connsiteX58" fmla="*/ 1331433 w 5718176"/>
                  <a:gd name="connsiteY58" fmla="*/ 3123393 h 3896816"/>
                  <a:gd name="connsiteX59" fmla="*/ 1328132 w 5718176"/>
                  <a:gd name="connsiteY59" fmla="*/ 3091711 h 3896816"/>
                  <a:gd name="connsiteX60" fmla="*/ 1105693 w 5718176"/>
                  <a:gd name="connsiteY60" fmla="*/ 2922736 h 3896816"/>
                  <a:gd name="connsiteX61" fmla="*/ 830449 w 5718176"/>
                  <a:gd name="connsiteY61" fmla="*/ 2616469 h 3896816"/>
                  <a:gd name="connsiteX62" fmla="*/ 671375 w 5718176"/>
                  <a:gd name="connsiteY62" fmla="*/ 2377528 h 3896816"/>
                  <a:gd name="connsiteX63" fmla="*/ 578967 w 5718176"/>
                  <a:gd name="connsiteY63" fmla="*/ 2236936 h 3896816"/>
                  <a:gd name="connsiteX64" fmla="*/ 585567 w 5718176"/>
                  <a:gd name="connsiteY64" fmla="*/ 2173570 h 3896816"/>
                  <a:gd name="connsiteX65" fmla="*/ 1142656 w 5718176"/>
                  <a:gd name="connsiteY65" fmla="*/ 1513512 h 3896816"/>
                  <a:gd name="connsiteX66" fmla="*/ 1181600 w 5718176"/>
                  <a:gd name="connsiteY66" fmla="*/ 1479189 h 3896816"/>
                  <a:gd name="connsiteX67" fmla="*/ 1202721 w 5718176"/>
                  <a:gd name="connsiteY67" fmla="*/ 1528034 h 3896816"/>
                  <a:gd name="connsiteX68" fmla="*/ 1561133 w 5718176"/>
                  <a:gd name="connsiteY68" fmla="*/ 3176198 h 3896816"/>
                  <a:gd name="connsiteX69" fmla="*/ 1495787 w 5718176"/>
                  <a:gd name="connsiteY69" fmla="*/ 3179498 h 389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718176" h="3896816">
                    <a:moveTo>
                      <a:pt x="5627749" y="1295693"/>
                    </a:moveTo>
                    <a:cubicBezTo>
                      <a:pt x="5667352" y="1269291"/>
                      <a:pt x="5691115" y="1229688"/>
                      <a:pt x="5718177" y="1192724"/>
                    </a:cubicBezTo>
                    <a:lnTo>
                      <a:pt x="5493097" y="941242"/>
                    </a:lnTo>
                    <a:cubicBezTo>
                      <a:pt x="5487156" y="942562"/>
                      <a:pt x="5481876" y="943883"/>
                      <a:pt x="5475935" y="945203"/>
                    </a:cubicBezTo>
                    <a:cubicBezTo>
                      <a:pt x="5447553" y="958404"/>
                      <a:pt x="5413890" y="962364"/>
                      <a:pt x="5396069" y="992727"/>
                    </a:cubicBezTo>
                    <a:cubicBezTo>
                      <a:pt x="5377587" y="970945"/>
                      <a:pt x="5363066" y="976226"/>
                      <a:pt x="5342604" y="994047"/>
                    </a:cubicBezTo>
                    <a:cubicBezTo>
                      <a:pt x="5115544" y="1194705"/>
                      <a:pt x="4887164" y="1392722"/>
                      <a:pt x="4660104" y="1592719"/>
                    </a:cubicBezTo>
                    <a:cubicBezTo>
                      <a:pt x="4639643" y="1610541"/>
                      <a:pt x="4624461" y="1611201"/>
                      <a:pt x="4602679" y="1596020"/>
                    </a:cubicBezTo>
                    <a:cubicBezTo>
                      <a:pt x="4533373" y="1549156"/>
                      <a:pt x="4468028" y="1497671"/>
                      <a:pt x="4407302" y="1438926"/>
                    </a:cubicBezTo>
                    <a:cubicBezTo>
                      <a:pt x="4247568" y="1285133"/>
                      <a:pt x="4120177" y="1106257"/>
                      <a:pt x="4003347" y="919460"/>
                    </a:cubicBezTo>
                    <a:cubicBezTo>
                      <a:pt x="3873315" y="710882"/>
                      <a:pt x="3761766" y="492403"/>
                      <a:pt x="3658796" y="269964"/>
                    </a:cubicBezTo>
                    <a:cubicBezTo>
                      <a:pt x="3648236" y="246201"/>
                      <a:pt x="3635034" y="231680"/>
                      <a:pt x="3607972" y="225080"/>
                    </a:cubicBezTo>
                    <a:cubicBezTo>
                      <a:pt x="3359130" y="163694"/>
                      <a:pt x="3110289" y="102309"/>
                      <a:pt x="2860787" y="45544"/>
                    </a:cubicBezTo>
                    <a:cubicBezTo>
                      <a:pt x="2833064" y="39603"/>
                      <a:pt x="2804022" y="36303"/>
                      <a:pt x="2800721" y="19802"/>
                    </a:cubicBezTo>
                    <a:cubicBezTo>
                      <a:pt x="2804022" y="44884"/>
                      <a:pt x="2826464" y="156434"/>
                      <a:pt x="2817883" y="163034"/>
                    </a:cubicBezTo>
                    <a:cubicBezTo>
                      <a:pt x="2766398" y="204618"/>
                      <a:pt x="2532738" y="240261"/>
                      <a:pt x="2472673" y="247522"/>
                    </a:cubicBezTo>
                    <a:cubicBezTo>
                      <a:pt x="2299077" y="257423"/>
                      <a:pt x="2362443" y="261383"/>
                      <a:pt x="2217890" y="233660"/>
                    </a:cubicBezTo>
                    <a:cubicBezTo>
                      <a:pt x="2173666" y="215179"/>
                      <a:pt x="2136703" y="190757"/>
                      <a:pt x="2107001" y="181516"/>
                    </a:cubicBezTo>
                    <a:cubicBezTo>
                      <a:pt x="2072017" y="166995"/>
                      <a:pt x="2073998" y="128051"/>
                      <a:pt x="2069377" y="98349"/>
                    </a:cubicBezTo>
                    <a:cubicBezTo>
                      <a:pt x="2070037" y="65346"/>
                      <a:pt x="2072678" y="33003"/>
                      <a:pt x="2077958" y="0"/>
                    </a:cubicBezTo>
                    <a:cubicBezTo>
                      <a:pt x="2072017" y="32343"/>
                      <a:pt x="2060137" y="57425"/>
                      <a:pt x="2023833" y="81187"/>
                    </a:cubicBezTo>
                    <a:cubicBezTo>
                      <a:pt x="1994791" y="100329"/>
                      <a:pt x="1965748" y="120131"/>
                      <a:pt x="1936046" y="139932"/>
                    </a:cubicBezTo>
                    <a:cubicBezTo>
                      <a:pt x="1936046" y="139932"/>
                      <a:pt x="1936046" y="139932"/>
                      <a:pt x="1936046" y="139932"/>
                    </a:cubicBezTo>
                    <a:cubicBezTo>
                      <a:pt x="1905683" y="157094"/>
                      <a:pt x="1875980" y="178216"/>
                      <a:pt x="1844298" y="190757"/>
                    </a:cubicBezTo>
                    <a:cubicBezTo>
                      <a:pt x="1591495" y="293066"/>
                      <a:pt x="1338693" y="394714"/>
                      <a:pt x="1085231" y="495703"/>
                    </a:cubicBezTo>
                    <a:cubicBezTo>
                      <a:pt x="1066750" y="502964"/>
                      <a:pt x="1054869" y="514845"/>
                      <a:pt x="1044968" y="532006"/>
                    </a:cubicBezTo>
                    <a:cubicBezTo>
                      <a:pt x="976322" y="653457"/>
                      <a:pt x="907676" y="774908"/>
                      <a:pt x="837709" y="896358"/>
                    </a:cubicBezTo>
                    <a:cubicBezTo>
                      <a:pt x="817908" y="930681"/>
                      <a:pt x="672695" y="1117478"/>
                      <a:pt x="621210" y="1177543"/>
                    </a:cubicBezTo>
                    <a:cubicBezTo>
                      <a:pt x="440355" y="1387442"/>
                      <a:pt x="254878" y="1592719"/>
                      <a:pt x="98445" y="1822419"/>
                    </a:cubicBezTo>
                    <a:cubicBezTo>
                      <a:pt x="9337" y="1953771"/>
                      <a:pt x="-21686" y="2091723"/>
                      <a:pt x="15277" y="2244856"/>
                    </a:cubicBezTo>
                    <a:cubicBezTo>
                      <a:pt x="49600" y="2386769"/>
                      <a:pt x="126827" y="2506899"/>
                      <a:pt x="209334" y="2624390"/>
                    </a:cubicBezTo>
                    <a:cubicBezTo>
                      <a:pt x="338706" y="2807886"/>
                      <a:pt x="852891" y="3403918"/>
                      <a:pt x="964441" y="3531969"/>
                    </a:cubicBezTo>
                    <a:cubicBezTo>
                      <a:pt x="980282" y="3550451"/>
                      <a:pt x="991503" y="3553751"/>
                      <a:pt x="1007344" y="3531969"/>
                    </a:cubicBezTo>
                    <a:cubicBezTo>
                      <a:pt x="1020545" y="3513487"/>
                      <a:pt x="1033747" y="3493686"/>
                      <a:pt x="1052888" y="3480485"/>
                    </a:cubicBezTo>
                    <a:lnTo>
                      <a:pt x="1052888" y="3480485"/>
                    </a:lnTo>
                    <a:cubicBezTo>
                      <a:pt x="1083911" y="3493026"/>
                      <a:pt x="1114934" y="3494346"/>
                      <a:pt x="1143976" y="3476524"/>
                    </a:cubicBezTo>
                    <a:cubicBezTo>
                      <a:pt x="1171039" y="3459363"/>
                      <a:pt x="1196781" y="3457383"/>
                      <a:pt x="1227144" y="3467944"/>
                    </a:cubicBezTo>
                    <a:cubicBezTo>
                      <a:pt x="1269387" y="3482465"/>
                      <a:pt x="1313611" y="3491706"/>
                      <a:pt x="1356515" y="3502927"/>
                    </a:cubicBezTo>
                    <a:cubicBezTo>
                      <a:pt x="1356515" y="3502927"/>
                      <a:pt x="1356515" y="3502927"/>
                      <a:pt x="1356515" y="3502927"/>
                    </a:cubicBezTo>
                    <a:cubicBezTo>
                      <a:pt x="1361135" y="3511507"/>
                      <a:pt x="1545291" y="3582793"/>
                      <a:pt x="1629119" y="3615136"/>
                    </a:cubicBezTo>
                    <a:cubicBezTo>
                      <a:pt x="1639680" y="3708865"/>
                      <a:pt x="1633739" y="3802593"/>
                      <a:pt x="1629119" y="3896321"/>
                    </a:cubicBezTo>
                    <a:cubicBezTo>
                      <a:pt x="1642320" y="3896981"/>
                      <a:pt x="4339316" y="3896981"/>
                      <a:pt x="4352517" y="3896321"/>
                    </a:cubicBezTo>
                    <a:cubicBezTo>
                      <a:pt x="4266710" y="3566952"/>
                      <a:pt x="3792128" y="1761034"/>
                      <a:pt x="3776947" y="1702949"/>
                    </a:cubicBezTo>
                    <a:cubicBezTo>
                      <a:pt x="3774967" y="1695689"/>
                      <a:pt x="3770346" y="1687108"/>
                      <a:pt x="3777607" y="1681167"/>
                    </a:cubicBezTo>
                    <a:cubicBezTo>
                      <a:pt x="3786848" y="1673906"/>
                      <a:pt x="3794108" y="1681827"/>
                      <a:pt x="3800709" y="1686448"/>
                    </a:cubicBezTo>
                    <a:cubicBezTo>
                      <a:pt x="3820511" y="1700309"/>
                      <a:pt x="3840312" y="1714170"/>
                      <a:pt x="3858794" y="1730011"/>
                    </a:cubicBezTo>
                    <a:cubicBezTo>
                      <a:pt x="4033049" y="1875224"/>
                      <a:pt x="4196744" y="2030998"/>
                      <a:pt x="4361098" y="2186771"/>
                    </a:cubicBezTo>
                    <a:cubicBezTo>
                      <a:pt x="4386840" y="2211194"/>
                      <a:pt x="4411923" y="2229015"/>
                      <a:pt x="4448226" y="2234955"/>
                    </a:cubicBezTo>
                    <a:cubicBezTo>
                      <a:pt x="4495750" y="2242876"/>
                      <a:pt x="4542614" y="2254757"/>
                      <a:pt x="4589478" y="2267298"/>
                    </a:cubicBezTo>
                    <a:cubicBezTo>
                      <a:pt x="4613900" y="2273899"/>
                      <a:pt x="4633042" y="2269279"/>
                      <a:pt x="4652844" y="2253437"/>
                    </a:cubicBezTo>
                    <a:cubicBezTo>
                      <a:pt x="4922147" y="2046839"/>
                      <a:pt x="5190791" y="1838921"/>
                      <a:pt x="5448213" y="1617142"/>
                    </a:cubicBezTo>
                    <a:cubicBezTo>
                      <a:pt x="5524780" y="1551136"/>
                      <a:pt x="5600027" y="1483810"/>
                      <a:pt x="5667352" y="1407903"/>
                    </a:cubicBezTo>
                    <a:cubicBezTo>
                      <a:pt x="5687154" y="1386121"/>
                      <a:pt x="5686494" y="1369620"/>
                      <a:pt x="5666692" y="1349158"/>
                    </a:cubicBezTo>
                    <a:cubicBezTo>
                      <a:pt x="5652171" y="1332657"/>
                      <a:pt x="5637650" y="1316155"/>
                      <a:pt x="5627749" y="1295693"/>
                    </a:cubicBezTo>
                    <a:close/>
                    <a:moveTo>
                      <a:pt x="1495787" y="3179498"/>
                    </a:moveTo>
                    <a:cubicBezTo>
                      <a:pt x="1458164" y="3185439"/>
                      <a:pt x="1419880" y="3194020"/>
                      <a:pt x="1381597" y="3196660"/>
                    </a:cubicBezTo>
                    <a:cubicBezTo>
                      <a:pt x="1374336" y="3187419"/>
                      <a:pt x="1363776" y="3181478"/>
                      <a:pt x="1347934" y="3180158"/>
                    </a:cubicBezTo>
                    <a:cubicBezTo>
                      <a:pt x="1329452" y="3175538"/>
                      <a:pt x="1310971" y="3172898"/>
                      <a:pt x="1291829" y="3173558"/>
                    </a:cubicBezTo>
                    <a:cubicBezTo>
                      <a:pt x="1303050" y="3155736"/>
                      <a:pt x="1318892" y="3140555"/>
                      <a:pt x="1331433" y="3123393"/>
                    </a:cubicBezTo>
                    <a:cubicBezTo>
                      <a:pt x="1340674" y="3110192"/>
                      <a:pt x="1343974" y="3101612"/>
                      <a:pt x="1328132" y="3091711"/>
                    </a:cubicBezTo>
                    <a:cubicBezTo>
                      <a:pt x="1285229" y="3065968"/>
                      <a:pt x="1122854" y="2941878"/>
                      <a:pt x="1105693" y="2922736"/>
                    </a:cubicBezTo>
                    <a:cubicBezTo>
                      <a:pt x="1044968" y="2856730"/>
                      <a:pt x="856851" y="2655412"/>
                      <a:pt x="830449" y="2616469"/>
                    </a:cubicBezTo>
                    <a:cubicBezTo>
                      <a:pt x="776984" y="2537262"/>
                      <a:pt x="723519" y="2458055"/>
                      <a:pt x="671375" y="2377528"/>
                    </a:cubicBezTo>
                    <a:cubicBezTo>
                      <a:pt x="641012" y="2330664"/>
                      <a:pt x="606689" y="2285780"/>
                      <a:pt x="578967" y="2236936"/>
                    </a:cubicBezTo>
                    <a:cubicBezTo>
                      <a:pt x="565766" y="2213834"/>
                      <a:pt x="567746" y="2193372"/>
                      <a:pt x="585567" y="2173570"/>
                    </a:cubicBezTo>
                    <a:cubicBezTo>
                      <a:pt x="678636" y="2066641"/>
                      <a:pt x="1053548" y="1629683"/>
                      <a:pt x="1142656" y="1513512"/>
                    </a:cubicBezTo>
                    <a:cubicBezTo>
                      <a:pt x="1153217" y="1499651"/>
                      <a:pt x="1160478" y="1473249"/>
                      <a:pt x="1181600" y="1479189"/>
                    </a:cubicBezTo>
                    <a:cubicBezTo>
                      <a:pt x="1200081" y="1484470"/>
                      <a:pt x="1198761" y="1510212"/>
                      <a:pt x="1202721" y="1528034"/>
                    </a:cubicBezTo>
                    <a:cubicBezTo>
                      <a:pt x="1249586" y="1761034"/>
                      <a:pt x="1548592" y="3166957"/>
                      <a:pt x="1561133" y="3176198"/>
                    </a:cubicBezTo>
                    <a:cubicBezTo>
                      <a:pt x="1538691" y="3178178"/>
                      <a:pt x="1516909" y="3176198"/>
                      <a:pt x="1495787" y="3179498"/>
                    </a:cubicBezTo>
                    <a:close/>
                  </a:path>
                </a:pathLst>
              </a:custGeom>
              <a:solidFill>
                <a:srgbClr val="000000">
                  <a:lumMod val="85000"/>
                  <a:lumOff val="15000"/>
                </a:srgbClr>
              </a:solidFill>
              <a:ln w="65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8" name="Freeform: Shape 57">
                <a:extLst>
                  <a:ext uri="{FF2B5EF4-FFF2-40B4-BE49-F238E27FC236}">
                    <a16:creationId xmlns:a16="http://schemas.microsoft.com/office/drawing/2014/main" id="{9EDBEE88-1423-454B-34A1-DE59E5AA516A}"/>
                  </a:ext>
                </a:extLst>
              </p:cNvPr>
              <p:cNvSpPr/>
              <p:nvPr/>
            </p:nvSpPr>
            <p:spPr>
              <a:xfrm>
                <a:off x="4478224" y="4538808"/>
                <a:ext cx="866453" cy="259492"/>
              </a:xfrm>
              <a:custGeom>
                <a:avLst/>
                <a:gdLst>
                  <a:gd name="connsiteX0" fmla="*/ 1143880 w 1144734"/>
                  <a:gd name="connsiteY0" fmla="*/ 41154 h 342834"/>
                  <a:gd name="connsiteX1" fmla="*/ 717483 w 1144734"/>
                  <a:gd name="connsiteY1" fmla="*/ 47094 h 342834"/>
                  <a:gd name="connsiteX2" fmla="*/ 161054 w 1144734"/>
                  <a:gd name="connsiteY2" fmla="*/ 34553 h 342834"/>
                  <a:gd name="connsiteX3" fmla="*/ 0 w 1144734"/>
                  <a:gd name="connsiteY3" fmla="*/ 108480 h 342834"/>
                  <a:gd name="connsiteX4" fmla="*/ 227720 w 1144734"/>
                  <a:gd name="connsiteY4" fmla="*/ 342800 h 342834"/>
                  <a:gd name="connsiteX5" fmla="*/ 718803 w 1144734"/>
                  <a:gd name="connsiteY5" fmla="*/ 197587 h 342834"/>
                  <a:gd name="connsiteX6" fmla="*/ 1100316 w 1144734"/>
                  <a:gd name="connsiteY6" fmla="*/ 97919 h 342834"/>
                  <a:gd name="connsiteX7" fmla="*/ 1143880 w 1144734"/>
                  <a:gd name="connsiteY7" fmla="*/ 41154 h 34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4734" h="342834">
                    <a:moveTo>
                      <a:pt x="1143880" y="41154"/>
                    </a:moveTo>
                    <a:cubicBezTo>
                      <a:pt x="1144540" y="18712"/>
                      <a:pt x="836293" y="47094"/>
                      <a:pt x="717483" y="47094"/>
                    </a:cubicBezTo>
                    <a:cubicBezTo>
                      <a:pt x="508244" y="47094"/>
                      <a:pt x="264023" y="-49934"/>
                      <a:pt x="161054" y="34553"/>
                    </a:cubicBezTo>
                    <a:cubicBezTo>
                      <a:pt x="109570" y="64256"/>
                      <a:pt x="57425" y="93298"/>
                      <a:pt x="0" y="108480"/>
                    </a:cubicBezTo>
                    <a:cubicBezTo>
                      <a:pt x="0" y="108480"/>
                      <a:pt x="214519" y="346100"/>
                      <a:pt x="227720" y="342800"/>
                    </a:cubicBezTo>
                    <a:cubicBezTo>
                      <a:pt x="382174" y="301217"/>
                      <a:pt x="564349" y="239171"/>
                      <a:pt x="718803" y="197587"/>
                    </a:cubicBezTo>
                    <a:cubicBezTo>
                      <a:pt x="845534" y="163925"/>
                      <a:pt x="972265" y="127621"/>
                      <a:pt x="1100316" y="97919"/>
                    </a:cubicBezTo>
                    <a:cubicBezTo>
                      <a:pt x="1142560" y="88678"/>
                      <a:pt x="1147180" y="74817"/>
                      <a:pt x="1143880" y="41154"/>
                    </a:cubicBezTo>
                    <a:close/>
                  </a:path>
                </a:pathLst>
              </a:custGeom>
              <a:solidFill>
                <a:srgbClr val="FEC88A"/>
              </a:solidFill>
              <a:ln w="342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9" name="Freeform: Shape 58">
                <a:extLst>
                  <a:ext uri="{FF2B5EF4-FFF2-40B4-BE49-F238E27FC236}">
                    <a16:creationId xmlns:a16="http://schemas.microsoft.com/office/drawing/2014/main" id="{45C35A3D-F4E6-A147-201F-B1A7A51F5A48}"/>
                  </a:ext>
                </a:extLst>
              </p:cNvPr>
              <p:cNvSpPr/>
              <p:nvPr/>
            </p:nvSpPr>
            <p:spPr>
              <a:xfrm>
                <a:off x="1545801" y="2613403"/>
                <a:ext cx="906277" cy="1084445"/>
              </a:xfrm>
              <a:custGeom>
                <a:avLst/>
                <a:gdLst>
                  <a:gd name="connsiteX0" fmla="*/ 371974 w 1197349"/>
                  <a:gd name="connsiteY0" fmla="*/ 1416646 h 1432740"/>
                  <a:gd name="connsiteX1" fmla="*/ 333031 w 1197349"/>
                  <a:gd name="connsiteY1" fmla="*/ 1418626 h 1432740"/>
                  <a:gd name="connsiteX2" fmla="*/ 142934 w 1197349"/>
                  <a:gd name="connsiteY2" fmla="*/ 1175725 h 1432740"/>
                  <a:gd name="connsiteX3" fmla="*/ 4322 w 1197349"/>
                  <a:gd name="connsiteY3" fmla="*/ 766489 h 1432740"/>
                  <a:gd name="connsiteX4" fmla="*/ 173957 w 1197349"/>
                  <a:gd name="connsiteY4" fmla="*/ 314349 h 1432740"/>
                  <a:gd name="connsiteX5" fmla="*/ 507286 w 1197349"/>
                  <a:gd name="connsiteY5" fmla="*/ 72108 h 1432740"/>
                  <a:gd name="connsiteX6" fmla="*/ 806292 w 1197349"/>
                  <a:gd name="connsiteY6" fmla="*/ 2802 h 1432740"/>
                  <a:gd name="connsiteX7" fmla="*/ 1098038 w 1197349"/>
                  <a:gd name="connsiteY7" fmla="*/ 54286 h 1432740"/>
                  <a:gd name="connsiteX8" fmla="*/ 1107939 w 1197349"/>
                  <a:gd name="connsiteY8" fmla="*/ 56927 h 1432740"/>
                  <a:gd name="connsiteX9" fmla="*/ 1195066 w 1197349"/>
                  <a:gd name="connsiteY9" fmla="*/ 124253 h 1432740"/>
                  <a:gd name="connsiteX10" fmla="*/ 1146222 w 1197349"/>
                  <a:gd name="connsiteY10" fmla="*/ 217981 h 1432740"/>
                  <a:gd name="connsiteX11" fmla="*/ 1113879 w 1197349"/>
                  <a:gd name="connsiteY11" fmla="*/ 270125 h 1432740"/>
                  <a:gd name="connsiteX12" fmla="*/ 1091437 w 1197349"/>
                  <a:gd name="connsiteY12" fmla="*/ 319630 h 1432740"/>
                  <a:gd name="connsiteX13" fmla="*/ 1051834 w 1197349"/>
                  <a:gd name="connsiteY13" fmla="*/ 334811 h 1432740"/>
                  <a:gd name="connsiteX14" fmla="*/ 851836 w 1197349"/>
                  <a:gd name="connsiteY14" fmla="*/ 426559 h 1432740"/>
                  <a:gd name="connsiteX15" fmla="*/ 832034 w 1197349"/>
                  <a:gd name="connsiteY15" fmla="*/ 475403 h 1432740"/>
                  <a:gd name="connsiteX16" fmla="*/ 743587 w 1197349"/>
                  <a:gd name="connsiteY16" fmla="*/ 610055 h 1432740"/>
                  <a:gd name="connsiteX17" fmla="*/ 660419 w 1197349"/>
                  <a:gd name="connsiteY17" fmla="*/ 642398 h 1432740"/>
                  <a:gd name="connsiteX18" fmla="*/ 577252 w 1197349"/>
                  <a:gd name="connsiteY18" fmla="*/ 792891 h 1432740"/>
                  <a:gd name="connsiteX19" fmla="*/ 623456 w 1197349"/>
                  <a:gd name="connsiteY19" fmla="*/ 1028532 h 1432740"/>
                  <a:gd name="connsiteX20" fmla="*/ 649858 w 1197349"/>
                  <a:gd name="connsiteY20" fmla="*/ 1140742 h 1432740"/>
                  <a:gd name="connsiteX21" fmla="*/ 637977 w 1197349"/>
                  <a:gd name="connsiteY21" fmla="*/ 1204767 h 1432740"/>
                  <a:gd name="connsiteX22" fmla="*/ 569331 w 1197349"/>
                  <a:gd name="connsiteY22" fmla="*/ 1188266 h 1432740"/>
                  <a:gd name="connsiteX23" fmla="*/ 538969 w 1197349"/>
                  <a:gd name="connsiteY23" fmla="*/ 1136781 h 1432740"/>
                  <a:gd name="connsiteX24" fmla="*/ 533688 w 1197349"/>
                  <a:gd name="connsiteY24" fmla="*/ 1104438 h 1432740"/>
                  <a:gd name="connsiteX25" fmla="*/ 461742 w 1197349"/>
                  <a:gd name="connsiteY25" fmla="*/ 1021271 h 1432740"/>
                  <a:gd name="connsiteX26" fmla="*/ 343592 w 1197349"/>
                  <a:gd name="connsiteY26" fmla="*/ 1052294 h 1432740"/>
                  <a:gd name="connsiteX27" fmla="*/ 331711 w 1197349"/>
                  <a:gd name="connsiteY27" fmla="*/ 1130181 h 1432740"/>
                  <a:gd name="connsiteX28" fmla="*/ 426759 w 1197349"/>
                  <a:gd name="connsiteY28" fmla="*/ 1340079 h 1432740"/>
                  <a:gd name="connsiteX29" fmla="*/ 433359 w 1197349"/>
                  <a:gd name="connsiteY29" fmla="*/ 1385623 h 1432740"/>
                  <a:gd name="connsiteX30" fmla="*/ 371974 w 1197349"/>
                  <a:gd name="connsiteY30" fmla="*/ 1416646 h 143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97349" h="1432740">
                    <a:moveTo>
                      <a:pt x="371974" y="1416646"/>
                    </a:moveTo>
                    <a:cubicBezTo>
                      <a:pt x="360753" y="1443708"/>
                      <a:pt x="346892" y="1431167"/>
                      <a:pt x="333031" y="1418626"/>
                    </a:cubicBezTo>
                    <a:cubicBezTo>
                      <a:pt x="254484" y="1349320"/>
                      <a:pt x="192438" y="1267473"/>
                      <a:pt x="142934" y="1175725"/>
                    </a:cubicBezTo>
                    <a:cubicBezTo>
                      <a:pt x="72968" y="1047013"/>
                      <a:pt x="20823" y="913022"/>
                      <a:pt x="4322" y="766489"/>
                    </a:cubicBezTo>
                    <a:cubicBezTo>
                      <a:pt x="-16140" y="586293"/>
                      <a:pt x="35345" y="434480"/>
                      <a:pt x="173957" y="314349"/>
                    </a:cubicBezTo>
                    <a:cubicBezTo>
                      <a:pt x="278246" y="223921"/>
                      <a:pt x="393756" y="149335"/>
                      <a:pt x="507286" y="72108"/>
                    </a:cubicBezTo>
                    <a:cubicBezTo>
                      <a:pt x="597714" y="10723"/>
                      <a:pt x="698703" y="-7759"/>
                      <a:pt x="806292" y="2802"/>
                    </a:cubicBezTo>
                    <a:cubicBezTo>
                      <a:pt x="904641" y="12703"/>
                      <a:pt x="1002329" y="26564"/>
                      <a:pt x="1098038" y="54286"/>
                    </a:cubicBezTo>
                    <a:cubicBezTo>
                      <a:pt x="1101338" y="54947"/>
                      <a:pt x="1104638" y="55607"/>
                      <a:pt x="1107939" y="56927"/>
                    </a:cubicBezTo>
                    <a:cubicBezTo>
                      <a:pt x="1144242" y="70128"/>
                      <a:pt x="1183845" y="81349"/>
                      <a:pt x="1195066" y="124253"/>
                    </a:cubicBezTo>
                    <a:cubicBezTo>
                      <a:pt x="1206287" y="167816"/>
                      <a:pt x="1173944" y="192899"/>
                      <a:pt x="1146222" y="217981"/>
                    </a:cubicBezTo>
                    <a:cubicBezTo>
                      <a:pt x="1130381" y="232502"/>
                      <a:pt x="1119820" y="249003"/>
                      <a:pt x="1113879" y="270125"/>
                    </a:cubicBezTo>
                    <a:cubicBezTo>
                      <a:pt x="1109259" y="287287"/>
                      <a:pt x="1109259" y="307749"/>
                      <a:pt x="1091437" y="319630"/>
                    </a:cubicBezTo>
                    <a:cubicBezTo>
                      <a:pt x="1080216" y="329531"/>
                      <a:pt x="1065695" y="331511"/>
                      <a:pt x="1051834" y="334811"/>
                    </a:cubicBezTo>
                    <a:cubicBezTo>
                      <a:pt x="979227" y="352633"/>
                      <a:pt x="917182" y="393556"/>
                      <a:pt x="851836" y="426559"/>
                    </a:cubicBezTo>
                    <a:cubicBezTo>
                      <a:pt x="832694" y="436460"/>
                      <a:pt x="830714" y="455601"/>
                      <a:pt x="832034" y="475403"/>
                    </a:cubicBezTo>
                    <a:cubicBezTo>
                      <a:pt x="837315" y="548010"/>
                      <a:pt x="812233" y="586293"/>
                      <a:pt x="743587" y="610055"/>
                    </a:cubicBezTo>
                    <a:cubicBezTo>
                      <a:pt x="715864" y="619956"/>
                      <a:pt x="687482" y="628537"/>
                      <a:pt x="660419" y="642398"/>
                    </a:cubicBezTo>
                    <a:cubicBezTo>
                      <a:pt x="597714" y="675401"/>
                      <a:pt x="573952" y="721605"/>
                      <a:pt x="577252" y="792891"/>
                    </a:cubicBezTo>
                    <a:cubicBezTo>
                      <a:pt x="581212" y="874078"/>
                      <a:pt x="605635" y="950645"/>
                      <a:pt x="623456" y="1028532"/>
                    </a:cubicBezTo>
                    <a:cubicBezTo>
                      <a:pt x="632037" y="1066155"/>
                      <a:pt x="643918" y="1103118"/>
                      <a:pt x="649858" y="1140742"/>
                    </a:cubicBezTo>
                    <a:cubicBezTo>
                      <a:pt x="653159" y="1162523"/>
                      <a:pt x="660419" y="1190246"/>
                      <a:pt x="637977" y="1204767"/>
                    </a:cubicBezTo>
                    <a:cubicBezTo>
                      <a:pt x="612235" y="1221269"/>
                      <a:pt x="590453" y="1203447"/>
                      <a:pt x="569331" y="1188266"/>
                    </a:cubicBezTo>
                    <a:cubicBezTo>
                      <a:pt x="550850" y="1175064"/>
                      <a:pt x="540289" y="1159883"/>
                      <a:pt x="538969" y="1136781"/>
                    </a:cubicBezTo>
                    <a:cubicBezTo>
                      <a:pt x="538309" y="1126220"/>
                      <a:pt x="535008" y="1114999"/>
                      <a:pt x="533688" y="1104438"/>
                    </a:cubicBezTo>
                    <a:cubicBezTo>
                      <a:pt x="529728" y="1059554"/>
                      <a:pt x="505306" y="1031832"/>
                      <a:pt x="461742" y="1021271"/>
                    </a:cubicBezTo>
                    <a:cubicBezTo>
                      <a:pt x="416198" y="1010050"/>
                      <a:pt x="375934" y="1019951"/>
                      <a:pt x="343592" y="1052294"/>
                    </a:cubicBezTo>
                    <a:cubicBezTo>
                      <a:pt x="322470" y="1073416"/>
                      <a:pt x="324450" y="1101798"/>
                      <a:pt x="331711" y="1130181"/>
                    </a:cubicBezTo>
                    <a:cubicBezTo>
                      <a:pt x="352172" y="1205427"/>
                      <a:pt x="390456" y="1272093"/>
                      <a:pt x="426759" y="1340079"/>
                    </a:cubicBezTo>
                    <a:cubicBezTo>
                      <a:pt x="434680" y="1354600"/>
                      <a:pt x="446561" y="1371102"/>
                      <a:pt x="433359" y="1385623"/>
                    </a:cubicBezTo>
                    <a:cubicBezTo>
                      <a:pt x="417518" y="1403444"/>
                      <a:pt x="401017" y="1423906"/>
                      <a:pt x="371974" y="1416646"/>
                    </a:cubicBezTo>
                    <a:close/>
                  </a:path>
                </a:pathLst>
              </a:custGeom>
              <a:solidFill>
                <a:srgbClr val="000000">
                  <a:lumMod val="75000"/>
                  <a:lumOff val="25000"/>
                </a:srgbClr>
              </a:solidFill>
              <a:ln w="65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0" name="Freeform: Shape 59">
                <a:extLst>
                  <a:ext uri="{FF2B5EF4-FFF2-40B4-BE49-F238E27FC236}">
                    <a16:creationId xmlns:a16="http://schemas.microsoft.com/office/drawing/2014/main" id="{D6AC68C1-FD38-C071-245E-2B97B9BA89C8}"/>
                  </a:ext>
                </a:extLst>
              </p:cNvPr>
              <p:cNvSpPr/>
              <p:nvPr/>
            </p:nvSpPr>
            <p:spPr>
              <a:xfrm>
                <a:off x="1779279" y="2852415"/>
                <a:ext cx="676447" cy="1250046"/>
              </a:xfrm>
              <a:custGeom>
                <a:avLst/>
                <a:gdLst>
                  <a:gd name="connsiteX0" fmla="*/ 47668 w 893702"/>
                  <a:gd name="connsiteY0" fmla="*/ 1116711 h 1651527"/>
                  <a:gd name="connsiteX1" fmla="*/ 75390 w 893702"/>
                  <a:gd name="connsiteY1" fmla="*/ 1088989 h 1651527"/>
                  <a:gd name="connsiteX2" fmla="*/ 89912 w 893702"/>
                  <a:gd name="connsiteY2" fmla="*/ 1009122 h 1651527"/>
                  <a:gd name="connsiteX3" fmla="*/ 8064 w 893702"/>
                  <a:gd name="connsiteY3" fmla="*/ 828926 h 1651527"/>
                  <a:gd name="connsiteX4" fmla="*/ 105753 w 893702"/>
                  <a:gd name="connsiteY4" fmla="*/ 687014 h 1651527"/>
                  <a:gd name="connsiteX5" fmla="*/ 241725 w 893702"/>
                  <a:gd name="connsiteY5" fmla="*/ 795923 h 1651527"/>
                  <a:gd name="connsiteX6" fmla="*/ 292549 w 893702"/>
                  <a:gd name="connsiteY6" fmla="*/ 876450 h 1651527"/>
                  <a:gd name="connsiteX7" fmla="*/ 328852 w 893702"/>
                  <a:gd name="connsiteY7" fmla="*/ 855328 h 1651527"/>
                  <a:gd name="connsiteX8" fmla="*/ 319612 w 893702"/>
                  <a:gd name="connsiteY8" fmla="*/ 803844 h 1651527"/>
                  <a:gd name="connsiteX9" fmla="*/ 258886 w 893702"/>
                  <a:gd name="connsiteY9" fmla="*/ 550382 h 1651527"/>
                  <a:gd name="connsiteX10" fmla="*/ 252286 w 893702"/>
                  <a:gd name="connsiteY10" fmla="*/ 438832 h 1651527"/>
                  <a:gd name="connsiteX11" fmla="*/ 335453 w 893702"/>
                  <a:gd name="connsiteY11" fmla="*/ 316721 h 1651527"/>
                  <a:gd name="connsiteX12" fmla="*/ 439082 w 893702"/>
                  <a:gd name="connsiteY12" fmla="*/ 275137 h 1651527"/>
                  <a:gd name="connsiteX13" fmla="*/ 506408 w 893702"/>
                  <a:gd name="connsiteY13" fmla="*/ 162268 h 1651527"/>
                  <a:gd name="connsiteX14" fmla="*/ 546011 w 893702"/>
                  <a:gd name="connsiteY14" fmla="*/ 89001 h 1651527"/>
                  <a:gd name="connsiteX15" fmla="*/ 688584 w 893702"/>
                  <a:gd name="connsiteY15" fmla="*/ 19695 h 1651527"/>
                  <a:gd name="connsiteX16" fmla="*/ 782972 w 893702"/>
                  <a:gd name="connsiteY16" fmla="*/ 4514 h 1651527"/>
                  <a:gd name="connsiteX17" fmla="*/ 802774 w 893702"/>
                  <a:gd name="connsiteY17" fmla="*/ 23655 h 1651527"/>
                  <a:gd name="connsiteX18" fmla="*/ 786273 w 893702"/>
                  <a:gd name="connsiteY18" fmla="*/ 62599 h 1651527"/>
                  <a:gd name="connsiteX19" fmla="*/ 657561 w 893702"/>
                  <a:gd name="connsiteY19" fmla="*/ 202531 h 1651527"/>
                  <a:gd name="connsiteX20" fmla="*/ 528190 w 893702"/>
                  <a:gd name="connsiteY20" fmla="*/ 591965 h 1651527"/>
                  <a:gd name="connsiteX21" fmla="*/ 546672 w 893702"/>
                  <a:gd name="connsiteY21" fmla="*/ 872490 h 1651527"/>
                  <a:gd name="connsiteX22" fmla="*/ 662842 w 893702"/>
                  <a:gd name="connsiteY22" fmla="*/ 1091629 h 1651527"/>
                  <a:gd name="connsiteX23" fmla="*/ 831156 w 893702"/>
                  <a:gd name="connsiteY23" fmla="*/ 1262584 h 1651527"/>
                  <a:gd name="connsiteX24" fmla="*/ 862839 w 893702"/>
                  <a:gd name="connsiteY24" fmla="*/ 1316709 h 1651527"/>
                  <a:gd name="connsiteX25" fmla="*/ 874060 w 893702"/>
                  <a:gd name="connsiteY25" fmla="*/ 1413737 h 1651527"/>
                  <a:gd name="connsiteX26" fmla="*/ 891882 w 893702"/>
                  <a:gd name="connsiteY26" fmla="*/ 1559610 h 1651527"/>
                  <a:gd name="connsiteX27" fmla="*/ 546672 w 893702"/>
                  <a:gd name="connsiteY27" fmla="*/ 1644097 h 1651527"/>
                  <a:gd name="connsiteX28" fmla="*/ 291889 w 893702"/>
                  <a:gd name="connsiteY28" fmla="*/ 1630236 h 1651527"/>
                  <a:gd name="connsiteX29" fmla="*/ 181000 w 893702"/>
                  <a:gd name="connsiteY29" fmla="*/ 1578092 h 1651527"/>
                  <a:gd name="connsiteX30" fmla="*/ 143376 w 893702"/>
                  <a:gd name="connsiteY30" fmla="*/ 1494924 h 1651527"/>
                  <a:gd name="connsiteX31" fmla="*/ 152617 w 893702"/>
                  <a:gd name="connsiteY31" fmla="*/ 1390635 h 1651527"/>
                  <a:gd name="connsiteX32" fmla="*/ 126215 w 893702"/>
                  <a:gd name="connsiteY32" fmla="*/ 1280406 h 1651527"/>
                  <a:gd name="connsiteX33" fmla="*/ 47668 w 893702"/>
                  <a:gd name="connsiteY33" fmla="*/ 1116711 h 165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93702" h="1651527">
                    <a:moveTo>
                      <a:pt x="47668" y="1116711"/>
                    </a:moveTo>
                    <a:cubicBezTo>
                      <a:pt x="51628" y="1112751"/>
                      <a:pt x="70770" y="1092289"/>
                      <a:pt x="75390" y="1088989"/>
                    </a:cubicBezTo>
                    <a:cubicBezTo>
                      <a:pt x="115654" y="1056646"/>
                      <a:pt x="115654" y="1056646"/>
                      <a:pt x="89912" y="1009122"/>
                    </a:cubicBezTo>
                    <a:cubicBezTo>
                      <a:pt x="58889" y="951037"/>
                      <a:pt x="27206" y="892952"/>
                      <a:pt x="8064" y="828926"/>
                    </a:cubicBezTo>
                    <a:cubicBezTo>
                      <a:pt x="-17018" y="743778"/>
                      <a:pt x="16645" y="692294"/>
                      <a:pt x="105753" y="687014"/>
                    </a:cubicBezTo>
                    <a:cubicBezTo>
                      <a:pt x="192221" y="681073"/>
                      <a:pt x="238425" y="712756"/>
                      <a:pt x="241725" y="795923"/>
                    </a:cubicBezTo>
                    <a:cubicBezTo>
                      <a:pt x="243045" y="834867"/>
                      <a:pt x="258226" y="859949"/>
                      <a:pt x="292549" y="876450"/>
                    </a:cubicBezTo>
                    <a:cubicBezTo>
                      <a:pt x="316971" y="887671"/>
                      <a:pt x="327532" y="881071"/>
                      <a:pt x="328852" y="855328"/>
                    </a:cubicBezTo>
                    <a:cubicBezTo>
                      <a:pt x="329513" y="837507"/>
                      <a:pt x="324232" y="820345"/>
                      <a:pt x="319612" y="803844"/>
                    </a:cubicBezTo>
                    <a:cubicBezTo>
                      <a:pt x="298490" y="719356"/>
                      <a:pt x="274728" y="636189"/>
                      <a:pt x="258886" y="550382"/>
                    </a:cubicBezTo>
                    <a:cubicBezTo>
                      <a:pt x="252286" y="513418"/>
                      <a:pt x="249645" y="476455"/>
                      <a:pt x="252286" y="438832"/>
                    </a:cubicBezTo>
                    <a:cubicBezTo>
                      <a:pt x="256246" y="382067"/>
                      <a:pt x="285289" y="341143"/>
                      <a:pt x="335453" y="316721"/>
                    </a:cubicBezTo>
                    <a:cubicBezTo>
                      <a:pt x="369116" y="300220"/>
                      <a:pt x="404759" y="288339"/>
                      <a:pt x="439082" y="275137"/>
                    </a:cubicBezTo>
                    <a:cubicBezTo>
                      <a:pt x="493207" y="254676"/>
                      <a:pt x="513669" y="220353"/>
                      <a:pt x="506408" y="162268"/>
                    </a:cubicBezTo>
                    <a:cubicBezTo>
                      <a:pt x="498487" y="101542"/>
                      <a:pt x="493867" y="115404"/>
                      <a:pt x="546011" y="89001"/>
                    </a:cubicBezTo>
                    <a:cubicBezTo>
                      <a:pt x="592876" y="65239"/>
                      <a:pt x="640400" y="40817"/>
                      <a:pt x="688584" y="19695"/>
                    </a:cubicBezTo>
                    <a:cubicBezTo>
                      <a:pt x="718287" y="6494"/>
                      <a:pt x="748649" y="-7367"/>
                      <a:pt x="782972" y="4514"/>
                    </a:cubicBezTo>
                    <a:cubicBezTo>
                      <a:pt x="789573" y="11114"/>
                      <a:pt x="796173" y="17715"/>
                      <a:pt x="802774" y="23655"/>
                    </a:cubicBezTo>
                    <a:cubicBezTo>
                      <a:pt x="808715" y="41477"/>
                      <a:pt x="798154" y="51378"/>
                      <a:pt x="786273" y="62599"/>
                    </a:cubicBezTo>
                    <a:cubicBezTo>
                      <a:pt x="739408" y="105503"/>
                      <a:pt x="691884" y="147746"/>
                      <a:pt x="657561" y="202531"/>
                    </a:cubicBezTo>
                    <a:cubicBezTo>
                      <a:pt x="583635" y="322002"/>
                      <a:pt x="539411" y="450713"/>
                      <a:pt x="528190" y="591965"/>
                    </a:cubicBezTo>
                    <a:cubicBezTo>
                      <a:pt x="520269" y="687014"/>
                      <a:pt x="522909" y="779422"/>
                      <a:pt x="546672" y="872490"/>
                    </a:cubicBezTo>
                    <a:cubicBezTo>
                      <a:pt x="568454" y="955657"/>
                      <a:pt x="608717" y="1026943"/>
                      <a:pt x="662842" y="1091629"/>
                    </a:cubicBezTo>
                    <a:cubicBezTo>
                      <a:pt x="714326" y="1153014"/>
                      <a:pt x="771751" y="1209119"/>
                      <a:pt x="831156" y="1262584"/>
                    </a:cubicBezTo>
                    <a:cubicBezTo>
                      <a:pt x="846338" y="1276445"/>
                      <a:pt x="873400" y="1286346"/>
                      <a:pt x="862839" y="1316709"/>
                    </a:cubicBezTo>
                    <a:cubicBezTo>
                      <a:pt x="855579" y="1350372"/>
                      <a:pt x="870760" y="1381394"/>
                      <a:pt x="874060" y="1413737"/>
                    </a:cubicBezTo>
                    <a:cubicBezTo>
                      <a:pt x="876040" y="1432219"/>
                      <a:pt x="900463" y="1553009"/>
                      <a:pt x="891882" y="1559610"/>
                    </a:cubicBezTo>
                    <a:cubicBezTo>
                      <a:pt x="840397" y="1601194"/>
                      <a:pt x="606737" y="1636837"/>
                      <a:pt x="546672" y="1644097"/>
                    </a:cubicBezTo>
                    <a:cubicBezTo>
                      <a:pt x="373076" y="1653998"/>
                      <a:pt x="436442" y="1657958"/>
                      <a:pt x="291889" y="1630236"/>
                    </a:cubicBezTo>
                    <a:cubicBezTo>
                      <a:pt x="247665" y="1611754"/>
                      <a:pt x="210702" y="1587332"/>
                      <a:pt x="181000" y="1578092"/>
                    </a:cubicBezTo>
                    <a:cubicBezTo>
                      <a:pt x="146017" y="1563570"/>
                      <a:pt x="147997" y="1524627"/>
                      <a:pt x="143376" y="1494924"/>
                    </a:cubicBezTo>
                    <a:cubicBezTo>
                      <a:pt x="144036" y="1459941"/>
                      <a:pt x="146676" y="1425618"/>
                      <a:pt x="152617" y="1390635"/>
                    </a:cubicBezTo>
                    <a:cubicBezTo>
                      <a:pt x="158558" y="1352352"/>
                      <a:pt x="138096" y="1316709"/>
                      <a:pt x="126215" y="1280406"/>
                    </a:cubicBezTo>
                    <a:cubicBezTo>
                      <a:pt x="110373" y="1236842"/>
                      <a:pt x="47668" y="1116711"/>
                      <a:pt x="47668" y="1116711"/>
                    </a:cubicBezTo>
                    <a:close/>
                  </a:path>
                </a:pathLst>
              </a:custGeom>
              <a:solidFill>
                <a:srgbClr val="FEAB77"/>
              </a:solidFill>
              <a:ln w="342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1" name="Freeform: Shape 60">
                <a:extLst>
                  <a:ext uri="{FF2B5EF4-FFF2-40B4-BE49-F238E27FC236}">
                    <a16:creationId xmlns:a16="http://schemas.microsoft.com/office/drawing/2014/main" id="{D8B19124-EF7E-1C9A-7F31-0C8FBEE766B0}"/>
                  </a:ext>
                </a:extLst>
              </p:cNvPr>
              <p:cNvSpPr/>
              <p:nvPr/>
            </p:nvSpPr>
            <p:spPr>
              <a:xfrm>
                <a:off x="4403784" y="4601432"/>
                <a:ext cx="251435" cy="287271"/>
              </a:xfrm>
              <a:custGeom>
                <a:avLst/>
                <a:gdLst>
                  <a:gd name="connsiteX0" fmla="*/ 90428 w 332189"/>
                  <a:gd name="connsiteY0" fmla="*/ 0 h 379533"/>
                  <a:gd name="connsiteX1" fmla="*/ 325408 w 332189"/>
                  <a:gd name="connsiteY1" fmla="*/ 260723 h 379533"/>
                  <a:gd name="connsiteX2" fmla="*/ 330689 w 332189"/>
                  <a:gd name="connsiteY2" fmla="*/ 274584 h 379533"/>
                  <a:gd name="connsiteX3" fmla="*/ 238941 w 332189"/>
                  <a:gd name="connsiteY3" fmla="*/ 379533 h 379533"/>
                  <a:gd name="connsiteX4" fmla="*/ 0 w 332189"/>
                  <a:gd name="connsiteY4" fmla="*/ 70626 h 379533"/>
                  <a:gd name="connsiteX5" fmla="*/ 90428 w 332189"/>
                  <a:gd name="connsiteY5" fmla="*/ 0 h 3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189" h="379533">
                    <a:moveTo>
                      <a:pt x="90428" y="0"/>
                    </a:moveTo>
                    <a:cubicBezTo>
                      <a:pt x="123430" y="26402"/>
                      <a:pt x="310227" y="254782"/>
                      <a:pt x="325408" y="260723"/>
                    </a:cubicBezTo>
                    <a:cubicBezTo>
                      <a:pt x="330029" y="264023"/>
                      <a:pt x="334649" y="269963"/>
                      <a:pt x="330689" y="274584"/>
                    </a:cubicBezTo>
                    <a:cubicBezTo>
                      <a:pt x="302966" y="312207"/>
                      <a:pt x="278544" y="352471"/>
                      <a:pt x="238941" y="379533"/>
                    </a:cubicBezTo>
                    <a:cubicBezTo>
                      <a:pt x="154453" y="284485"/>
                      <a:pt x="74586" y="173595"/>
                      <a:pt x="0" y="70626"/>
                    </a:cubicBezTo>
                    <a:cubicBezTo>
                      <a:pt x="35643" y="33003"/>
                      <a:pt x="62045" y="13201"/>
                      <a:pt x="90428" y="0"/>
                    </a:cubicBezTo>
                    <a:close/>
                  </a:path>
                </a:pathLst>
              </a:custGeom>
              <a:solidFill>
                <a:sysClr val="window" lastClr="FFFFFF">
                  <a:lumMod val="85000"/>
                </a:sysClr>
              </a:solidFill>
              <a:ln w="65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2" name="Freeform: Shape 61">
                <a:extLst>
                  <a:ext uri="{FF2B5EF4-FFF2-40B4-BE49-F238E27FC236}">
                    <a16:creationId xmlns:a16="http://schemas.microsoft.com/office/drawing/2014/main" id="{72681C7E-58FE-C100-C483-CD24F40369AE}"/>
                  </a:ext>
                </a:extLst>
              </p:cNvPr>
              <p:cNvSpPr/>
              <p:nvPr/>
            </p:nvSpPr>
            <p:spPr>
              <a:xfrm>
                <a:off x="2299970" y="3098811"/>
                <a:ext cx="124900" cy="58277"/>
              </a:xfrm>
              <a:custGeom>
                <a:avLst/>
                <a:gdLst>
                  <a:gd name="connsiteX0" fmla="*/ 0 w 165014"/>
                  <a:gd name="connsiteY0" fmla="*/ 76996 h 76995"/>
                  <a:gd name="connsiteX1" fmla="*/ 165014 w 165014"/>
                  <a:gd name="connsiteY1" fmla="*/ 34752 h 76995"/>
                  <a:gd name="connsiteX2" fmla="*/ 0 w 165014"/>
                  <a:gd name="connsiteY2" fmla="*/ 76996 h 76995"/>
                </a:gdLst>
                <a:ahLst/>
                <a:cxnLst>
                  <a:cxn ang="0">
                    <a:pos x="connsiteX0" y="connsiteY0"/>
                  </a:cxn>
                  <a:cxn ang="0">
                    <a:pos x="connsiteX1" y="connsiteY1"/>
                  </a:cxn>
                  <a:cxn ang="0">
                    <a:pos x="connsiteX2" y="connsiteY2"/>
                  </a:cxn>
                </a:cxnLst>
                <a:rect l="l" t="t" r="r" b="b"/>
                <a:pathLst>
                  <a:path w="165014" h="76995">
                    <a:moveTo>
                      <a:pt x="0" y="76996"/>
                    </a:moveTo>
                    <a:cubicBezTo>
                      <a:pt x="31683" y="-6172"/>
                      <a:pt x="108250" y="-24653"/>
                      <a:pt x="165014" y="34752"/>
                    </a:cubicBezTo>
                    <a:cubicBezTo>
                      <a:pt x="110230" y="48613"/>
                      <a:pt x="57425" y="62474"/>
                      <a:pt x="0" y="76996"/>
                    </a:cubicBezTo>
                    <a:close/>
                  </a:path>
                </a:pathLst>
              </a:custGeom>
              <a:solidFill>
                <a:srgbClr val="000000">
                  <a:lumMod val="75000"/>
                  <a:lumOff val="25000"/>
                </a:srgbClr>
              </a:solidFill>
              <a:ln w="65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3" name="Freeform: Shape 62">
                <a:extLst>
                  <a:ext uri="{FF2B5EF4-FFF2-40B4-BE49-F238E27FC236}">
                    <a16:creationId xmlns:a16="http://schemas.microsoft.com/office/drawing/2014/main" id="{4351C706-F5C4-87DC-ECD3-8FE20FD3BF80}"/>
                  </a:ext>
                </a:extLst>
              </p:cNvPr>
              <p:cNvSpPr/>
              <p:nvPr/>
            </p:nvSpPr>
            <p:spPr>
              <a:xfrm>
                <a:off x="2665677" y="3358927"/>
                <a:ext cx="29476" cy="28477"/>
              </a:xfrm>
              <a:custGeom>
                <a:avLst/>
                <a:gdLst>
                  <a:gd name="connsiteX0" fmla="*/ 38943 w 38943"/>
                  <a:gd name="connsiteY0" fmla="*/ 0 h 37623"/>
                  <a:gd name="connsiteX1" fmla="*/ 0 w 38943"/>
                  <a:gd name="connsiteY1" fmla="*/ 37623 h 37623"/>
                  <a:gd name="connsiteX2" fmla="*/ 38943 w 38943"/>
                  <a:gd name="connsiteY2" fmla="*/ 0 h 37623"/>
                </a:gdLst>
                <a:ahLst/>
                <a:cxnLst>
                  <a:cxn ang="0">
                    <a:pos x="connsiteX0" y="connsiteY0"/>
                  </a:cxn>
                  <a:cxn ang="0">
                    <a:pos x="connsiteX1" y="connsiteY1"/>
                  </a:cxn>
                  <a:cxn ang="0">
                    <a:pos x="connsiteX2" y="connsiteY2"/>
                  </a:cxn>
                </a:cxnLst>
                <a:rect l="l" t="t" r="r" b="b"/>
                <a:pathLst>
                  <a:path w="38943" h="37623">
                    <a:moveTo>
                      <a:pt x="38943" y="0"/>
                    </a:moveTo>
                    <a:cubicBezTo>
                      <a:pt x="32343" y="25742"/>
                      <a:pt x="19802" y="32343"/>
                      <a:pt x="0" y="37623"/>
                    </a:cubicBezTo>
                    <a:cubicBezTo>
                      <a:pt x="7261" y="19142"/>
                      <a:pt x="17822" y="10561"/>
                      <a:pt x="38943" y="0"/>
                    </a:cubicBezTo>
                    <a:close/>
                  </a:path>
                </a:pathLst>
              </a:custGeom>
              <a:solidFill>
                <a:srgbClr val="000000">
                  <a:lumMod val="75000"/>
                  <a:lumOff val="25000"/>
                </a:srgbClr>
              </a:solidFill>
              <a:ln w="65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4" name="Freeform: Shape 63">
                <a:extLst>
                  <a:ext uri="{FF2B5EF4-FFF2-40B4-BE49-F238E27FC236}">
                    <a16:creationId xmlns:a16="http://schemas.microsoft.com/office/drawing/2014/main" id="{66455CA8-92C5-C98B-533A-609215EB2B29}"/>
                  </a:ext>
                </a:extLst>
              </p:cNvPr>
              <p:cNvSpPr/>
              <p:nvPr/>
            </p:nvSpPr>
            <p:spPr>
              <a:xfrm>
                <a:off x="1852754" y="3892002"/>
                <a:ext cx="1168176" cy="2630422"/>
              </a:xfrm>
              <a:custGeom>
                <a:avLst/>
                <a:gdLst>
                  <a:gd name="connsiteX0" fmla="*/ 248940 w 1543364"/>
                  <a:gd name="connsiteY0" fmla="*/ 2975540 h 3475242"/>
                  <a:gd name="connsiteX1" fmla="*/ 72704 w 1543364"/>
                  <a:gd name="connsiteY1" fmla="*/ 2116805 h 3475242"/>
                  <a:gd name="connsiteX2" fmla="*/ 48942 w 1543364"/>
                  <a:gd name="connsiteY2" fmla="*/ 1867963 h 3475242"/>
                  <a:gd name="connsiteX3" fmla="*/ 1418 w 1543364"/>
                  <a:gd name="connsiteY3" fmla="*/ 1180843 h 3475242"/>
                  <a:gd name="connsiteX4" fmla="*/ 23860 w 1543364"/>
                  <a:gd name="connsiteY4" fmla="*/ 419137 h 3475242"/>
                  <a:gd name="connsiteX5" fmla="*/ 43002 w 1543364"/>
                  <a:gd name="connsiteY5" fmla="*/ 146533 h 3475242"/>
                  <a:gd name="connsiteX6" fmla="*/ 54223 w 1543364"/>
                  <a:gd name="connsiteY6" fmla="*/ 0 h 3475242"/>
                  <a:gd name="connsiteX7" fmla="*/ 148611 w 1543364"/>
                  <a:gd name="connsiteY7" fmla="*/ 158414 h 3475242"/>
                  <a:gd name="connsiteX8" fmla="*/ 447617 w 1543364"/>
                  <a:gd name="connsiteY8" fmla="*/ 269964 h 3475242"/>
                  <a:gd name="connsiteX9" fmla="*/ 674017 w 1543364"/>
                  <a:gd name="connsiteY9" fmla="*/ 201318 h 3475242"/>
                  <a:gd name="connsiteX10" fmla="*/ 758505 w 1543364"/>
                  <a:gd name="connsiteY10" fmla="*/ 108910 h 3475242"/>
                  <a:gd name="connsiteX11" fmla="*/ 775006 w 1543364"/>
                  <a:gd name="connsiteY11" fmla="*/ 40923 h 3475242"/>
                  <a:gd name="connsiteX12" fmla="*/ 823190 w 1543364"/>
                  <a:gd name="connsiteY12" fmla="*/ 262703 h 3475242"/>
                  <a:gd name="connsiteX13" fmla="*/ 1099754 w 1543364"/>
                  <a:gd name="connsiteY13" fmla="*/ 1077214 h 3475242"/>
                  <a:gd name="connsiteX14" fmla="*/ 1366418 w 1543364"/>
                  <a:gd name="connsiteY14" fmla="*/ 2444854 h 3475242"/>
                  <a:gd name="connsiteX15" fmla="*/ 1514271 w 1543364"/>
                  <a:gd name="connsiteY15" fmla="*/ 3205901 h 3475242"/>
                  <a:gd name="connsiteX16" fmla="*/ 1540673 w 1543364"/>
                  <a:gd name="connsiteY16" fmla="*/ 3344513 h 3475242"/>
                  <a:gd name="connsiteX17" fmla="*/ 1511630 w 1543364"/>
                  <a:gd name="connsiteY17" fmla="*/ 3387417 h 3475242"/>
                  <a:gd name="connsiteX18" fmla="*/ 1224505 w 1543364"/>
                  <a:gd name="connsiteY18" fmla="*/ 3428340 h 3475242"/>
                  <a:gd name="connsiteX19" fmla="*/ 503062 w 1543364"/>
                  <a:gd name="connsiteY19" fmla="*/ 3463323 h 3475242"/>
                  <a:gd name="connsiteX20" fmla="*/ 309005 w 1543364"/>
                  <a:gd name="connsiteY20" fmla="*/ 3475204 h 3475242"/>
                  <a:gd name="connsiteX21" fmla="*/ 248940 w 1543364"/>
                  <a:gd name="connsiteY21" fmla="*/ 2975540 h 347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43364" h="3475242">
                    <a:moveTo>
                      <a:pt x="248940" y="2975540"/>
                    </a:moveTo>
                    <a:cubicBezTo>
                      <a:pt x="189535" y="2689735"/>
                      <a:pt x="132110" y="2402610"/>
                      <a:pt x="72704" y="2116805"/>
                    </a:cubicBezTo>
                    <a:cubicBezTo>
                      <a:pt x="55543" y="2034298"/>
                      <a:pt x="54883" y="1951131"/>
                      <a:pt x="48942" y="1867963"/>
                    </a:cubicBezTo>
                    <a:cubicBezTo>
                      <a:pt x="31781" y="1638923"/>
                      <a:pt x="14619" y="1409883"/>
                      <a:pt x="1418" y="1180843"/>
                    </a:cubicBezTo>
                    <a:cubicBezTo>
                      <a:pt x="-6503" y="1042231"/>
                      <a:pt x="21220" y="517485"/>
                      <a:pt x="23860" y="419137"/>
                    </a:cubicBezTo>
                    <a:cubicBezTo>
                      <a:pt x="25840" y="349831"/>
                      <a:pt x="36401" y="215839"/>
                      <a:pt x="43002" y="146533"/>
                    </a:cubicBezTo>
                    <a:cubicBezTo>
                      <a:pt x="41022" y="83827"/>
                      <a:pt x="43002" y="91088"/>
                      <a:pt x="54223" y="0"/>
                    </a:cubicBezTo>
                    <a:cubicBezTo>
                      <a:pt x="91846" y="134652"/>
                      <a:pt x="108348" y="122111"/>
                      <a:pt x="148611" y="158414"/>
                    </a:cubicBezTo>
                    <a:cubicBezTo>
                      <a:pt x="270722" y="235641"/>
                      <a:pt x="314946" y="260723"/>
                      <a:pt x="447617" y="269964"/>
                    </a:cubicBezTo>
                    <a:cubicBezTo>
                      <a:pt x="563787" y="252142"/>
                      <a:pt x="617252" y="239601"/>
                      <a:pt x="674017" y="201318"/>
                    </a:cubicBezTo>
                    <a:cubicBezTo>
                      <a:pt x="731442" y="150493"/>
                      <a:pt x="735403" y="145213"/>
                      <a:pt x="758505" y="108910"/>
                    </a:cubicBezTo>
                    <a:cubicBezTo>
                      <a:pt x="771706" y="71286"/>
                      <a:pt x="763785" y="20462"/>
                      <a:pt x="775006" y="40923"/>
                    </a:cubicBezTo>
                    <a:cubicBezTo>
                      <a:pt x="788207" y="54785"/>
                      <a:pt x="802068" y="219139"/>
                      <a:pt x="823190" y="262703"/>
                    </a:cubicBezTo>
                    <a:cubicBezTo>
                      <a:pt x="910318" y="542568"/>
                      <a:pt x="1018567" y="796030"/>
                      <a:pt x="1099754" y="1077214"/>
                    </a:cubicBezTo>
                    <a:cubicBezTo>
                      <a:pt x="1136718" y="1204605"/>
                      <a:pt x="1303712" y="2119445"/>
                      <a:pt x="1366418" y="2444854"/>
                    </a:cubicBezTo>
                    <a:cubicBezTo>
                      <a:pt x="1415262" y="2698316"/>
                      <a:pt x="1465426" y="2952438"/>
                      <a:pt x="1514271" y="3205901"/>
                    </a:cubicBezTo>
                    <a:cubicBezTo>
                      <a:pt x="1523511" y="3252105"/>
                      <a:pt x="1528792" y="3299629"/>
                      <a:pt x="1540673" y="3344513"/>
                    </a:cubicBezTo>
                    <a:cubicBezTo>
                      <a:pt x="1549254" y="3375535"/>
                      <a:pt x="1536712" y="3382136"/>
                      <a:pt x="1511630" y="3387417"/>
                    </a:cubicBezTo>
                    <a:cubicBezTo>
                      <a:pt x="1417242" y="3408538"/>
                      <a:pt x="1320874" y="3419759"/>
                      <a:pt x="1224505" y="3428340"/>
                    </a:cubicBezTo>
                    <a:cubicBezTo>
                      <a:pt x="984244" y="3449462"/>
                      <a:pt x="743983" y="3458042"/>
                      <a:pt x="503062" y="3463323"/>
                    </a:cubicBezTo>
                    <a:cubicBezTo>
                      <a:pt x="438376" y="3464643"/>
                      <a:pt x="373691" y="3471244"/>
                      <a:pt x="309005" y="3475204"/>
                    </a:cubicBezTo>
                    <a:cubicBezTo>
                      <a:pt x="290523" y="3479825"/>
                      <a:pt x="268081" y="3069269"/>
                      <a:pt x="248940" y="2975540"/>
                    </a:cubicBezTo>
                    <a:close/>
                  </a:path>
                </a:pathLst>
              </a:custGeom>
              <a:solidFill>
                <a:sysClr val="window" lastClr="FFFFFF">
                  <a:lumMod val="85000"/>
                </a:sysClr>
              </a:solidFill>
              <a:ln w="65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5" name="Freeform: Shape 64">
                <a:extLst>
                  <a:ext uri="{FF2B5EF4-FFF2-40B4-BE49-F238E27FC236}">
                    <a16:creationId xmlns:a16="http://schemas.microsoft.com/office/drawing/2014/main" id="{667EB009-65EC-D47A-EEF0-5E97D3A79675}"/>
                  </a:ext>
                </a:extLst>
              </p:cNvPr>
              <p:cNvSpPr/>
              <p:nvPr/>
            </p:nvSpPr>
            <p:spPr>
              <a:xfrm>
                <a:off x="2120158" y="4096642"/>
                <a:ext cx="558318" cy="2268576"/>
              </a:xfrm>
              <a:custGeom>
                <a:avLst/>
                <a:gdLst>
                  <a:gd name="connsiteX0" fmla="*/ 221061 w 737634"/>
                  <a:gd name="connsiteY0" fmla="*/ 100587 h 2997181"/>
                  <a:gd name="connsiteX1" fmla="*/ 215121 w 737634"/>
                  <a:gd name="connsiteY1" fmla="*/ 139530 h 2997181"/>
                  <a:gd name="connsiteX2" fmla="*/ 218421 w 737634"/>
                  <a:gd name="connsiteY2" fmla="*/ 344148 h 2997181"/>
                  <a:gd name="connsiteX3" fmla="*/ 734586 w 737634"/>
                  <a:gd name="connsiteY3" fmla="*/ 2748078 h 2997181"/>
                  <a:gd name="connsiteX4" fmla="*/ 708844 w 737634"/>
                  <a:gd name="connsiteY4" fmla="*/ 2823325 h 2997181"/>
                  <a:gd name="connsiteX5" fmla="*/ 553070 w 737634"/>
                  <a:gd name="connsiteY5" fmla="*/ 2988340 h 2997181"/>
                  <a:gd name="connsiteX6" fmla="*/ 519407 w 737634"/>
                  <a:gd name="connsiteY6" fmla="*/ 2985699 h 2997181"/>
                  <a:gd name="connsiteX7" fmla="*/ 342512 w 737634"/>
                  <a:gd name="connsiteY7" fmla="*/ 2772501 h 2997181"/>
                  <a:gd name="connsiteX8" fmla="*/ 325350 w 737634"/>
                  <a:gd name="connsiteY8" fmla="*/ 2730917 h 2997181"/>
                  <a:gd name="connsiteX9" fmla="*/ 92350 w 737634"/>
                  <a:gd name="connsiteY9" fmla="*/ 335567 h 2997181"/>
                  <a:gd name="connsiteX10" fmla="*/ 16443 w 737634"/>
                  <a:gd name="connsiteY10" fmla="*/ 175173 h 2997181"/>
                  <a:gd name="connsiteX11" fmla="*/ 11163 w 737634"/>
                  <a:gd name="connsiteY11" fmla="*/ 115108 h 2997181"/>
                  <a:gd name="connsiteX12" fmla="*/ 73208 w 737634"/>
                  <a:gd name="connsiteY12" fmla="*/ 14119 h 2997181"/>
                  <a:gd name="connsiteX13" fmla="*/ 106211 w 737634"/>
                  <a:gd name="connsiteY13" fmla="*/ 7518 h 2997181"/>
                  <a:gd name="connsiteX14" fmla="*/ 203240 w 737634"/>
                  <a:gd name="connsiteY14" fmla="*/ 75504 h 2997181"/>
                  <a:gd name="connsiteX15" fmla="*/ 221061 w 737634"/>
                  <a:gd name="connsiteY15" fmla="*/ 100587 h 299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7634" h="2997181">
                    <a:moveTo>
                      <a:pt x="221061" y="100587"/>
                    </a:moveTo>
                    <a:cubicBezTo>
                      <a:pt x="219081" y="113788"/>
                      <a:pt x="218421" y="126989"/>
                      <a:pt x="215121" y="139530"/>
                    </a:cubicBezTo>
                    <a:cubicBezTo>
                      <a:pt x="197299" y="208176"/>
                      <a:pt x="203240" y="274842"/>
                      <a:pt x="218421" y="344148"/>
                    </a:cubicBezTo>
                    <a:cubicBezTo>
                      <a:pt x="306869" y="738862"/>
                      <a:pt x="642178" y="2334882"/>
                      <a:pt x="734586" y="2748078"/>
                    </a:cubicBezTo>
                    <a:cubicBezTo>
                      <a:pt x="741847" y="2781081"/>
                      <a:pt x="737226" y="2801543"/>
                      <a:pt x="708844" y="2823325"/>
                    </a:cubicBezTo>
                    <a:cubicBezTo>
                      <a:pt x="648779" y="2868869"/>
                      <a:pt x="611155" y="2938835"/>
                      <a:pt x="553070" y="2988340"/>
                    </a:cubicBezTo>
                    <a:cubicBezTo>
                      <a:pt x="539209" y="3000221"/>
                      <a:pt x="531288" y="3000880"/>
                      <a:pt x="519407" y="2985699"/>
                    </a:cubicBezTo>
                    <a:cubicBezTo>
                      <a:pt x="461322" y="2913753"/>
                      <a:pt x="401917" y="2843127"/>
                      <a:pt x="342512" y="2772501"/>
                    </a:cubicBezTo>
                    <a:cubicBezTo>
                      <a:pt x="331951" y="2759959"/>
                      <a:pt x="326670" y="2746758"/>
                      <a:pt x="325350" y="2730917"/>
                    </a:cubicBezTo>
                    <a:cubicBezTo>
                      <a:pt x="298948" y="2461613"/>
                      <a:pt x="102911" y="503882"/>
                      <a:pt x="92350" y="335567"/>
                    </a:cubicBezTo>
                    <a:cubicBezTo>
                      <a:pt x="88390" y="267581"/>
                      <a:pt x="60007" y="219397"/>
                      <a:pt x="16443" y="175173"/>
                    </a:cubicBezTo>
                    <a:cubicBezTo>
                      <a:pt x="-2699" y="156031"/>
                      <a:pt x="-5999" y="138870"/>
                      <a:pt x="11163" y="115108"/>
                    </a:cubicBezTo>
                    <a:cubicBezTo>
                      <a:pt x="34265" y="83425"/>
                      <a:pt x="54066" y="48442"/>
                      <a:pt x="73208" y="14119"/>
                    </a:cubicBezTo>
                    <a:cubicBezTo>
                      <a:pt x="83109" y="-3042"/>
                      <a:pt x="91030" y="-3702"/>
                      <a:pt x="106211" y="7518"/>
                    </a:cubicBezTo>
                    <a:cubicBezTo>
                      <a:pt x="137894" y="31281"/>
                      <a:pt x="170897" y="53063"/>
                      <a:pt x="203240" y="75504"/>
                    </a:cubicBezTo>
                    <a:cubicBezTo>
                      <a:pt x="213140" y="81445"/>
                      <a:pt x="225021" y="86065"/>
                      <a:pt x="221061" y="100587"/>
                    </a:cubicBezTo>
                    <a:close/>
                  </a:path>
                </a:pathLst>
              </a:custGeom>
              <a:solidFill>
                <a:srgbClr val="0680C3"/>
              </a:solidFill>
              <a:ln w="65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6" name="Freeform: Shape 65">
                <a:extLst>
                  <a:ext uri="{FF2B5EF4-FFF2-40B4-BE49-F238E27FC236}">
                    <a16:creationId xmlns:a16="http://schemas.microsoft.com/office/drawing/2014/main" id="{0211AB62-BE06-09FD-EE00-4631FDFF38EC}"/>
                  </a:ext>
                </a:extLst>
              </p:cNvPr>
              <p:cNvSpPr/>
              <p:nvPr/>
            </p:nvSpPr>
            <p:spPr>
              <a:xfrm>
                <a:off x="2351728" y="3163980"/>
                <a:ext cx="81296" cy="89035"/>
              </a:xfrm>
              <a:custGeom>
                <a:avLst/>
                <a:gdLst>
                  <a:gd name="connsiteX0" fmla="*/ 94481 w 107406"/>
                  <a:gd name="connsiteY0" fmla="*/ 47786 h 117632"/>
                  <a:gd name="connsiteX1" fmla="*/ 66629 w 107406"/>
                  <a:gd name="connsiteY1" fmla="*/ 106603 h 117632"/>
                  <a:gd name="connsiteX2" fmla="*/ 12926 w 107406"/>
                  <a:gd name="connsiteY2" fmla="*/ 69846 h 117632"/>
                  <a:gd name="connsiteX3" fmla="*/ 40778 w 107406"/>
                  <a:gd name="connsiteY3" fmla="*/ 11030 h 117632"/>
                  <a:gd name="connsiteX4" fmla="*/ 94481 w 107406"/>
                  <a:gd name="connsiteY4" fmla="*/ 47786 h 11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06" h="117632">
                    <a:moveTo>
                      <a:pt x="94481" y="47786"/>
                    </a:moveTo>
                    <a:cubicBezTo>
                      <a:pt x="101620" y="74178"/>
                      <a:pt x="89150" y="100511"/>
                      <a:pt x="66629" y="106603"/>
                    </a:cubicBezTo>
                    <a:cubicBezTo>
                      <a:pt x="44108" y="112694"/>
                      <a:pt x="20064" y="96238"/>
                      <a:pt x="12926" y="69846"/>
                    </a:cubicBezTo>
                    <a:cubicBezTo>
                      <a:pt x="5787" y="43454"/>
                      <a:pt x="18257" y="17121"/>
                      <a:pt x="40778" y="11030"/>
                    </a:cubicBezTo>
                    <a:cubicBezTo>
                      <a:pt x="63299" y="4938"/>
                      <a:pt x="87343" y="21395"/>
                      <a:pt x="94481" y="47786"/>
                    </a:cubicBezTo>
                    <a:close/>
                  </a:path>
                </a:pathLst>
              </a:custGeom>
              <a:solidFill>
                <a:srgbClr val="000000">
                  <a:lumMod val="75000"/>
                  <a:lumOff val="25000"/>
                </a:srgbClr>
              </a:solidFill>
              <a:ln w="65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7" name="Freeform: Shape 66">
                <a:extLst>
                  <a:ext uri="{FF2B5EF4-FFF2-40B4-BE49-F238E27FC236}">
                    <a16:creationId xmlns:a16="http://schemas.microsoft.com/office/drawing/2014/main" id="{3A269569-C599-F65A-94A3-645B0A4702EE}"/>
                  </a:ext>
                </a:extLst>
              </p:cNvPr>
              <p:cNvSpPr/>
              <p:nvPr/>
            </p:nvSpPr>
            <p:spPr>
              <a:xfrm>
                <a:off x="1105926" y="6302973"/>
                <a:ext cx="253797" cy="257079"/>
              </a:xfrm>
              <a:custGeom>
                <a:avLst/>
                <a:gdLst>
                  <a:gd name="connsiteX0" fmla="*/ 335309 w 335309"/>
                  <a:gd name="connsiteY0" fmla="*/ 24549 h 339646"/>
                  <a:gd name="connsiteX1" fmla="*/ 260723 w 335309"/>
                  <a:gd name="connsiteY1" fmla="*/ 127 h 339646"/>
                  <a:gd name="connsiteX2" fmla="*/ 168315 w 335309"/>
                  <a:gd name="connsiteY2" fmla="*/ 96496 h 339646"/>
                  <a:gd name="connsiteX3" fmla="*/ 0 w 335309"/>
                  <a:gd name="connsiteY3" fmla="*/ 328176 h 339646"/>
                  <a:gd name="connsiteX4" fmla="*/ 95048 w 335309"/>
                  <a:gd name="connsiteY4" fmla="*/ 328176 h 339646"/>
                  <a:gd name="connsiteX5" fmla="*/ 189437 w 335309"/>
                  <a:gd name="connsiteY5" fmla="*/ 301773 h 339646"/>
                  <a:gd name="connsiteX6" fmla="*/ 318808 w 335309"/>
                  <a:gd name="connsiteY6" fmla="*/ 337417 h 339646"/>
                  <a:gd name="connsiteX7" fmla="*/ 324088 w 335309"/>
                  <a:gd name="connsiteY7" fmla="*/ 161181 h 339646"/>
                  <a:gd name="connsiteX8" fmla="*/ 335309 w 335309"/>
                  <a:gd name="connsiteY8" fmla="*/ 24549 h 3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309" h="339646">
                    <a:moveTo>
                      <a:pt x="335309" y="24549"/>
                    </a:moveTo>
                    <a:cubicBezTo>
                      <a:pt x="328709" y="19929"/>
                      <a:pt x="283825" y="-1853"/>
                      <a:pt x="260723" y="127"/>
                    </a:cubicBezTo>
                    <a:cubicBezTo>
                      <a:pt x="231020" y="21249"/>
                      <a:pt x="189437" y="68113"/>
                      <a:pt x="168315" y="96496"/>
                    </a:cubicBezTo>
                    <a:cubicBezTo>
                      <a:pt x="163694" y="103096"/>
                      <a:pt x="50824" y="262830"/>
                      <a:pt x="0" y="328176"/>
                    </a:cubicBezTo>
                    <a:cubicBezTo>
                      <a:pt x="31023" y="340717"/>
                      <a:pt x="66006" y="345997"/>
                      <a:pt x="95048" y="328176"/>
                    </a:cubicBezTo>
                    <a:cubicBezTo>
                      <a:pt x="122111" y="311014"/>
                      <a:pt x="158414" y="291213"/>
                      <a:pt x="189437" y="301773"/>
                    </a:cubicBezTo>
                    <a:cubicBezTo>
                      <a:pt x="228380" y="314975"/>
                      <a:pt x="279204" y="327516"/>
                      <a:pt x="318808" y="337417"/>
                    </a:cubicBezTo>
                    <a:lnTo>
                      <a:pt x="324088" y="161181"/>
                    </a:lnTo>
                    <a:lnTo>
                      <a:pt x="335309" y="24549"/>
                    </a:lnTo>
                    <a:close/>
                  </a:path>
                </a:pathLst>
              </a:custGeom>
              <a:solidFill>
                <a:sysClr val="window" lastClr="FFFFFF">
                  <a:lumMod val="85000"/>
                </a:sysClr>
              </a:solidFill>
              <a:ln w="65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8" name="Freeform: Shape 67">
                <a:extLst>
                  <a:ext uri="{FF2B5EF4-FFF2-40B4-BE49-F238E27FC236}">
                    <a16:creationId xmlns:a16="http://schemas.microsoft.com/office/drawing/2014/main" id="{27D58C47-A333-5936-1A59-0C17989F2159}"/>
                  </a:ext>
                </a:extLst>
              </p:cNvPr>
              <p:cNvSpPr/>
              <p:nvPr/>
            </p:nvSpPr>
            <p:spPr>
              <a:xfrm>
                <a:off x="1343086" y="6226990"/>
                <a:ext cx="744560" cy="454775"/>
              </a:xfrm>
              <a:custGeom>
                <a:avLst/>
                <a:gdLst>
                  <a:gd name="connsiteX0" fmla="*/ 945401 w 983694"/>
                  <a:gd name="connsiteY0" fmla="*/ 155299 h 600838"/>
                  <a:gd name="connsiteX1" fmla="*/ 811409 w 983694"/>
                  <a:gd name="connsiteY1" fmla="*/ 71472 h 600838"/>
                  <a:gd name="connsiteX2" fmla="*/ 493261 w 983694"/>
                  <a:gd name="connsiteY2" fmla="*/ 10086 h 600838"/>
                  <a:gd name="connsiteX3" fmla="*/ 238479 w 983694"/>
                  <a:gd name="connsiteY3" fmla="*/ 105795 h 600838"/>
                  <a:gd name="connsiteX4" fmla="*/ 139470 w 983694"/>
                  <a:gd name="connsiteY4" fmla="*/ 115696 h 600838"/>
                  <a:gd name="connsiteX5" fmla="*/ 25280 w 983694"/>
                  <a:gd name="connsiteY5" fmla="*/ 132857 h 600838"/>
                  <a:gd name="connsiteX6" fmla="*/ 198 w 983694"/>
                  <a:gd name="connsiteY6" fmla="*/ 437144 h 600838"/>
                  <a:gd name="connsiteX7" fmla="*/ 198 w 983694"/>
                  <a:gd name="connsiteY7" fmla="*/ 437144 h 600838"/>
                  <a:gd name="connsiteX8" fmla="*/ 198 w 983694"/>
                  <a:gd name="connsiteY8" fmla="*/ 437144 h 600838"/>
                  <a:gd name="connsiteX9" fmla="*/ 21320 w 983694"/>
                  <a:gd name="connsiteY9" fmla="*/ 451005 h 600838"/>
                  <a:gd name="connsiteX10" fmla="*/ 272142 w 983694"/>
                  <a:gd name="connsiteY10" fmla="*/ 549354 h 600838"/>
                  <a:gd name="connsiteX11" fmla="*/ 351349 w 983694"/>
                  <a:gd name="connsiteY11" fmla="*/ 580377 h 600838"/>
                  <a:gd name="connsiteX12" fmla="*/ 411414 w 983694"/>
                  <a:gd name="connsiteY12" fmla="*/ 596218 h 600838"/>
                  <a:gd name="connsiteX13" fmla="*/ 783026 w 983694"/>
                  <a:gd name="connsiteY13" fmla="*/ 600838 h 600838"/>
                  <a:gd name="connsiteX14" fmla="*/ 822630 w 983694"/>
                  <a:gd name="connsiteY14" fmla="*/ 583677 h 600838"/>
                  <a:gd name="connsiteX15" fmla="*/ 952661 w 983694"/>
                  <a:gd name="connsiteY15" fmla="*/ 435164 h 600838"/>
                  <a:gd name="connsiteX16" fmla="*/ 978404 w 983694"/>
                  <a:gd name="connsiteY16" fmla="*/ 390280 h 600838"/>
                  <a:gd name="connsiteX17" fmla="*/ 983684 w 983694"/>
                  <a:gd name="connsiteY17" fmla="*/ 218005 h 600838"/>
                  <a:gd name="connsiteX18" fmla="*/ 945401 w 983694"/>
                  <a:gd name="connsiteY18" fmla="*/ 155299 h 60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3694" h="600838">
                    <a:moveTo>
                      <a:pt x="945401" y="155299"/>
                    </a:moveTo>
                    <a:cubicBezTo>
                      <a:pt x="900517" y="127577"/>
                      <a:pt x="856953" y="97874"/>
                      <a:pt x="811409" y="71472"/>
                    </a:cubicBezTo>
                    <a:cubicBezTo>
                      <a:pt x="713060" y="14707"/>
                      <a:pt x="608111" y="-17636"/>
                      <a:pt x="493261" y="10086"/>
                    </a:cubicBezTo>
                    <a:cubicBezTo>
                      <a:pt x="404153" y="31208"/>
                      <a:pt x="320326" y="65531"/>
                      <a:pt x="238479" y="105795"/>
                    </a:cubicBezTo>
                    <a:cubicBezTo>
                      <a:pt x="206796" y="118996"/>
                      <a:pt x="172473" y="110415"/>
                      <a:pt x="139470" y="115696"/>
                    </a:cubicBezTo>
                    <a:cubicBezTo>
                      <a:pt x="101847" y="121636"/>
                      <a:pt x="63563" y="132857"/>
                      <a:pt x="25280" y="132857"/>
                    </a:cubicBezTo>
                    <a:cubicBezTo>
                      <a:pt x="11419" y="132857"/>
                      <a:pt x="-1782" y="424603"/>
                      <a:pt x="198" y="437144"/>
                    </a:cubicBezTo>
                    <a:cubicBezTo>
                      <a:pt x="198" y="437144"/>
                      <a:pt x="198" y="437144"/>
                      <a:pt x="198" y="437144"/>
                    </a:cubicBezTo>
                    <a:cubicBezTo>
                      <a:pt x="198" y="437144"/>
                      <a:pt x="198" y="437144"/>
                      <a:pt x="198" y="437144"/>
                    </a:cubicBezTo>
                    <a:cubicBezTo>
                      <a:pt x="4818" y="445725"/>
                      <a:pt x="13399" y="448365"/>
                      <a:pt x="21320" y="451005"/>
                    </a:cubicBezTo>
                    <a:cubicBezTo>
                      <a:pt x="105147" y="483348"/>
                      <a:pt x="188974" y="516351"/>
                      <a:pt x="272142" y="549354"/>
                    </a:cubicBezTo>
                    <a:cubicBezTo>
                      <a:pt x="298544" y="559915"/>
                      <a:pt x="324946" y="570476"/>
                      <a:pt x="351349" y="580377"/>
                    </a:cubicBezTo>
                    <a:cubicBezTo>
                      <a:pt x="370490" y="587637"/>
                      <a:pt x="389632" y="596218"/>
                      <a:pt x="411414" y="596218"/>
                    </a:cubicBezTo>
                    <a:cubicBezTo>
                      <a:pt x="535505" y="596878"/>
                      <a:pt x="658936" y="598858"/>
                      <a:pt x="783026" y="600838"/>
                    </a:cubicBezTo>
                    <a:cubicBezTo>
                      <a:pt x="799528" y="600838"/>
                      <a:pt x="811409" y="596878"/>
                      <a:pt x="822630" y="583677"/>
                    </a:cubicBezTo>
                    <a:cubicBezTo>
                      <a:pt x="865534" y="533513"/>
                      <a:pt x="909098" y="484008"/>
                      <a:pt x="952661" y="435164"/>
                    </a:cubicBezTo>
                    <a:cubicBezTo>
                      <a:pt x="964542" y="421963"/>
                      <a:pt x="973783" y="407441"/>
                      <a:pt x="978404" y="390280"/>
                    </a:cubicBezTo>
                    <a:cubicBezTo>
                      <a:pt x="963882" y="353977"/>
                      <a:pt x="983684" y="243747"/>
                      <a:pt x="983684" y="218005"/>
                    </a:cubicBezTo>
                    <a:cubicBezTo>
                      <a:pt x="984344" y="218665"/>
                      <a:pt x="955302" y="161900"/>
                      <a:pt x="945401" y="155299"/>
                    </a:cubicBezTo>
                    <a:close/>
                  </a:path>
                </a:pathLst>
              </a:custGeom>
              <a:solidFill>
                <a:srgbClr val="FEC88A"/>
              </a:solidFill>
              <a:ln w="342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9" name="Freeform: Shape 68">
                <a:extLst>
                  <a:ext uri="{FF2B5EF4-FFF2-40B4-BE49-F238E27FC236}">
                    <a16:creationId xmlns:a16="http://schemas.microsoft.com/office/drawing/2014/main" id="{71440E7D-3571-E8DF-8DCE-BEC18FB0C68A}"/>
                  </a:ext>
                </a:extLst>
              </p:cNvPr>
              <p:cNvSpPr/>
              <p:nvPr/>
            </p:nvSpPr>
            <p:spPr>
              <a:xfrm>
                <a:off x="1351230" y="6226990"/>
                <a:ext cx="741474" cy="184687"/>
              </a:xfrm>
              <a:custGeom>
                <a:avLst/>
                <a:gdLst>
                  <a:gd name="connsiteX0" fmla="*/ 937942 w 979617"/>
                  <a:gd name="connsiteY0" fmla="*/ 155299 h 244005"/>
                  <a:gd name="connsiteX1" fmla="*/ 803951 w 979617"/>
                  <a:gd name="connsiteY1" fmla="*/ 71472 h 244005"/>
                  <a:gd name="connsiteX2" fmla="*/ 485803 w 979617"/>
                  <a:gd name="connsiteY2" fmla="*/ 10086 h 244005"/>
                  <a:gd name="connsiteX3" fmla="*/ 231020 w 979617"/>
                  <a:gd name="connsiteY3" fmla="*/ 105795 h 244005"/>
                  <a:gd name="connsiteX4" fmla="*/ 132012 w 979617"/>
                  <a:gd name="connsiteY4" fmla="*/ 115696 h 244005"/>
                  <a:gd name="connsiteX5" fmla="*/ 11221 w 979617"/>
                  <a:gd name="connsiteY5" fmla="*/ 125597 h 244005"/>
                  <a:gd name="connsiteX6" fmla="*/ 0 w 979617"/>
                  <a:gd name="connsiteY6" fmla="*/ 237146 h 244005"/>
                  <a:gd name="connsiteX7" fmla="*/ 686460 w 979617"/>
                  <a:gd name="connsiteY7" fmla="*/ 243087 h 244005"/>
                  <a:gd name="connsiteX8" fmla="*/ 877877 w 979617"/>
                  <a:gd name="connsiteY8" fmla="*/ 242427 h 244005"/>
                  <a:gd name="connsiteX9" fmla="*/ 976886 w 979617"/>
                  <a:gd name="connsiteY9" fmla="*/ 218665 h 244005"/>
                  <a:gd name="connsiteX10" fmla="*/ 976886 w 979617"/>
                  <a:gd name="connsiteY10" fmla="*/ 218665 h 244005"/>
                  <a:gd name="connsiteX11" fmla="*/ 976886 w 979617"/>
                  <a:gd name="connsiteY11" fmla="*/ 218665 h 244005"/>
                  <a:gd name="connsiteX12" fmla="*/ 937942 w 979617"/>
                  <a:gd name="connsiteY12" fmla="*/ 155299 h 24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9617" h="244005">
                    <a:moveTo>
                      <a:pt x="937942" y="155299"/>
                    </a:moveTo>
                    <a:cubicBezTo>
                      <a:pt x="893058" y="127577"/>
                      <a:pt x="849494" y="97874"/>
                      <a:pt x="803951" y="71472"/>
                    </a:cubicBezTo>
                    <a:cubicBezTo>
                      <a:pt x="705602" y="14707"/>
                      <a:pt x="600653" y="-17636"/>
                      <a:pt x="485803" y="10086"/>
                    </a:cubicBezTo>
                    <a:cubicBezTo>
                      <a:pt x="396695" y="31208"/>
                      <a:pt x="312867" y="65531"/>
                      <a:pt x="231020" y="105795"/>
                    </a:cubicBezTo>
                    <a:cubicBezTo>
                      <a:pt x="199338" y="118996"/>
                      <a:pt x="165014" y="110415"/>
                      <a:pt x="132012" y="115696"/>
                    </a:cubicBezTo>
                    <a:cubicBezTo>
                      <a:pt x="94388" y="121636"/>
                      <a:pt x="50164" y="122957"/>
                      <a:pt x="11221" y="125597"/>
                    </a:cubicBezTo>
                    <a:cubicBezTo>
                      <a:pt x="11221" y="142758"/>
                      <a:pt x="4620" y="183022"/>
                      <a:pt x="0" y="237146"/>
                    </a:cubicBezTo>
                    <a:cubicBezTo>
                      <a:pt x="205278" y="233186"/>
                      <a:pt x="480522" y="247707"/>
                      <a:pt x="686460" y="243087"/>
                    </a:cubicBezTo>
                    <a:cubicBezTo>
                      <a:pt x="742565" y="241767"/>
                      <a:pt x="821772" y="245727"/>
                      <a:pt x="877877" y="242427"/>
                    </a:cubicBezTo>
                    <a:cubicBezTo>
                      <a:pt x="905599" y="241107"/>
                      <a:pt x="969625" y="206124"/>
                      <a:pt x="976886" y="218665"/>
                    </a:cubicBezTo>
                    <a:cubicBezTo>
                      <a:pt x="976886" y="218665"/>
                      <a:pt x="976886" y="218665"/>
                      <a:pt x="976886" y="218665"/>
                    </a:cubicBezTo>
                    <a:cubicBezTo>
                      <a:pt x="976886" y="218665"/>
                      <a:pt x="976886" y="218665"/>
                      <a:pt x="976886" y="218665"/>
                    </a:cubicBezTo>
                    <a:cubicBezTo>
                      <a:pt x="990747" y="200183"/>
                      <a:pt x="947843" y="161900"/>
                      <a:pt x="937942" y="155299"/>
                    </a:cubicBezTo>
                    <a:close/>
                  </a:path>
                </a:pathLst>
              </a:custGeom>
              <a:solidFill>
                <a:srgbClr val="FEAB77"/>
              </a:solidFill>
              <a:ln w="342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pic>
        <p:nvPicPr>
          <p:cNvPr id="72" name="Picture 71">
            <a:extLst>
              <a:ext uri="{FF2B5EF4-FFF2-40B4-BE49-F238E27FC236}">
                <a16:creationId xmlns:a16="http://schemas.microsoft.com/office/drawing/2014/main" id="{C161E146-3FF4-BDF6-0DCB-824A7A153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73" y="84102"/>
            <a:ext cx="1427556" cy="1340388"/>
          </a:xfrm>
          <a:prstGeom prst="rect">
            <a:avLst/>
          </a:prstGeom>
        </p:spPr>
      </p:pic>
      <p:sp>
        <p:nvSpPr>
          <p:cNvPr id="18" name="TextBox 17">
            <a:extLst>
              <a:ext uri="{FF2B5EF4-FFF2-40B4-BE49-F238E27FC236}">
                <a16:creationId xmlns:a16="http://schemas.microsoft.com/office/drawing/2014/main" id="{BEFD898F-A343-590D-34EE-ABC8DF0025EC}"/>
              </a:ext>
            </a:extLst>
          </p:cNvPr>
          <p:cNvSpPr txBox="1"/>
          <p:nvPr/>
        </p:nvSpPr>
        <p:spPr>
          <a:xfrm>
            <a:off x="2020188" y="6467788"/>
            <a:ext cx="6094070" cy="261610"/>
          </a:xfrm>
          <a:prstGeom prst="rect">
            <a:avLst/>
          </a:prstGeom>
          <a:noFill/>
        </p:spPr>
        <p:txBody>
          <a:bodyPr wrap="square">
            <a:spAutoFit/>
          </a:bodyPr>
          <a:lstStyle/>
          <a:p>
            <a:r>
              <a:rPr kumimoji="0" lang="en-US" sz="105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www.investopedia.com</a:t>
            </a:r>
            <a:endParaRPr lang="en-US" sz="800" dirty="0">
              <a:latin typeface="Times New Roman" panose="02020603050405020304" pitchFamily="18" charset="0"/>
              <a:cs typeface="Times New Roman" panose="02020603050405020304" pitchFamily="18" charset="0"/>
            </a:endParaRPr>
          </a:p>
        </p:txBody>
      </p:sp>
      <p:grpSp>
        <p:nvGrpSpPr>
          <p:cNvPr id="20" name="그룹 210">
            <a:extLst>
              <a:ext uri="{FF2B5EF4-FFF2-40B4-BE49-F238E27FC236}">
                <a16:creationId xmlns:a16="http://schemas.microsoft.com/office/drawing/2014/main" id="{1119B2C1-EF48-83F9-F0C9-ED86808764ED}"/>
              </a:ext>
            </a:extLst>
          </p:cNvPr>
          <p:cNvGrpSpPr/>
          <p:nvPr/>
        </p:nvGrpSpPr>
        <p:grpSpPr>
          <a:xfrm>
            <a:off x="8962761" y="4887917"/>
            <a:ext cx="3229239" cy="2137916"/>
            <a:chOff x="8427574" y="1995417"/>
            <a:chExt cx="3931158" cy="2525530"/>
          </a:xfrm>
        </p:grpSpPr>
        <p:grpSp>
          <p:nvGrpSpPr>
            <p:cNvPr id="21" name="그룹 193">
              <a:extLst>
                <a:ext uri="{FF2B5EF4-FFF2-40B4-BE49-F238E27FC236}">
                  <a16:creationId xmlns:a16="http://schemas.microsoft.com/office/drawing/2014/main" id="{1350CFB9-9FEB-2CE4-609F-809D71B3BCA7}"/>
                </a:ext>
              </a:extLst>
            </p:cNvPr>
            <p:cNvGrpSpPr/>
            <p:nvPr/>
          </p:nvGrpSpPr>
          <p:grpSpPr>
            <a:xfrm>
              <a:off x="8427574" y="1998555"/>
              <a:ext cx="2334819" cy="1030007"/>
              <a:chOff x="5350038" y="4658433"/>
              <a:chExt cx="1439306" cy="634951"/>
            </a:xfrm>
          </p:grpSpPr>
          <p:sp>
            <p:nvSpPr>
              <p:cNvPr id="74" name="Graphic 2">
                <a:extLst>
                  <a:ext uri="{FF2B5EF4-FFF2-40B4-BE49-F238E27FC236}">
                    <a16:creationId xmlns:a16="http://schemas.microsoft.com/office/drawing/2014/main" id="{5B20300D-2F75-153C-8F9C-B4C5A84EA082}"/>
                  </a:ext>
                </a:extLst>
              </p:cNvPr>
              <p:cNvSpPr/>
              <p:nvPr/>
            </p:nvSpPr>
            <p:spPr>
              <a:xfrm>
                <a:off x="5350038" y="4658433"/>
                <a:ext cx="1439306" cy="634951"/>
              </a:xfrm>
              <a:custGeom>
                <a:avLst/>
                <a:gdLst>
                  <a:gd name="connsiteX0" fmla="*/ 4614057 w 4658607"/>
                  <a:gd name="connsiteY0" fmla="*/ 2055149 h 2055149"/>
                  <a:gd name="connsiteX1" fmla="*/ 44551 w 4658607"/>
                  <a:gd name="connsiteY1" fmla="*/ 2055149 h 2055149"/>
                  <a:gd name="connsiteX2" fmla="*/ 0 w 4658607"/>
                  <a:gd name="connsiteY2" fmla="*/ 2010599 h 2055149"/>
                  <a:gd name="connsiteX3" fmla="*/ 0 w 4658607"/>
                  <a:gd name="connsiteY3" fmla="*/ 44551 h 2055149"/>
                  <a:gd name="connsiteX4" fmla="*/ 44551 w 4658607"/>
                  <a:gd name="connsiteY4" fmla="*/ 0 h 2055149"/>
                  <a:gd name="connsiteX5" fmla="*/ 4614057 w 4658607"/>
                  <a:gd name="connsiteY5" fmla="*/ 0 h 2055149"/>
                  <a:gd name="connsiteX6" fmla="*/ 4658608 w 4658607"/>
                  <a:gd name="connsiteY6" fmla="*/ 44551 h 2055149"/>
                  <a:gd name="connsiteX7" fmla="*/ 4658608 w 4658607"/>
                  <a:gd name="connsiteY7" fmla="*/ 2010533 h 2055149"/>
                  <a:gd name="connsiteX8" fmla="*/ 4614057 w 4658607"/>
                  <a:gd name="connsiteY8" fmla="*/ 2055149 h 205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8607" h="2055149">
                    <a:moveTo>
                      <a:pt x="4614057" y="2055149"/>
                    </a:moveTo>
                    <a:lnTo>
                      <a:pt x="44551" y="2055149"/>
                    </a:lnTo>
                    <a:cubicBezTo>
                      <a:pt x="19925" y="2055149"/>
                      <a:pt x="0" y="2035158"/>
                      <a:pt x="0" y="2010599"/>
                    </a:cubicBezTo>
                    <a:lnTo>
                      <a:pt x="0" y="44551"/>
                    </a:lnTo>
                    <a:cubicBezTo>
                      <a:pt x="0" y="19925"/>
                      <a:pt x="19991" y="0"/>
                      <a:pt x="44551" y="0"/>
                    </a:cubicBezTo>
                    <a:lnTo>
                      <a:pt x="4614057" y="0"/>
                    </a:lnTo>
                    <a:cubicBezTo>
                      <a:pt x="4638683" y="0"/>
                      <a:pt x="4658608" y="19991"/>
                      <a:pt x="4658608" y="44551"/>
                    </a:cubicBezTo>
                    <a:lnTo>
                      <a:pt x="4658608" y="2010533"/>
                    </a:lnTo>
                    <a:cubicBezTo>
                      <a:pt x="4658608" y="2035158"/>
                      <a:pt x="4638683" y="2055149"/>
                      <a:pt x="4614057" y="2055149"/>
                    </a:cubicBezTo>
                    <a:close/>
                  </a:path>
                </a:pathLst>
              </a:custGeom>
              <a:solidFill>
                <a:srgbClr val="69A434"/>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5" name="자유형: 도형 209">
                <a:extLst>
                  <a:ext uri="{FF2B5EF4-FFF2-40B4-BE49-F238E27FC236}">
                    <a16:creationId xmlns:a16="http://schemas.microsoft.com/office/drawing/2014/main" id="{59C165D1-7372-6465-065B-A5410DF56FE3}"/>
                  </a:ext>
                </a:extLst>
              </p:cNvPr>
              <p:cNvSpPr/>
              <p:nvPr/>
            </p:nvSpPr>
            <p:spPr>
              <a:xfrm>
                <a:off x="5415279" y="4698642"/>
                <a:ext cx="1308823" cy="554534"/>
              </a:xfrm>
              <a:custGeom>
                <a:avLst/>
                <a:gdLst>
                  <a:gd name="connsiteX0" fmla="*/ 664341 w 1308823"/>
                  <a:gd name="connsiteY0" fmla="*/ 293220 h 554534"/>
                  <a:gd name="connsiteX1" fmla="*/ 695939 w 1308823"/>
                  <a:gd name="connsiteY1" fmla="*/ 324143 h 554534"/>
                  <a:gd name="connsiteX2" fmla="*/ 679025 w 1308823"/>
                  <a:gd name="connsiteY2" fmla="*/ 358830 h 554534"/>
                  <a:gd name="connsiteX3" fmla="*/ 664361 w 1308823"/>
                  <a:gd name="connsiteY3" fmla="*/ 364699 h 554534"/>
                  <a:gd name="connsiteX4" fmla="*/ 664341 w 1308823"/>
                  <a:gd name="connsiteY4" fmla="*/ 364699 h 554534"/>
                  <a:gd name="connsiteX5" fmla="*/ 643766 w 1308823"/>
                  <a:gd name="connsiteY5" fmla="*/ 189999 h 554534"/>
                  <a:gd name="connsiteX6" fmla="*/ 643766 w 1308823"/>
                  <a:gd name="connsiteY6" fmla="*/ 257613 h 554534"/>
                  <a:gd name="connsiteX7" fmla="*/ 612843 w 1308823"/>
                  <a:gd name="connsiteY7" fmla="*/ 230391 h 554534"/>
                  <a:gd name="connsiteX8" fmla="*/ 629757 w 1308823"/>
                  <a:gd name="connsiteY8" fmla="*/ 195705 h 554534"/>
                  <a:gd name="connsiteX9" fmla="*/ 643766 w 1308823"/>
                  <a:gd name="connsiteY9" fmla="*/ 189999 h 554534"/>
                  <a:gd name="connsiteX10" fmla="*/ 643787 w 1308823"/>
                  <a:gd name="connsiteY10" fmla="*/ 147315 h 554534"/>
                  <a:gd name="connsiteX11" fmla="*/ 643787 w 1308823"/>
                  <a:gd name="connsiteY11" fmla="*/ 159750 h 554534"/>
                  <a:gd name="connsiteX12" fmla="*/ 609796 w 1308823"/>
                  <a:gd name="connsiteY12" fmla="*/ 171694 h 554534"/>
                  <a:gd name="connsiteX13" fmla="*/ 579158 w 1308823"/>
                  <a:gd name="connsiteY13" fmla="*/ 234052 h 554534"/>
                  <a:gd name="connsiteX14" fmla="*/ 643787 w 1308823"/>
                  <a:gd name="connsiteY14" fmla="*/ 287411 h 554534"/>
                  <a:gd name="connsiteX15" fmla="*/ 643787 w 1308823"/>
                  <a:gd name="connsiteY15" fmla="*/ 364515 h 554534"/>
                  <a:gd name="connsiteX16" fmla="*/ 635933 w 1308823"/>
                  <a:gd name="connsiteY16" fmla="*/ 362061 h 554534"/>
                  <a:gd name="connsiteX17" fmla="*/ 612475 w 1308823"/>
                  <a:gd name="connsiteY17" fmla="*/ 330381 h 554534"/>
                  <a:gd name="connsiteX18" fmla="*/ 578463 w 1308823"/>
                  <a:gd name="connsiteY18" fmla="*/ 331301 h 554534"/>
                  <a:gd name="connsiteX19" fmla="*/ 620942 w 1308823"/>
                  <a:gd name="connsiteY19" fmla="*/ 388669 h 554534"/>
                  <a:gd name="connsiteX20" fmla="*/ 643787 w 1308823"/>
                  <a:gd name="connsiteY20" fmla="*/ 394743 h 554534"/>
                  <a:gd name="connsiteX21" fmla="*/ 643787 w 1308823"/>
                  <a:gd name="connsiteY21" fmla="*/ 407178 h 554534"/>
                  <a:gd name="connsiteX22" fmla="*/ 664361 w 1308823"/>
                  <a:gd name="connsiteY22" fmla="*/ 407178 h 554534"/>
                  <a:gd name="connsiteX23" fmla="*/ 664361 w 1308823"/>
                  <a:gd name="connsiteY23" fmla="*/ 394825 h 554534"/>
                  <a:gd name="connsiteX24" fmla="*/ 699007 w 1308823"/>
                  <a:gd name="connsiteY24" fmla="*/ 382820 h 554534"/>
                  <a:gd name="connsiteX25" fmla="*/ 729643 w 1308823"/>
                  <a:gd name="connsiteY25" fmla="*/ 319992 h 554534"/>
                  <a:gd name="connsiteX26" fmla="*/ 664361 w 1308823"/>
                  <a:gd name="connsiteY26" fmla="*/ 262030 h 554534"/>
                  <a:gd name="connsiteX27" fmla="*/ 664361 w 1308823"/>
                  <a:gd name="connsiteY27" fmla="*/ 189856 h 554534"/>
                  <a:gd name="connsiteX28" fmla="*/ 672869 w 1308823"/>
                  <a:gd name="connsiteY28" fmla="*/ 192453 h 554534"/>
                  <a:gd name="connsiteX29" fmla="*/ 696328 w 1308823"/>
                  <a:gd name="connsiteY29" fmla="*/ 224133 h 554534"/>
                  <a:gd name="connsiteX30" fmla="*/ 730339 w 1308823"/>
                  <a:gd name="connsiteY30" fmla="*/ 223213 h 554534"/>
                  <a:gd name="connsiteX31" fmla="*/ 687860 w 1308823"/>
                  <a:gd name="connsiteY31" fmla="*/ 165845 h 554534"/>
                  <a:gd name="connsiteX32" fmla="*/ 664361 w 1308823"/>
                  <a:gd name="connsiteY32" fmla="*/ 159668 h 554534"/>
                  <a:gd name="connsiteX33" fmla="*/ 664361 w 1308823"/>
                  <a:gd name="connsiteY33" fmla="*/ 147315 h 554534"/>
                  <a:gd name="connsiteX34" fmla="*/ 654401 w 1308823"/>
                  <a:gd name="connsiteY34" fmla="*/ 64444 h 554534"/>
                  <a:gd name="connsiteX35" fmla="*/ 867224 w 1308823"/>
                  <a:gd name="connsiteY35" fmla="*/ 277267 h 554534"/>
                  <a:gd name="connsiteX36" fmla="*/ 654401 w 1308823"/>
                  <a:gd name="connsiteY36" fmla="*/ 490090 h 554534"/>
                  <a:gd name="connsiteX37" fmla="*/ 441578 w 1308823"/>
                  <a:gd name="connsiteY37" fmla="*/ 277267 h 554534"/>
                  <a:gd name="connsiteX38" fmla="*/ 654401 w 1308823"/>
                  <a:gd name="connsiteY38" fmla="*/ 64444 h 554534"/>
                  <a:gd name="connsiteX39" fmla="*/ 137642 w 1308823"/>
                  <a:gd name="connsiteY39" fmla="*/ 34400 h 554534"/>
                  <a:gd name="connsiteX40" fmla="*/ 35995 w 1308823"/>
                  <a:gd name="connsiteY40" fmla="*/ 131322 h 554534"/>
                  <a:gd name="connsiteX41" fmla="*/ 35995 w 1308823"/>
                  <a:gd name="connsiteY41" fmla="*/ 419490 h 554534"/>
                  <a:gd name="connsiteX42" fmla="*/ 138071 w 1308823"/>
                  <a:gd name="connsiteY42" fmla="*/ 520155 h 554534"/>
                  <a:gd name="connsiteX43" fmla="*/ 1170527 w 1308823"/>
                  <a:gd name="connsiteY43" fmla="*/ 520155 h 554534"/>
                  <a:gd name="connsiteX44" fmla="*/ 1272807 w 1308823"/>
                  <a:gd name="connsiteY44" fmla="*/ 419490 h 554534"/>
                  <a:gd name="connsiteX45" fmla="*/ 1272807 w 1308823"/>
                  <a:gd name="connsiteY45" fmla="*/ 131322 h 554534"/>
                  <a:gd name="connsiteX46" fmla="*/ 1170957 w 1308823"/>
                  <a:gd name="connsiteY46" fmla="*/ 34400 h 554534"/>
                  <a:gd name="connsiteX47" fmla="*/ 13764 w 1308823"/>
                  <a:gd name="connsiteY47" fmla="*/ 0 h 554534"/>
                  <a:gd name="connsiteX48" fmla="*/ 1295059 w 1308823"/>
                  <a:gd name="connsiteY48" fmla="*/ 0 h 554534"/>
                  <a:gd name="connsiteX49" fmla="*/ 1308823 w 1308823"/>
                  <a:gd name="connsiteY49" fmla="*/ 13764 h 554534"/>
                  <a:gd name="connsiteX50" fmla="*/ 1308823 w 1308823"/>
                  <a:gd name="connsiteY50" fmla="*/ 540770 h 554534"/>
                  <a:gd name="connsiteX51" fmla="*/ 1295059 w 1308823"/>
                  <a:gd name="connsiteY51" fmla="*/ 554534 h 554534"/>
                  <a:gd name="connsiteX52" fmla="*/ 13764 w 1308823"/>
                  <a:gd name="connsiteY52" fmla="*/ 554534 h 554534"/>
                  <a:gd name="connsiteX53" fmla="*/ 0 w 1308823"/>
                  <a:gd name="connsiteY53" fmla="*/ 540770 h 554534"/>
                  <a:gd name="connsiteX54" fmla="*/ 0 w 1308823"/>
                  <a:gd name="connsiteY54" fmla="*/ 13764 h 554534"/>
                  <a:gd name="connsiteX55" fmla="*/ 13764 w 1308823"/>
                  <a:gd name="connsiteY55" fmla="*/ 0 h 55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08823" h="554534">
                    <a:moveTo>
                      <a:pt x="664341" y="293220"/>
                    </a:moveTo>
                    <a:cubicBezTo>
                      <a:pt x="679536" y="298353"/>
                      <a:pt x="691767" y="306268"/>
                      <a:pt x="695939" y="324143"/>
                    </a:cubicBezTo>
                    <a:cubicBezTo>
                      <a:pt x="698107" y="337539"/>
                      <a:pt x="691603" y="350894"/>
                      <a:pt x="679025" y="358830"/>
                    </a:cubicBezTo>
                    <a:cubicBezTo>
                      <a:pt x="674546" y="361652"/>
                      <a:pt x="669576" y="363636"/>
                      <a:pt x="664361" y="364699"/>
                    </a:cubicBezTo>
                    <a:lnTo>
                      <a:pt x="664341" y="364699"/>
                    </a:lnTo>
                    <a:close/>
                    <a:moveTo>
                      <a:pt x="643766" y="189999"/>
                    </a:moveTo>
                    <a:lnTo>
                      <a:pt x="643766" y="257613"/>
                    </a:lnTo>
                    <a:cubicBezTo>
                      <a:pt x="627834" y="253788"/>
                      <a:pt x="615461" y="247878"/>
                      <a:pt x="612843" y="230391"/>
                    </a:cubicBezTo>
                    <a:cubicBezTo>
                      <a:pt x="610675" y="216995"/>
                      <a:pt x="617179" y="203640"/>
                      <a:pt x="629757" y="195705"/>
                    </a:cubicBezTo>
                    <a:cubicBezTo>
                      <a:pt x="634031" y="192985"/>
                      <a:pt x="638796" y="191062"/>
                      <a:pt x="643766" y="189999"/>
                    </a:cubicBezTo>
                    <a:close/>
                    <a:moveTo>
                      <a:pt x="643787" y="147315"/>
                    </a:moveTo>
                    <a:lnTo>
                      <a:pt x="643787" y="159750"/>
                    </a:lnTo>
                    <a:cubicBezTo>
                      <a:pt x="631720" y="161223"/>
                      <a:pt x="620021" y="165231"/>
                      <a:pt x="609796" y="171694"/>
                    </a:cubicBezTo>
                    <a:cubicBezTo>
                      <a:pt x="587176" y="185990"/>
                      <a:pt x="575395" y="209939"/>
                      <a:pt x="579158" y="234052"/>
                    </a:cubicBezTo>
                    <a:cubicBezTo>
                      <a:pt x="588198" y="272952"/>
                      <a:pt x="616913" y="280662"/>
                      <a:pt x="643787" y="287411"/>
                    </a:cubicBezTo>
                    <a:lnTo>
                      <a:pt x="643787" y="364515"/>
                    </a:lnTo>
                    <a:cubicBezTo>
                      <a:pt x="641087" y="363984"/>
                      <a:pt x="638469" y="363145"/>
                      <a:pt x="635933" y="362061"/>
                    </a:cubicBezTo>
                    <a:cubicBezTo>
                      <a:pt x="621985" y="356089"/>
                      <a:pt x="612966" y="343900"/>
                      <a:pt x="612475" y="330381"/>
                    </a:cubicBezTo>
                    <a:lnTo>
                      <a:pt x="578463" y="331301"/>
                    </a:lnTo>
                    <a:cubicBezTo>
                      <a:pt x="579343" y="355803"/>
                      <a:pt x="595684" y="377871"/>
                      <a:pt x="620942" y="388669"/>
                    </a:cubicBezTo>
                    <a:cubicBezTo>
                      <a:pt x="628243" y="391778"/>
                      <a:pt x="635953" y="393823"/>
                      <a:pt x="643787" y="394743"/>
                    </a:cubicBezTo>
                    <a:lnTo>
                      <a:pt x="643787" y="407178"/>
                    </a:lnTo>
                    <a:lnTo>
                      <a:pt x="664361" y="407178"/>
                    </a:lnTo>
                    <a:lnTo>
                      <a:pt x="664361" y="394825"/>
                    </a:lnTo>
                    <a:cubicBezTo>
                      <a:pt x="676673" y="393435"/>
                      <a:pt x="688597" y="389405"/>
                      <a:pt x="699007" y="382820"/>
                    </a:cubicBezTo>
                    <a:cubicBezTo>
                      <a:pt x="721790" y="368442"/>
                      <a:pt x="733570" y="344268"/>
                      <a:pt x="729643" y="319992"/>
                    </a:cubicBezTo>
                    <a:cubicBezTo>
                      <a:pt x="718334" y="277083"/>
                      <a:pt x="690233" y="267593"/>
                      <a:pt x="664361" y="262030"/>
                    </a:cubicBezTo>
                    <a:lnTo>
                      <a:pt x="664361" y="189856"/>
                    </a:lnTo>
                    <a:cubicBezTo>
                      <a:pt x="667265" y="190387"/>
                      <a:pt x="670129" y="191287"/>
                      <a:pt x="672869" y="192453"/>
                    </a:cubicBezTo>
                    <a:cubicBezTo>
                      <a:pt x="686817" y="198425"/>
                      <a:pt x="695837" y="210614"/>
                      <a:pt x="696328" y="224133"/>
                    </a:cubicBezTo>
                    <a:lnTo>
                      <a:pt x="730339" y="223213"/>
                    </a:lnTo>
                    <a:cubicBezTo>
                      <a:pt x="729460" y="198711"/>
                      <a:pt x="713118" y="176643"/>
                      <a:pt x="687860" y="165845"/>
                    </a:cubicBezTo>
                    <a:cubicBezTo>
                      <a:pt x="680355" y="162634"/>
                      <a:pt x="672419" y="160568"/>
                      <a:pt x="664361" y="159668"/>
                    </a:cubicBezTo>
                    <a:lnTo>
                      <a:pt x="664361" y="147315"/>
                    </a:lnTo>
                    <a:close/>
                    <a:moveTo>
                      <a:pt x="654401" y="64444"/>
                    </a:moveTo>
                    <a:cubicBezTo>
                      <a:pt x="771939" y="64444"/>
                      <a:pt x="867224" y="159730"/>
                      <a:pt x="867224" y="277267"/>
                    </a:cubicBezTo>
                    <a:cubicBezTo>
                      <a:pt x="867224" y="394805"/>
                      <a:pt x="771939" y="490090"/>
                      <a:pt x="654401" y="490090"/>
                    </a:cubicBezTo>
                    <a:cubicBezTo>
                      <a:pt x="536864" y="490090"/>
                      <a:pt x="441578" y="394805"/>
                      <a:pt x="441578" y="277267"/>
                    </a:cubicBezTo>
                    <a:cubicBezTo>
                      <a:pt x="441578" y="159730"/>
                      <a:pt x="536864" y="64444"/>
                      <a:pt x="654401" y="64444"/>
                    </a:cubicBezTo>
                    <a:close/>
                    <a:moveTo>
                      <a:pt x="137642" y="34400"/>
                    </a:moveTo>
                    <a:cubicBezTo>
                      <a:pt x="131015" y="86348"/>
                      <a:pt x="88679" y="127109"/>
                      <a:pt x="35995" y="131322"/>
                    </a:cubicBezTo>
                    <a:lnTo>
                      <a:pt x="35995" y="419490"/>
                    </a:lnTo>
                    <a:cubicBezTo>
                      <a:pt x="89927" y="423805"/>
                      <a:pt x="133040" y="466427"/>
                      <a:pt x="138071" y="520155"/>
                    </a:cubicBezTo>
                    <a:lnTo>
                      <a:pt x="1170527" y="520155"/>
                    </a:lnTo>
                    <a:cubicBezTo>
                      <a:pt x="1175558" y="466366"/>
                      <a:pt x="1218773" y="423703"/>
                      <a:pt x="1272807" y="419490"/>
                    </a:cubicBezTo>
                    <a:lnTo>
                      <a:pt x="1272807" y="131322"/>
                    </a:lnTo>
                    <a:cubicBezTo>
                      <a:pt x="1220041" y="127211"/>
                      <a:pt x="1177603" y="86410"/>
                      <a:pt x="1170957" y="34400"/>
                    </a:cubicBezTo>
                    <a:close/>
                    <a:moveTo>
                      <a:pt x="13764" y="0"/>
                    </a:moveTo>
                    <a:lnTo>
                      <a:pt x="1295059" y="0"/>
                    </a:lnTo>
                    <a:cubicBezTo>
                      <a:pt x="1302667" y="0"/>
                      <a:pt x="1308823" y="6177"/>
                      <a:pt x="1308823" y="13764"/>
                    </a:cubicBezTo>
                    <a:lnTo>
                      <a:pt x="1308823" y="540770"/>
                    </a:lnTo>
                    <a:cubicBezTo>
                      <a:pt x="1308844" y="548378"/>
                      <a:pt x="1302667" y="554534"/>
                      <a:pt x="1295059" y="554534"/>
                    </a:cubicBezTo>
                    <a:lnTo>
                      <a:pt x="13764" y="554534"/>
                    </a:lnTo>
                    <a:cubicBezTo>
                      <a:pt x="6156" y="554534"/>
                      <a:pt x="0" y="548358"/>
                      <a:pt x="0" y="540770"/>
                    </a:cubicBezTo>
                    <a:lnTo>
                      <a:pt x="0" y="13764"/>
                    </a:lnTo>
                    <a:cubicBezTo>
                      <a:pt x="0" y="6156"/>
                      <a:pt x="6177" y="0"/>
                      <a:pt x="13764" y="0"/>
                    </a:cubicBezTo>
                    <a:close/>
                  </a:path>
                </a:pathLst>
              </a:custGeom>
              <a:solidFill>
                <a:srgbClr val="086223"/>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23" name="그룹 194">
              <a:extLst>
                <a:ext uri="{FF2B5EF4-FFF2-40B4-BE49-F238E27FC236}">
                  <a16:creationId xmlns:a16="http://schemas.microsoft.com/office/drawing/2014/main" id="{2D1232FA-CD85-C920-D68E-57076C2B6E4A}"/>
                </a:ext>
              </a:extLst>
            </p:cNvPr>
            <p:cNvGrpSpPr/>
            <p:nvPr/>
          </p:nvGrpSpPr>
          <p:grpSpPr>
            <a:xfrm>
              <a:off x="9698554" y="1995417"/>
              <a:ext cx="2660178" cy="2525530"/>
              <a:chOff x="1993784" y="613120"/>
              <a:chExt cx="2966007" cy="2815880"/>
            </a:xfrm>
          </p:grpSpPr>
          <p:grpSp>
            <p:nvGrpSpPr>
              <p:cNvPr id="24" name="그룹 202">
                <a:extLst>
                  <a:ext uri="{FF2B5EF4-FFF2-40B4-BE49-F238E27FC236}">
                    <a16:creationId xmlns:a16="http://schemas.microsoft.com/office/drawing/2014/main" id="{865E177C-EA5C-8BA7-CC79-BC82E0D7FD99}"/>
                  </a:ext>
                </a:extLst>
              </p:cNvPr>
              <p:cNvGrpSpPr/>
              <p:nvPr/>
            </p:nvGrpSpPr>
            <p:grpSpPr>
              <a:xfrm>
                <a:off x="3239025" y="1994032"/>
                <a:ext cx="1720766" cy="1434968"/>
                <a:chOff x="9415872" y="4574240"/>
                <a:chExt cx="2891621" cy="2411358"/>
              </a:xfrm>
            </p:grpSpPr>
            <p:sp>
              <p:nvSpPr>
                <p:cNvPr id="29" name="자유형: 도형 205">
                  <a:extLst>
                    <a:ext uri="{FF2B5EF4-FFF2-40B4-BE49-F238E27FC236}">
                      <a16:creationId xmlns:a16="http://schemas.microsoft.com/office/drawing/2014/main" id="{81CB322C-407A-DF6E-8005-CB3B841FC044}"/>
                    </a:ext>
                  </a:extLst>
                </p:cNvPr>
                <p:cNvSpPr/>
                <p:nvPr/>
              </p:nvSpPr>
              <p:spPr>
                <a:xfrm rot="1018244">
                  <a:off x="9415872" y="4574240"/>
                  <a:ext cx="1958939" cy="1440413"/>
                </a:xfrm>
                <a:custGeom>
                  <a:avLst/>
                  <a:gdLst>
                    <a:gd name="connsiteX0" fmla="*/ 3036847 w 3036846"/>
                    <a:gd name="connsiteY0" fmla="*/ 1161150 h 2233002"/>
                    <a:gd name="connsiteX1" fmla="*/ 2799007 w 3036846"/>
                    <a:gd name="connsiteY1" fmla="*/ 997606 h 2233002"/>
                    <a:gd name="connsiteX2" fmla="*/ 1575997 w 3036846"/>
                    <a:gd name="connsiteY2" fmla="*/ 257894 h 2233002"/>
                    <a:gd name="connsiteX3" fmla="*/ 856384 w 3036846"/>
                    <a:gd name="connsiteY3" fmla="*/ 17102 h 2233002"/>
                    <a:gd name="connsiteX4" fmla="*/ 665026 w 3036846"/>
                    <a:gd name="connsiteY4" fmla="*/ 719 h 2233002"/>
                    <a:gd name="connsiteX5" fmla="*/ 338224 w 3036846"/>
                    <a:gd name="connsiteY5" fmla="*/ 86158 h 2233002"/>
                    <a:gd name="connsiteX6" fmla="*/ 146962 w 3036846"/>
                    <a:gd name="connsiteY6" fmla="*/ 242559 h 2233002"/>
                    <a:gd name="connsiteX7" fmla="*/ 4468 w 3036846"/>
                    <a:gd name="connsiteY7" fmla="*/ 715189 h 2233002"/>
                    <a:gd name="connsiteX8" fmla="*/ 25899 w 3036846"/>
                    <a:gd name="connsiteY8" fmla="*/ 1127717 h 2233002"/>
                    <a:gd name="connsiteX9" fmla="*/ 96765 w 3036846"/>
                    <a:gd name="connsiteY9" fmla="*/ 1256971 h 2233002"/>
                    <a:gd name="connsiteX10" fmla="*/ 281359 w 3036846"/>
                    <a:gd name="connsiteY10" fmla="*/ 1275164 h 2233002"/>
                    <a:gd name="connsiteX11" fmla="*/ 433188 w 3036846"/>
                    <a:gd name="connsiteY11" fmla="*/ 1114668 h 2233002"/>
                    <a:gd name="connsiteX12" fmla="*/ 457000 w 3036846"/>
                    <a:gd name="connsiteY12" fmla="*/ 1015798 h 2233002"/>
                    <a:gd name="connsiteX13" fmla="*/ 602352 w 3036846"/>
                    <a:gd name="connsiteY13" fmla="*/ 1105524 h 2233002"/>
                    <a:gd name="connsiteX14" fmla="*/ 786280 w 3036846"/>
                    <a:gd name="connsiteY14" fmla="*/ 1733888 h 2233002"/>
                    <a:gd name="connsiteX15" fmla="*/ 895531 w 3036846"/>
                    <a:gd name="connsiteY15" fmla="*/ 1866381 h 2233002"/>
                    <a:gd name="connsiteX16" fmla="*/ 1007260 w 3036846"/>
                    <a:gd name="connsiteY16" fmla="*/ 1903528 h 2233002"/>
                    <a:gd name="connsiteX17" fmla="*/ 1085555 w 3036846"/>
                    <a:gd name="connsiteY17" fmla="*/ 1914292 h 2233002"/>
                    <a:gd name="connsiteX18" fmla="*/ 1355970 w 3036846"/>
                    <a:gd name="connsiteY18" fmla="*/ 2018400 h 2233002"/>
                    <a:gd name="connsiteX19" fmla="*/ 1465888 w 3036846"/>
                    <a:gd name="connsiteY19" fmla="*/ 2113650 h 2233002"/>
                    <a:gd name="connsiteX20" fmla="*/ 1466270 w 3036846"/>
                    <a:gd name="connsiteY20" fmla="*/ 2113364 h 2233002"/>
                    <a:gd name="connsiteX21" fmla="*/ 1523134 w 3036846"/>
                    <a:gd name="connsiteY21" fmla="*/ 2132986 h 2233002"/>
                    <a:gd name="connsiteX22" fmla="*/ 1898704 w 3036846"/>
                    <a:gd name="connsiteY22" fmla="*/ 2067358 h 2233002"/>
                    <a:gd name="connsiteX23" fmla="*/ 1980620 w 3036846"/>
                    <a:gd name="connsiteY23" fmla="*/ 2080884 h 2233002"/>
                    <a:gd name="connsiteX24" fmla="*/ 2301802 w 3036846"/>
                    <a:gd name="connsiteY24" fmla="*/ 2232998 h 2233002"/>
                    <a:gd name="connsiteX25" fmla="*/ 2476205 w 3036846"/>
                    <a:gd name="connsiteY25" fmla="*/ 2224045 h 2233002"/>
                    <a:gd name="connsiteX26" fmla="*/ 3036847 w 3036846"/>
                    <a:gd name="connsiteY26" fmla="*/ 1161150 h 223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36846" h="2233002">
                      <a:moveTo>
                        <a:pt x="3036847" y="1161150"/>
                      </a:moveTo>
                      <a:cubicBezTo>
                        <a:pt x="2957599" y="1106571"/>
                        <a:pt x="2878827" y="1051327"/>
                        <a:pt x="2799007" y="997606"/>
                      </a:cubicBezTo>
                      <a:cubicBezTo>
                        <a:pt x="2403053" y="731668"/>
                        <a:pt x="2002432" y="473350"/>
                        <a:pt x="1575997" y="257894"/>
                      </a:cubicBezTo>
                      <a:cubicBezTo>
                        <a:pt x="1347874" y="142642"/>
                        <a:pt x="1112130" y="49868"/>
                        <a:pt x="856384" y="17102"/>
                      </a:cubicBezTo>
                      <a:cubicBezTo>
                        <a:pt x="793900" y="-2710"/>
                        <a:pt x="727987" y="-424"/>
                        <a:pt x="665026" y="719"/>
                      </a:cubicBezTo>
                      <a:cubicBezTo>
                        <a:pt x="550917" y="2814"/>
                        <a:pt x="439189" y="28722"/>
                        <a:pt x="338224" y="86158"/>
                      </a:cubicBezTo>
                      <a:cubicBezTo>
                        <a:pt x="266024" y="127306"/>
                        <a:pt x="190205" y="165406"/>
                        <a:pt x="146962" y="242559"/>
                      </a:cubicBezTo>
                      <a:cubicBezTo>
                        <a:pt x="96003" y="330284"/>
                        <a:pt x="25708" y="447537"/>
                        <a:pt x="4468" y="715189"/>
                      </a:cubicBezTo>
                      <a:cubicBezTo>
                        <a:pt x="-6391" y="852826"/>
                        <a:pt x="3229" y="991128"/>
                        <a:pt x="25899" y="1127717"/>
                      </a:cubicBezTo>
                      <a:cubicBezTo>
                        <a:pt x="34281" y="1178485"/>
                        <a:pt x="50188" y="1226491"/>
                        <a:pt x="96765" y="1256971"/>
                      </a:cubicBezTo>
                      <a:cubicBezTo>
                        <a:pt x="154582" y="1300596"/>
                        <a:pt x="216780" y="1299739"/>
                        <a:pt x="281359" y="1275164"/>
                      </a:cubicBezTo>
                      <a:cubicBezTo>
                        <a:pt x="346034" y="1242684"/>
                        <a:pt x="415853" y="1173628"/>
                        <a:pt x="433188" y="1114668"/>
                      </a:cubicBezTo>
                      <a:cubicBezTo>
                        <a:pt x="441665" y="1085998"/>
                        <a:pt x="451381" y="1045326"/>
                        <a:pt x="457000" y="1015798"/>
                      </a:cubicBezTo>
                      <a:cubicBezTo>
                        <a:pt x="516246" y="1050374"/>
                        <a:pt x="572253" y="1081902"/>
                        <a:pt x="602352" y="1105524"/>
                      </a:cubicBezTo>
                      <a:cubicBezTo>
                        <a:pt x="594827" y="1124955"/>
                        <a:pt x="758086" y="1671785"/>
                        <a:pt x="786280" y="1733888"/>
                      </a:cubicBezTo>
                      <a:cubicBezTo>
                        <a:pt x="810568" y="1787514"/>
                        <a:pt x="837334" y="1840282"/>
                        <a:pt x="895531" y="1866381"/>
                      </a:cubicBezTo>
                      <a:cubicBezTo>
                        <a:pt x="931441" y="1882669"/>
                        <a:pt x="967731" y="1898004"/>
                        <a:pt x="1007260" y="1903528"/>
                      </a:cubicBezTo>
                      <a:cubicBezTo>
                        <a:pt x="1032691" y="1912196"/>
                        <a:pt x="1059076" y="1913244"/>
                        <a:pt x="1085555" y="1914292"/>
                      </a:cubicBezTo>
                      <a:cubicBezTo>
                        <a:pt x="1187378" y="1918387"/>
                        <a:pt x="1281389" y="1939247"/>
                        <a:pt x="1355970" y="2018400"/>
                      </a:cubicBezTo>
                      <a:cubicBezTo>
                        <a:pt x="1388926" y="2053357"/>
                        <a:pt x="1418835" y="2094124"/>
                        <a:pt x="1465888" y="2113650"/>
                      </a:cubicBezTo>
                      <a:lnTo>
                        <a:pt x="1466270" y="2113364"/>
                      </a:lnTo>
                      <a:cubicBezTo>
                        <a:pt x="1481224" y="2131652"/>
                        <a:pt x="1505322" y="2123270"/>
                        <a:pt x="1523134" y="2132986"/>
                      </a:cubicBezTo>
                      <a:cubicBezTo>
                        <a:pt x="1654102" y="2144416"/>
                        <a:pt x="1776689" y="2105649"/>
                        <a:pt x="1898704" y="2067358"/>
                      </a:cubicBezTo>
                      <a:cubicBezTo>
                        <a:pt x="1931756" y="2056976"/>
                        <a:pt x="1954426" y="2061548"/>
                        <a:pt x="1980620" y="2080884"/>
                      </a:cubicBezTo>
                      <a:cubicBezTo>
                        <a:pt x="2055867" y="2136605"/>
                        <a:pt x="2173596" y="2233760"/>
                        <a:pt x="2301802" y="2232998"/>
                      </a:cubicBezTo>
                      <a:cubicBezTo>
                        <a:pt x="2360477" y="2232617"/>
                        <a:pt x="2417722" y="2221187"/>
                        <a:pt x="2476205" y="2224045"/>
                      </a:cubicBezTo>
                      <a:cubicBezTo>
                        <a:pt x="2525544" y="2121746"/>
                        <a:pt x="2978077" y="1272307"/>
                        <a:pt x="3036847" y="1161150"/>
                      </a:cubicBezTo>
                      <a:close/>
                    </a:path>
                  </a:pathLst>
                </a:custGeom>
                <a:solidFill>
                  <a:srgbClr val="FBC39A"/>
                </a:solidFill>
                <a:ln w="9525" cap="flat">
                  <a:noFill/>
                  <a:prstDash val="solid"/>
                  <a:miter/>
                </a:ln>
              </p:spPr>
              <p:txBody>
                <a:bodyPr rtlCol="0" anchor="ctr"/>
                <a:lstStyle/>
                <a:p>
                  <a:endParaRPr lang="ko-KR" altLang="en-US"/>
                </a:p>
              </p:txBody>
            </p:sp>
            <p:sp>
              <p:nvSpPr>
                <p:cNvPr id="30" name="자유형: 도형 206">
                  <a:extLst>
                    <a:ext uri="{FF2B5EF4-FFF2-40B4-BE49-F238E27FC236}">
                      <a16:creationId xmlns:a16="http://schemas.microsoft.com/office/drawing/2014/main" id="{DF66EAAE-1A47-7CD1-6045-79470F43A6CB}"/>
                    </a:ext>
                  </a:extLst>
                </p:cNvPr>
                <p:cNvSpPr/>
                <p:nvPr/>
              </p:nvSpPr>
              <p:spPr>
                <a:xfrm rot="1018244">
                  <a:off x="10913706" y="5765560"/>
                  <a:ext cx="1393787" cy="1220038"/>
                </a:xfrm>
                <a:custGeom>
                  <a:avLst/>
                  <a:gdLst>
                    <a:gd name="connsiteX0" fmla="*/ 541812 w 1393787"/>
                    <a:gd name="connsiteY0" fmla="*/ 693 h 1220038"/>
                    <a:gd name="connsiteX1" fmla="*/ 561580 w 1393787"/>
                    <a:gd name="connsiteY1" fmla="*/ 5132 h 1220038"/>
                    <a:gd name="connsiteX2" fmla="*/ 1169098 w 1393787"/>
                    <a:gd name="connsiteY2" fmla="*/ 323834 h 1220038"/>
                    <a:gd name="connsiteX3" fmla="*/ 1226623 w 1393787"/>
                    <a:gd name="connsiteY3" fmla="*/ 353962 h 1220038"/>
                    <a:gd name="connsiteX4" fmla="*/ 1393787 w 1393787"/>
                    <a:gd name="connsiteY4" fmla="*/ 901731 h 1220038"/>
                    <a:gd name="connsiteX5" fmla="*/ 350749 w 1393787"/>
                    <a:gd name="connsiteY5" fmla="*/ 1220038 h 1220038"/>
                    <a:gd name="connsiteX6" fmla="*/ 271187 w 1393787"/>
                    <a:gd name="connsiteY6" fmla="*/ 1178263 h 1220038"/>
                    <a:gd name="connsiteX7" fmla="*/ 20279 w 1393787"/>
                    <a:gd name="connsiteY7" fmla="*/ 1046199 h 1220038"/>
                    <a:gd name="connsiteX8" fmla="*/ 6884 w 1393787"/>
                    <a:gd name="connsiteY8" fmla="*/ 998336 h 1220038"/>
                    <a:gd name="connsiteX9" fmla="*/ 529324 w 1393787"/>
                    <a:gd name="connsiteY9" fmla="*/ 15515 h 1220038"/>
                    <a:gd name="connsiteX10" fmla="*/ 541812 w 1393787"/>
                    <a:gd name="connsiteY10" fmla="*/ 693 h 122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3787" h="1220038">
                      <a:moveTo>
                        <a:pt x="541812" y="693"/>
                      </a:moveTo>
                      <a:cubicBezTo>
                        <a:pt x="546712" y="-1028"/>
                        <a:pt x="552825" y="462"/>
                        <a:pt x="561580" y="5132"/>
                      </a:cubicBezTo>
                      <a:cubicBezTo>
                        <a:pt x="603492" y="27412"/>
                        <a:pt x="859326" y="161557"/>
                        <a:pt x="1169098" y="323834"/>
                      </a:cubicBezTo>
                      <a:lnTo>
                        <a:pt x="1226623" y="353962"/>
                      </a:lnTo>
                      <a:lnTo>
                        <a:pt x="1393787" y="901731"/>
                      </a:lnTo>
                      <a:lnTo>
                        <a:pt x="350749" y="1220038"/>
                      </a:lnTo>
                      <a:lnTo>
                        <a:pt x="271187" y="1178263"/>
                      </a:lnTo>
                      <a:cubicBezTo>
                        <a:pt x="127737" y="1102910"/>
                        <a:pt x="29419" y="1051130"/>
                        <a:pt x="20279" y="1046199"/>
                      </a:cubicBezTo>
                      <a:cubicBezTo>
                        <a:pt x="-5711" y="1032190"/>
                        <a:pt x="-2577" y="1022851"/>
                        <a:pt x="6884" y="998336"/>
                      </a:cubicBezTo>
                      <a:cubicBezTo>
                        <a:pt x="20709" y="965834"/>
                        <a:pt x="516667" y="42058"/>
                        <a:pt x="529324" y="15515"/>
                      </a:cubicBezTo>
                      <a:cubicBezTo>
                        <a:pt x="533225" y="7343"/>
                        <a:pt x="536912" y="2413"/>
                        <a:pt x="541812" y="693"/>
                      </a:cubicBezTo>
                      <a:close/>
                    </a:path>
                  </a:pathLst>
                </a:custGeom>
                <a:solidFill>
                  <a:srgbClr val="000000"/>
                </a:solidFill>
                <a:ln w="9525" cap="flat">
                  <a:noFill/>
                  <a:prstDash val="solid"/>
                  <a:miter/>
                </a:ln>
              </p:spPr>
              <p:txBody>
                <a:bodyPr wrap="square" rtlCol="0" anchor="ctr">
                  <a:noAutofit/>
                </a:bodyPr>
                <a:lstStyle/>
                <a:p>
                  <a:endParaRPr lang="ko-KR" altLang="en-US"/>
                </a:p>
              </p:txBody>
            </p:sp>
            <p:sp>
              <p:nvSpPr>
                <p:cNvPr id="73" name="자유형: 도형 207">
                  <a:extLst>
                    <a:ext uri="{FF2B5EF4-FFF2-40B4-BE49-F238E27FC236}">
                      <a16:creationId xmlns:a16="http://schemas.microsoft.com/office/drawing/2014/main" id="{D0E453E5-8A03-325D-5E72-46ACFA061AE0}"/>
                    </a:ext>
                  </a:extLst>
                </p:cNvPr>
                <p:cNvSpPr/>
                <p:nvPr/>
              </p:nvSpPr>
              <p:spPr>
                <a:xfrm rot="1018244">
                  <a:off x="10759475" y="5554917"/>
                  <a:ext cx="718499" cy="975145"/>
                </a:xfrm>
                <a:custGeom>
                  <a:avLst/>
                  <a:gdLst>
                    <a:gd name="connsiteX0" fmla="*/ 664274 w 1113853"/>
                    <a:gd name="connsiteY0" fmla="*/ 18677 h 1511720"/>
                    <a:gd name="connsiteX1" fmla="*/ 701897 w 1113853"/>
                    <a:gd name="connsiteY1" fmla="*/ 4294 h 1511720"/>
                    <a:gd name="connsiteX2" fmla="*/ 1113853 w 1113853"/>
                    <a:gd name="connsiteY2" fmla="*/ 226703 h 1511720"/>
                    <a:gd name="connsiteX3" fmla="*/ 427196 w 1113853"/>
                    <a:gd name="connsiteY3" fmla="*/ 1511721 h 1511720"/>
                    <a:gd name="connsiteX4" fmla="*/ 14192 w 1113853"/>
                    <a:gd name="connsiteY4" fmla="*/ 1299313 h 1511720"/>
                    <a:gd name="connsiteX5" fmla="*/ 1333 w 1113853"/>
                    <a:gd name="connsiteY5" fmla="*/ 1271119 h 1511720"/>
                    <a:gd name="connsiteX6" fmla="*/ 664274 w 1113853"/>
                    <a:gd name="connsiteY6" fmla="*/ 18677 h 151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853" h="1511720">
                      <a:moveTo>
                        <a:pt x="664274" y="18677"/>
                      </a:moveTo>
                      <a:cubicBezTo>
                        <a:pt x="674275" y="7342"/>
                        <a:pt x="680847" y="-7422"/>
                        <a:pt x="701897" y="4294"/>
                      </a:cubicBezTo>
                      <a:cubicBezTo>
                        <a:pt x="838105" y="80494"/>
                        <a:pt x="980408" y="145359"/>
                        <a:pt x="1113853" y="226703"/>
                      </a:cubicBezTo>
                      <a:cubicBezTo>
                        <a:pt x="894302" y="646279"/>
                        <a:pt x="561594" y="1265309"/>
                        <a:pt x="427196" y="1511721"/>
                      </a:cubicBezTo>
                      <a:cubicBezTo>
                        <a:pt x="315373" y="1449522"/>
                        <a:pt x="63055" y="1324173"/>
                        <a:pt x="14192" y="1299313"/>
                      </a:cubicBezTo>
                      <a:cubicBezTo>
                        <a:pt x="4286" y="1294265"/>
                        <a:pt x="-3143" y="1281787"/>
                        <a:pt x="1333" y="1271119"/>
                      </a:cubicBezTo>
                      <a:cubicBezTo>
                        <a:pt x="31051" y="1201301"/>
                        <a:pt x="647890" y="52776"/>
                        <a:pt x="664274" y="18677"/>
                      </a:cubicBezTo>
                      <a:close/>
                    </a:path>
                  </a:pathLst>
                </a:custGeom>
                <a:solidFill>
                  <a:srgbClr val="00B3B6"/>
                </a:solidFill>
                <a:ln w="9525" cap="flat">
                  <a:noFill/>
                  <a:prstDash val="solid"/>
                  <a:miter/>
                </a:ln>
              </p:spPr>
              <p:txBody>
                <a:bodyPr rtlCol="0" anchor="ctr"/>
                <a:lstStyle/>
                <a:p>
                  <a:endParaRPr lang="ko-KR" altLang="en-US"/>
                </a:p>
              </p:txBody>
            </p:sp>
          </p:grpSp>
          <p:sp>
            <p:nvSpPr>
              <p:cNvPr id="26" name="자유형: 도형 203">
                <a:extLst>
                  <a:ext uri="{FF2B5EF4-FFF2-40B4-BE49-F238E27FC236}">
                    <a16:creationId xmlns:a16="http://schemas.microsoft.com/office/drawing/2014/main" id="{128EA45D-CFEA-B339-2DC2-46BDFA4611AE}"/>
                  </a:ext>
                </a:extLst>
              </p:cNvPr>
              <p:cNvSpPr/>
              <p:nvPr/>
            </p:nvSpPr>
            <p:spPr>
              <a:xfrm rot="1018244">
                <a:off x="1993784" y="613120"/>
                <a:ext cx="1641753" cy="1510714"/>
              </a:xfrm>
              <a:custGeom>
                <a:avLst/>
                <a:gdLst>
                  <a:gd name="connsiteX0" fmla="*/ 618884 w 1641753"/>
                  <a:gd name="connsiteY0" fmla="*/ 107437 h 1510714"/>
                  <a:gd name="connsiteX1" fmla="*/ 98148 w 1641753"/>
                  <a:gd name="connsiteY1" fmla="*/ 746359 h 1510714"/>
                  <a:gd name="connsiteX2" fmla="*/ 750320 w 1641753"/>
                  <a:gd name="connsiteY2" fmla="*/ 1398530 h 1510714"/>
                  <a:gd name="connsiteX3" fmla="*/ 1402492 w 1641753"/>
                  <a:gd name="connsiteY3" fmla="*/ 746359 h 1510714"/>
                  <a:gd name="connsiteX4" fmla="*/ 750320 w 1641753"/>
                  <a:gd name="connsiteY4" fmla="*/ 94187 h 1510714"/>
                  <a:gd name="connsiteX5" fmla="*/ 618884 w 1641753"/>
                  <a:gd name="connsiteY5" fmla="*/ 107437 h 1510714"/>
                  <a:gd name="connsiteX6" fmla="*/ 530736 w 1641753"/>
                  <a:gd name="connsiteY6" fmla="*/ 33959 h 1510714"/>
                  <a:gd name="connsiteX7" fmla="*/ 755357 w 1641753"/>
                  <a:gd name="connsiteY7" fmla="*/ 0 h 1510714"/>
                  <a:gd name="connsiteX8" fmla="*/ 1510715 w 1641753"/>
                  <a:gd name="connsiteY8" fmla="*/ 755401 h 1510714"/>
                  <a:gd name="connsiteX9" fmla="*/ 1449933 w 1641753"/>
                  <a:gd name="connsiteY9" fmla="*/ 1052671 h 1510714"/>
                  <a:gd name="connsiteX10" fmla="*/ 1641753 w 1641753"/>
                  <a:gd name="connsiteY10" fmla="*/ 1163405 h 1510714"/>
                  <a:gd name="connsiteX11" fmla="*/ 1547000 w 1641753"/>
                  <a:gd name="connsiteY11" fmla="*/ 1327453 h 1510714"/>
                  <a:gd name="connsiteX12" fmla="*/ 1353958 w 1641753"/>
                  <a:gd name="connsiteY12" fmla="*/ 1216020 h 1510714"/>
                  <a:gd name="connsiteX13" fmla="*/ 755357 w 1641753"/>
                  <a:gd name="connsiteY13" fmla="*/ 1510714 h 1510714"/>
                  <a:gd name="connsiteX14" fmla="*/ 0 w 1641753"/>
                  <a:gd name="connsiteY14" fmla="*/ 755357 h 1510714"/>
                  <a:gd name="connsiteX15" fmla="*/ 530736 w 1641753"/>
                  <a:gd name="connsiteY15" fmla="*/ 33959 h 15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41753" h="1510714">
                    <a:moveTo>
                      <a:pt x="618884" y="107437"/>
                    </a:moveTo>
                    <a:cubicBezTo>
                      <a:pt x="321701" y="168250"/>
                      <a:pt x="98148" y="431197"/>
                      <a:pt x="98148" y="746359"/>
                    </a:cubicBezTo>
                    <a:cubicBezTo>
                      <a:pt x="98148" y="1106543"/>
                      <a:pt x="390135" y="1398530"/>
                      <a:pt x="750320" y="1398530"/>
                    </a:cubicBezTo>
                    <a:cubicBezTo>
                      <a:pt x="1110504" y="1398530"/>
                      <a:pt x="1402492" y="1106543"/>
                      <a:pt x="1402492" y="746359"/>
                    </a:cubicBezTo>
                    <a:cubicBezTo>
                      <a:pt x="1402492" y="386174"/>
                      <a:pt x="1110504" y="94187"/>
                      <a:pt x="750320" y="94187"/>
                    </a:cubicBezTo>
                    <a:cubicBezTo>
                      <a:pt x="705297" y="94187"/>
                      <a:pt x="661339" y="98750"/>
                      <a:pt x="618884" y="107437"/>
                    </a:cubicBezTo>
                    <a:close/>
                    <a:moveTo>
                      <a:pt x="530736" y="33959"/>
                    </a:moveTo>
                    <a:cubicBezTo>
                      <a:pt x="601694" y="11889"/>
                      <a:pt x="677137" y="0"/>
                      <a:pt x="755357" y="0"/>
                    </a:cubicBezTo>
                    <a:cubicBezTo>
                      <a:pt x="1172530" y="0"/>
                      <a:pt x="1510715" y="338184"/>
                      <a:pt x="1510715" y="755401"/>
                    </a:cubicBezTo>
                    <a:cubicBezTo>
                      <a:pt x="1510714" y="860938"/>
                      <a:pt x="1489057" y="961411"/>
                      <a:pt x="1449933" y="1052671"/>
                    </a:cubicBezTo>
                    <a:lnTo>
                      <a:pt x="1641753" y="1163405"/>
                    </a:lnTo>
                    <a:lnTo>
                      <a:pt x="1547000" y="1327453"/>
                    </a:lnTo>
                    <a:lnTo>
                      <a:pt x="1353958" y="1216020"/>
                    </a:lnTo>
                    <a:cubicBezTo>
                      <a:pt x="1215846" y="1395221"/>
                      <a:pt x="999094" y="1510715"/>
                      <a:pt x="755357" y="1510714"/>
                    </a:cubicBezTo>
                    <a:cubicBezTo>
                      <a:pt x="338184" y="1510714"/>
                      <a:pt x="0" y="1172530"/>
                      <a:pt x="0" y="755357"/>
                    </a:cubicBezTo>
                    <a:cubicBezTo>
                      <a:pt x="0" y="416404"/>
                      <a:pt x="223254" y="129596"/>
                      <a:pt x="530736" y="33959"/>
                    </a:cubicBezTo>
                    <a:close/>
                  </a:path>
                </a:pathLst>
              </a:custGeom>
              <a:solidFill>
                <a:srgbClr val="010101"/>
              </a:solidFill>
              <a:ln w="9525" cap="flat">
                <a:noFill/>
                <a:prstDash val="solid"/>
                <a:miter/>
              </a:ln>
            </p:spPr>
            <p:txBody>
              <a:bodyPr wrap="square" rtlCol="0" anchor="ctr">
                <a:noAutofit/>
              </a:bodyPr>
              <a:lstStyle/>
              <a:p>
                <a:endParaRPr lang="ko-KR" altLang="en-US"/>
              </a:p>
            </p:txBody>
          </p:sp>
          <p:sp>
            <p:nvSpPr>
              <p:cNvPr id="27" name="자유형: 도형 204">
                <a:extLst>
                  <a:ext uri="{FF2B5EF4-FFF2-40B4-BE49-F238E27FC236}">
                    <a16:creationId xmlns:a16="http://schemas.microsoft.com/office/drawing/2014/main" id="{2B3AC01D-D1C0-FA42-3018-08F4C1BFA4F6}"/>
                  </a:ext>
                </a:extLst>
              </p:cNvPr>
              <p:cNvSpPr/>
              <p:nvPr/>
            </p:nvSpPr>
            <p:spPr>
              <a:xfrm rot="1018244">
                <a:off x="3312593" y="2049854"/>
                <a:ext cx="680018" cy="369282"/>
              </a:xfrm>
              <a:custGeom>
                <a:avLst/>
                <a:gdLst>
                  <a:gd name="connsiteX0" fmla="*/ 29049 w 1771503"/>
                  <a:gd name="connsiteY0" fmla="*/ 514285 h 962012"/>
                  <a:gd name="connsiteX1" fmla="*/ 11904 w 1771503"/>
                  <a:gd name="connsiteY1" fmla="*/ 444943 h 962012"/>
                  <a:gd name="connsiteX2" fmla="*/ 242885 w 1771503"/>
                  <a:gd name="connsiteY2" fmla="*/ 45940 h 962012"/>
                  <a:gd name="connsiteX3" fmla="*/ 361091 w 1771503"/>
                  <a:gd name="connsiteY3" fmla="*/ 27938 h 962012"/>
                  <a:gd name="connsiteX4" fmla="*/ 1771457 w 1771503"/>
                  <a:gd name="connsiteY4" fmla="*/ 875758 h 962012"/>
                  <a:gd name="connsiteX5" fmla="*/ 1681732 w 1771503"/>
                  <a:gd name="connsiteY5" fmla="*/ 961769 h 962012"/>
                  <a:gd name="connsiteX6" fmla="*/ 1093658 w 1771503"/>
                  <a:gd name="connsiteY6" fmla="*/ 820513 h 962012"/>
                  <a:gd name="connsiteX7" fmla="*/ 845723 w 1771503"/>
                  <a:gd name="connsiteY7" fmla="*/ 726121 h 962012"/>
                  <a:gd name="connsiteX8" fmla="*/ 688084 w 1771503"/>
                  <a:gd name="connsiteY8" fmla="*/ 819656 h 962012"/>
                  <a:gd name="connsiteX9" fmla="*/ 607407 w 1771503"/>
                  <a:gd name="connsiteY9" fmla="*/ 853184 h 962012"/>
                  <a:gd name="connsiteX10" fmla="*/ 29049 w 1771503"/>
                  <a:gd name="connsiteY10" fmla="*/ 514285 h 96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1503" h="962012">
                    <a:moveTo>
                      <a:pt x="29049" y="514285"/>
                    </a:moveTo>
                    <a:cubicBezTo>
                      <a:pt x="-6289" y="494472"/>
                      <a:pt x="-6003" y="480185"/>
                      <a:pt x="11904" y="444943"/>
                    </a:cubicBezTo>
                    <a:cubicBezTo>
                      <a:pt x="19524" y="429893"/>
                      <a:pt x="242028" y="47083"/>
                      <a:pt x="242885" y="45940"/>
                    </a:cubicBezTo>
                    <a:cubicBezTo>
                      <a:pt x="283367" y="-12829"/>
                      <a:pt x="288701" y="-11114"/>
                      <a:pt x="361091" y="27938"/>
                    </a:cubicBezTo>
                    <a:cubicBezTo>
                      <a:pt x="816386" y="296067"/>
                      <a:pt x="1779172" y="843278"/>
                      <a:pt x="1771457" y="875758"/>
                    </a:cubicBezTo>
                    <a:cubicBezTo>
                      <a:pt x="1758979" y="928241"/>
                      <a:pt x="1719070" y="965388"/>
                      <a:pt x="1681732" y="961769"/>
                    </a:cubicBezTo>
                    <a:cubicBezTo>
                      <a:pt x="1479230" y="941957"/>
                      <a:pt x="1282444" y="898332"/>
                      <a:pt x="1093658" y="820513"/>
                    </a:cubicBezTo>
                    <a:cubicBezTo>
                      <a:pt x="1011934" y="786795"/>
                      <a:pt x="932019" y="747838"/>
                      <a:pt x="845723" y="726121"/>
                    </a:cubicBezTo>
                    <a:cubicBezTo>
                      <a:pt x="755616" y="703546"/>
                      <a:pt x="711992" y="729740"/>
                      <a:pt x="688084" y="819656"/>
                    </a:cubicBezTo>
                    <a:cubicBezTo>
                      <a:pt x="669320" y="890331"/>
                      <a:pt x="669415" y="890236"/>
                      <a:pt x="607407" y="853184"/>
                    </a:cubicBezTo>
                    <a:cubicBezTo>
                      <a:pt x="585690" y="840230"/>
                      <a:pt x="136777" y="574578"/>
                      <a:pt x="29049" y="514285"/>
                    </a:cubicBezTo>
                    <a:close/>
                  </a:path>
                </a:pathLst>
              </a:custGeom>
              <a:solidFill>
                <a:srgbClr val="FE0004"/>
              </a:solidFill>
              <a:ln w="9525" cap="flat">
                <a:noFill/>
                <a:prstDash val="solid"/>
                <a:miter/>
              </a:ln>
            </p:spPr>
            <p:txBody>
              <a:bodyPr rtlCol="0" anchor="ctr"/>
              <a:lstStyle/>
              <a:p>
                <a:endParaRPr lang="ko-KR" altLang="en-US"/>
              </a:p>
            </p:txBody>
          </p:sp>
        </p:grpSp>
      </p:grpSp>
    </p:spTree>
    <p:extLst>
      <p:ext uri="{BB962C8B-B14F-4D97-AF65-F5344CB8AC3E}">
        <p14:creationId xmlns:p14="http://schemas.microsoft.com/office/powerpoint/2010/main" val="3428028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41">
            <a:extLst>
              <a:ext uri="{FF2B5EF4-FFF2-40B4-BE49-F238E27FC236}">
                <a16:creationId xmlns:a16="http://schemas.microsoft.com/office/drawing/2014/main" id="{B62F98C3-84D7-4858-934B-ADA60D1FC878}"/>
              </a:ext>
            </a:extLst>
          </p:cNvPr>
          <p:cNvGrpSpPr/>
          <p:nvPr/>
        </p:nvGrpSpPr>
        <p:grpSpPr>
          <a:xfrm>
            <a:off x="2072496" y="642717"/>
            <a:ext cx="7871437" cy="4619504"/>
            <a:chOff x="2687161" y="3731096"/>
            <a:chExt cx="5158677" cy="3027467"/>
          </a:xfrm>
          <a:solidFill>
            <a:schemeClr val="bg1">
              <a:lumMod val="85000"/>
            </a:schemeClr>
          </a:solidFill>
        </p:grpSpPr>
        <p:sp>
          <p:nvSpPr>
            <p:cNvPr id="37" name="Freeform: Shape 342">
              <a:extLst>
                <a:ext uri="{FF2B5EF4-FFF2-40B4-BE49-F238E27FC236}">
                  <a16:creationId xmlns:a16="http://schemas.microsoft.com/office/drawing/2014/main" id="{A581481F-6B44-491A-A856-3B9D0A26F585}"/>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8" name="Freeform: Shape 343">
              <a:extLst>
                <a:ext uri="{FF2B5EF4-FFF2-40B4-BE49-F238E27FC236}">
                  <a16:creationId xmlns:a16="http://schemas.microsoft.com/office/drawing/2014/main" id="{3003EF3D-42C2-41AD-9B20-32B6A5496E34}"/>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9" name="Freeform: Shape 344">
              <a:extLst>
                <a:ext uri="{FF2B5EF4-FFF2-40B4-BE49-F238E27FC236}">
                  <a16:creationId xmlns:a16="http://schemas.microsoft.com/office/drawing/2014/main" id="{C9C7B503-F90B-486F-A90A-E134EE275F17}"/>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0" name="Freeform: Shape 345">
              <a:extLst>
                <a:ext uri="{FF2B5EF4-FFF2-40B4-BE49-F238E27FC236}">
                  <a16:creationId xmlns:a16="http://schemas.microsoft.com/office/drawing/2014/main" id="{0C8A8EC5-03A2-4C87-A063-DC281925CDD1}"/>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1" name="Freeform: Shape 346">
              <a:extLst>
                <a:ext uri="{FF2B5EF4-FFF2-40B4-BE49-F238E27FC236}">
                  <a16:creationId xmlns:a16="http://schemas.microsoft.com/office/drawing/2014/main" id="{FAFCE44D-2E84-4F71-9381-DE3F9331AA59}"/>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2" name="Freeform: Shape 347">
              <a:extLst>
                <a:ext uri="{FF2B5EF4-FFF2-40B4-BE49-F238E27FC236}">
                  <a16:creationId xmlns:a16="http://schemas.microsoft.com/office/drawing/2014/main" id="{4CB802B6-BD5C-4B84-87CB-D759859A0525}"/>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3" name="Freeform: Shape 348">
              <a:extLst>
                <a:ext uri="{FF2B5EF4-FFF2-40B4-BE49-F238E27FC236}">
                  <a16:creationId xmlns:a16="http://schemas.microsoft.com/office/drawing/2014/main" id="{3F54A7F9-97AC-4E23-8BBE-5D68FB9509CD}"/>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4" name="Freeform: Shape 349">
              <a:extLst>
                <a:ext uri="{FF2B5EF4-FFF2-40B4-BE49-F238E27FC236}">
                  <a16:creationId xmlns:a16="http://schemas.microsoft.com/office/drawing/2014/main" id="{CFC06C7B-7FC4-400F-9055-238870DB29CD}"/>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5" name="Freeform: Shape 350">
              <a:extLst>
                <a:ext uri="{FF2B5EF4-FFF2-40B4-BE49-F238E27FC236}">
                  <a16:creationId xmlns:a16="http://schemas.microsoft.com/office/drawing/2014/main" id="{BFFF9CBC-6D60-4FF7-936A-036F46B93DAD}"/>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6" name="Freeform: Shape 351">
              <a:extLst>
                <a:ext uri="{FF2B5EF4-FFF2-40B4-BE49-F238E27FC236}">
                  <a16:creationId xmlns:a16="http://schemas.microsoft.com/office/drawing/2014/main" id="{4F9E9531-8302-4F2C-A645-69AF945435B4}"/>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7" name="Freeform: Shape 364">
              <a:extLst>
                <a:ext uri="{FF2B5EF4-FFF2-40B4-BE49-F238E27FC236}">
                  <a16:creationId xmlns:a16="http://schemas.microsoft.com/office/drawing/2014/main" id="{929A98E8-B8DF-4638-835E-17FA49D1D36D}"/>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8" name="Freeform: Shape 365">
              <a:extLst>
                <a:ext uri="{FF2B5EF4-FFF2-40B4-BE49-F238E27FC236}">
                  <a16:creationId xmlns:a16="http://schemas.microsoft.com/office/drawing/2014/main" id="{0D1C328F-C8C7-47B9-B618-62A4AEB247A5}"/>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9" name="Freeform: Shape 366">
              <a:extLst>
                <a:ext uri="{FF2B5EF4-FFF2-40B4-BE49-F238E27FC236}">
                  <a16:creationId xmlns:a16="http://schemas.microsoft.com/office/drawing/2014/main" id="{BCF33D1E-E9CD-42FC-B86E-CA17FB033126}"/>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0" name="Freeform: Shape 367">
              <a:extLst>
                <a:ext uri="{FF2B5EF4-FFF2-40B4-BE49-F238E27FC236}">
                  <a16:creationId xmlns:a16="http://schemas.microsoft.com/office/drawing/2014/main" id="{8677E472-BACE-4F1B-992F-A00D1DF4BD63}"/>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1" name="Freeform: Shape 368">
              <a:extLst>
                <a:ext uri="{FF2B5EF4-FFF2-40B4-BE49-F238E27FC236}">
                  <a16:creationId xmlns:a16="http://schemas.microsoft.com/office/drawing/2014/main" id="{D8102F59-64CA-4451-8157-D65C91D0DBB7}"/>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2" name="Freeform: Shape 369">
              <a:extLst>
                <a:ext uri="{FF2B5EF4-FFF2-40B4-BE49-F238E27FC236}">
                  <a16:creationId xmlns:a16="http://schemas.microsoft.com/office/drawing/2014/main" id="{69F712CE-633B-42A2-90CE-42C286D1B19A}"/>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3" name="Freeform: Shape 370">
              <a:extLst>
                <a:ext uri="{FF2B5EF4-FFF2-40B4-BE49-F238E27FC236}">
                  <a16:creationId xmlns:a16="http://schemas.microsoft.com/office/drawing/2014/main" id="{46F1F878-4982-4027-A0A9-52A747010354}"/>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4" name="Freeform: Shape 371">
              <a:extLst>
                <a:ext uri="{FF2B5EF4-FFF2-40B4-BE49-F238E27FC236}">
                  <a16:creationId xmlns:a16="http://schemas.microsoft.com/office/drawing/2014/main" id="{66959268-27EB-469E-BD9B-724AC94AE1C3}"/>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5" name="Freeform: Shape 372">
              <a:extLst>
                <a:ext uri="{FF2B5EF4-FFF2-40B4-BE49-F238E27FC236}">
                  <a16:creationId xmlns:a16="http://schemas.microsoft.com/office/drawing/2014/main" id="{899BE6AD-8F71-4039-A333-9FBBD363FF6C}"/>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6" name="Freeform: Shape 373">
              <a:extLst>
                <a:ext uri="{FF2B5EF4-FFF2-40B4-BE49-F238E27FC236}">
                  <a16:creationId xmlns:a16="http://schemas.microsoft.com/office/drawing/2014/main" id="{AAD85238-7AC1-4DE3-A274-AA3880F88279}"/>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7" name="Freeform: Shape 374">
              <a:extLst>
                <a:ext uri="{FF2B5EF4-FFF2-40B4-BE49-F238E27FC236}">
                  <a16:creationId xmlns:a16="http://schemas.microsoft.com/office/drawing/2014/main" id="{BC13C8DB-F232-416E-A3FD-B6FECBF3BE54}"/>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8" name="Freeform: Shape 375">
              <a:extLst>
                <a:ext uri="{FF2B5EF4-FFF2-40B4-BE49-F238E27FC236}">
                  <a16:creationId xmlns:a16="http://schemas.microsoft.com/office/drawing/2014/main" id="{8E9FE8F3-D0A5-4E34-8C56-72458DEDF4C8}"/>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9" name="Freeform: Shape 376">
              <a:extLst>
                <a:ext uri="{FF2B5EF4-FFF2-40B4-BE49-F238E27FC236}">
                  <a16:creationId xmlns:a16="http://schemas.microsoft.com/office/drawing/2014/main" id="{68CF6E1F-DABA-4394-ACE6-64A87BA4F715}"/>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60" name="Freeform: Shape 377">
              <a:extLst>
                <a:ext uri="{FF2B5EF4-FFF2-40B4-BE49-F238E27FC236}">
                  <a16:creationId xmlns:a16="http://schemas.microsoft.com/office/drawing/2014/main" id="{253FF40E-8285-4F94-B56C-DFD56C06DAA8}"/>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61" name="Freeform: Shape 378">
              <a:extLst>
                <a:ext uri="{FF2B5EF4-FFF2-40B4-BE49-F238E27FC236}">
                  <a16:creationId xmlns:a16="http://schemas.microsoft.com/office/drawing/2014/main" id="{4EFECB00-3C1A-40ED-B887-49495889E6F6}"/>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62" name="Freeform: Shape 379">
              <a:extLst>
                <a:ext uri="{FF2B5EF4-FFF2-40B4-BE49-F238E27FC236}">
                  <a16:creationId xmlns:a16="http://schemas.microsoft.com/office/drawing/2014/main" id="{43352A6F-C01C-49DB-95B5-2AF1DF905921}"/>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63" name="Freeform: Shape 380">
              <a:extLst>
                <a:ext uri="{FF2B5EF4-FFF2-40B4-BE49-F238E27FC236}">
                  <a16:creationId xmlns:a16="http://schemas.microsoft.com/office/drawing/2014/main" id="{DD7EE4DC-4F6A-4F45-B3F2-95432E5511F7}"/>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64" name="Freeform: Shape 381">
              <a:extLst>
                <a:ext uri="{FF2B5EF4-FFF2-40B4-BE49-F238E27FC236}">
                  <a16:creationId xmlns:a16="http://schemas.microsoft.com/office/drawing/2014/main" id="{19932311-C970-4CE9-93B0-AFFD23D5ADDE}"/>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65" name="Freeform: Shape 382">
              <a:extLst>
                <a:ext uri="{FF2B5EF4-FFF2-40B4-BE49-F238E27FC236}">
                  <a16:creationId xmlns:a16="http://schemas.microsoft.com/office/drawing/2014/main" id="{4960AA92-5125-4451-B971-EF8D7112A103}"/>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66" name="Freeform: Shape 383">
              <a:extLst>
                <a:ext uri="{FF2B5EF4-FFF2-40B4-BE49-F238E27FC236}">
                  <a16:creationId xmlns:a16="http://schemas.microsoft.com/office/drawing/2014/main" id="{31DF1486-C34A-484F-AF01-37C36D97E2FF}"/>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67" name="Freeform: Shape 384">
              <a:extLst>
                <a:ext uri="{FF2B5EF4-FFF2-40B4-BE49-F238E27FC236}">
                  <a16:creationId xmlns:a16="http://schemas.microsoft.com/office/drawing/2014/main" id="{DB10626A-58FB-4B03-A8C1-E7013933866F}"/>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68" name="Freeform: Shape 385">
              <a:extLst>
                <a:ext uri="{FF2B5EF4-FFF2-40B4-BE49-F238E27FC236}">
                  <a16:creationId xmlns:a16="http://schemas.microsoft.com/office/drawing/2014/main" id="{CC19D679-27BA-460C-8975-CFE0CBD18554}"/>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69" name="Freeform: Shape 386">
              <a:extLst>
                <a:ext uri="{FF2B5EF4-FFF2-40B4-BE49-F238E27FC236}">
                  <a16:creationId xmlns:a16="http://schemas.microsoft.com/office/drawing/2014/main" id="{530D01F2-9E29-409C-8022-33DB23402B5E}"/>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70" name="Freeform: Shape 387">
              <a:extLst>
                <a:ext uri="{FF2B5EF4-FFF2-40B4-BE49-F238E27FC236}">
                  <a16:creationId xmlns:a16="http://schemas.microsoft.com/office/drawing/2014/main" id="{E1E1BC8C-EDDC-4687-822F-AE1683B15D4E}"/>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71" name="Freeform: Shape 388">
              <a:extLst>
                <a:ext uri="{FF2B5EF4-FFF2-40B4-BE49-F238E27FC236}">
                  <a16:creationId xmlns:a16="http://schemas.microsoft.com/office/drawing/2014/main" id="{341ED277-59BA-423C-8380-1DE5601172AD}"/>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72" name="Freeform: Shape 389">
              <a:extLst>
                <a:ext uri="{FF2B5EF4-FFF2-40B4-BE49-F238E27FC236}">
                  <a16:creationId xmlns:a16="http://schemas.microsoft.com/office/drawing/2014/main" id="{265F8CCB-BF75-4C0D-BB19-9DED9FD53339}"/>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73" name="Freeform: Shape 390">
              <a:extLst>
                <a:ext uri="{FF2B5EF4-FFF2-40B4-BE49-F238E27FC236}">
                  <a16:creationId xmlns:a16="http://schemas.microsoft.com/office/drawing/2014/main" id="{F7C26BF4-4FE0-4FFB-9041-11200AED4408}"/>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74" name="Freeform: Shape 391">
              <a:extLst>
                <a:ext uri="{FF2B5EF4-FFF2-40B4-BE49-F238E27FC236}">
                  <a16:creationId xmlns:a16="http://schemas.microsoft.com/office/drawing/2014/main" id="{F1C9193C-D702-4DF2-8D79-B200AB9D4C85}"/>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75" name="Freeform: Shape 392">
              <a:extLst>
                <a:ext uri="{FF2B5EF4-FFF2-40B4-BE49-F238E27FC236}">
                  <a16:creationId xmlns:a16="http://schemas.microsoft.com/office/drawing/2014/main" id="{18411AB5-67C1-46A7-A5FD-6BAEF0C0D5CA}"/>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76" name="Freeform: Shape 393">
              <a:extLst>
                <a:ext uri="{FF2B5EF4-FFF2-40B4-BE49-F238E27FC236}">
                  <a16:creationId xmlns:a16="http://schemas.microsoft.com/office/drawing/2014/main" id="{7FD27090-DB1D-4FC5-B7AA-18EB32C220EC}"/>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77" name="Freeform: Shape 394">
              <a:extLst>
                <a:ext uri="{FF2B5EF4-FFF2-40B4-BE49-F238E27FC236}">
                  <a16:creationId xmlns:a16="http://schemas.microsoft.com/office/drawing/2014/main" id="{261F644C-41FF-4C36-B29D-32D501CA9AB4}"/>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78" name="Freeform: Shape 395">
              <a:extLst>
                <a:ext uri="{FF2B5EF4-FFF2-40B4-BE49-F238E27FC236}">
                  <a16:creationId xmlns:a16="http://schemas.microsoft.com/office/drawing/2014/main" id="{5A80CD8D-2583-472E-BBAA-57FD304CF8BB}"/>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79" name="Freeform: Shape 396">
              <a:extLst>
                <a:ext uri="{FF2B5EF4-FFF2-40B4-BE49-F238E27FC236}">
                  <a16:creationId xmlns:a16="http://schemas.microsoft.com/office/drawing/2014/main" id="{905F3324-3E38-4246-8362-4391C5B72564}"/>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80" name="Freeform: Shape 397">
              <a:extLst>
                <a:ext uri="{FF2B5EF4-FFF2-40B4-BE49-F238E27FC236}">
                  <a16:creationId xmlns:a16="http://schemas.microsoft.com/office/drawing/2014/main" id="{2E65926F-3E2D-4F53-9263-65F45AD7BEE4}"/>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81" name="Freeform: Shape 398">
              <a:extLst>
                <a:ext uri="{FF2B5EF4-FFF2-40B4-BE49-F238E27FC236}">
                  <a16:creationId xmlns:a16="http://schemas.microsoft.com/office/drawing/2014/main" id="{448E2D21-7B8C-4F3A-843D-88A3E9633010}"/>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82" name="Freeform: Shape 399">
              <a:extLst>
                <a:ext uri="{FF2B5EF4-FFF2-40B4-BE49-F238E27FC236}">
                  <a16:creationId xmlns:a16="http://schemas.microsoft.com/office/drawing/2014/main" id="{89EB0BD3-10BF-42A0-92EA-F6C842D2C0C6}"/>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83" name="Freeform: Shape 400">
              <a:extLst>
                <a:ext uri="{FF2B5EF4-FFF2-40B4-BE49-F238E27FC236}">
                  <a16:creationId xmlns:a16="http://schemas.microsoft.com/office/drawing/2014/main" id="{1739DD31-F9AE-4C0E-A2FF-AF0BE5F50039}"/>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84" name="Freeform: Shape 401">
              <a:extLst>
                <a:ext uri="{FF2B5EF4-FFF2-40B4-BE49-F238E27FC236}">
                  <a16:creationId xmlns:a16="http://schemas.microsoft.com/office/drawing/2014/main" id="{82E3E9D5-DDA1-42B7-AC4B-C7BEF1FD8DCB}"/>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85" name="Freeform: Shape 402">
              <a:extLst>
                <a:ext uri="{FF2B5EF4-FFF2-40B4-BE49-F238E27FC236}">
                  <a16:creationId xmlns:a16="http://schemas.microsoft.com/office/drawing/2014/main" id="{AFB79BB6-2434-477C-9612-FB6BC7547D93}"/>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86" name="Freeform: Shape 403">
              <a:extLst>
                <a:ext uri="{FF2B5EF4-FFF2-40B4-BE49-F238E27FC236}">
                  <a16:creationId xmlns:a16="http://schemas.microsoft.com/office/drawing/2014/main" id="{8B98889D-97D7-4359-9F13-38E5181DE398}"/>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87" name="Freeform: Shape 404">
              <a:extLst>
                <a:ext uri="{FF2B5EF4-FFF2-40B4-BE49-F238E27FC236}">
                  <a16:creationId xmlns:a16="http://schemas.microsoft.com/office/drawing/2014/main" id="{3B1F4D7E-3EB4-4D61-9986-F8D833F92193}"/>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88" name="Freeform: Shape 405">
              <a:extLst>
                <a:ext uri="{FF2B5EF4-FFF2-40B4-BE49-F238E27FC236}">
                  <a16:creationId xmlns:a16="http://schemas.microsoft.com/office/drawing/2014/main" id="{BE86962C-4D15-4EE6-8461-049384A1F409}"/>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89" name="Freeform: Shape 406">
              <a:extLst>
                <a:ext uri="{FF2B5EF4-FFF2-40B4-BE49-F238E27FC236}">
                  <a16:creationId xmlns:a16="http://schemas.microsoft.com/office/drawing/2014/main" id="{D45F6DC0-1972-4C81-9A08-D9E858D826C9}"/>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90" name="Freeform: Shape 407">
              <a:extLst>
                <a:ext uri="{FF2B5EF4-FFF2-40B4-BE49-F238E27FC236}">
                  <a16:creationId xmlns:a16="http://schemas.microsoft.com/office/drawing/2014/main" id="{E07FF919-2B33-4CC7-8A0A-8CCCCDA91BDA}"/>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91" name="Freeform: Shape 408">
              <a:extLst>
                <a:ext uri="{FF2B5EF4-FFF2-40B4-BE49-F238E27FC236}">
                  <a16:creationId xmlns:a16="http://schemas.microsoft.com/office/drawing/2014/main" id="{DBD28C07-19A6-423A-A335-370D1A2DEF31}"/>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92" name="Freeform: Shape 409">
              <a:extLst>
                <a:ext uri="{FF2B5EF4-FFF2-40B4-BE49-F238E27FC236}">
                  <a16:creationId xmlns:a16="http://schemas.microsoft.com/office/drawing/2014/main" id="{8988A709-241A-490D-A355-3BA978E93194}"/>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93" name="Freeform: Shape 410">
              <a:extLst>
                <a:ext uri="{FF2B5EF4-FFF2-40B4-BE49-F238E27FC236}">
                  <a16:creationId xmlns:a16="http://schemas.microsoft.com/office/drawing/2014/main" id="{E078261D-DDD2-4523-B708-5FF198D83749}"/>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94" name="Freeform: Shape 411">
              <a:extLst>
                <a:ext uri="{FF2B5EF4-FFF2-40B4-BE49-F238E27FC236}">
                  <a16:creationId xmlns:a16="http://schemas.microsoft.com/office/drawing/2014/main" id="{EE23ECCD-7A8F-428B-9298-954605A861D8}"/>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95" name="Freeform: Shape 412">
              <a:extLst>
                <a:ext uri="{FF2B5EF4-FFF2-40B4-BE49-F238E27FC236}">
                  <a16:creationId xmlns:a16="http://schemas.microsoft.com/office/drawing/2014/main" id="{39A5EC88-6E2B-4689-98A1-93C1F0D7BDBE}"/>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96" name="Freeform: Shape 413">
              <a:extLst>
                <a:ext uri="{FF2B5EF4-FFF2-40B4-BE49-F238E27FC236}">
                  <a16:creationId xmlns:a16="http://schemas.microsoft.com/office/drawing/2014/main" id="{AE1FF7F5-2CA3-4E21-A0DB-619AABB0BF51}"/>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97" name="Freeform: Shape 414">
              <a:extLst>
                <a:ext uri="{FF2B5EF4-FFF2-40B4-BE49-F238E27FC236}">
                  <a16:creationId xmlns:a16="http://schemas.microsoft.com/office/drawing/2014/main" id="{137B201B-A52E-4601-B231-627A46707624}"/>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98" name="Freeform: Shape 415">
              <a:extLst>
                <a:ext uri="{FF2B5EF4-FFF2-40B4-BE49-F238E27FC236}">
                  <a16:creationId xmlns:a16="http://schemas.microsoft.com/office/drawing/2014/main" id="{32BDE467-A009-4A1E-9441-F4CE5ED0AA33}"/>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99" name="Freeform: Shape 416">
              <a:extLst>
                <a:ext uri="{FF2B5EF4-FFF2-40B4-BE49-F238E27FC236}">
                  <a16:creationId xmlns:a16="http://schemas.microsoft.com/office/drawing/2014/main" id="{9ECFCD43-5697-4C3B-A72C-EF23BA00965C}"/>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0" name="Freeform: Shape 417">
              <a:extLst>
                <a:ext uri="{FF2B5EF4-FFF2-40B4-BE49-F238E27FC236}">
                  <a16:creationId xmlns:a16="http://schemas.microsoft.com/office/drawing/2014/main" id="{68892A9D-751D-445C-96AD-743B9BBBA53D}"/>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1" name="Freeform: Shape 418">
              <a:extLst>
                <a:ext uri="{FF2B5EF4-FFF2-40B4-BE49-F238E27FC236}">
                  <a16:creationId xmlns:a16="http://schemas.microsoft.com/office/drawing/2014/main" id="{04F8D947-FBBE-4615-94B9-253296717334}"/>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2" name="Freeform: Shape 419">
              <a:extLst>
                <a:ext uri="{FF2B5EF4-FFF2-40B4-BE49-F238E27FC236}">
                  <a16:creationId xmlns:a16="http://schemas.microsoft.com/office/drawing/2014/main" id="{D684DFD5-224A-4799-8A34-44E4558F5EE5}"/>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3" name="Freeform: Shape 420">
              <a:extLst>
                <a:ext uri="{FF2B5EF4-FFF2-40B4-BE49-F238E27FC236}">
                  <a16:creationId xmlns:a16="http://schemas.microsoft.com/office/drawing/2014/main" id="{0434F2E1-B054-4599-8F2F-0C61C1162493}"/>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4" name="Freeform: Shape 421">
              <a:extLst>
                <a:ext uri="{FF2B5EF4-FFF2-40B4-BE49-F238E27FC236}">
                  <a16:creationId xmlns:a16="http://schemas.microsoft.com/office/drawing/2014/main" id="{C537FD17-A2AE-48A9-8BD6-69C7DB1F9AC4}"/>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5" name="Freeform: Shape 422">
              <a:extLst>
                <a:ext uri="{FF2B5EF4-FFF2-40B4-BE49-F238E27FC236}">
                  <a16:creationId xmlns:a16="http://schemas.microsoft.com/office/drawing/2014/main" id="{6F1377A9-98B9-4CA7-BF09-3887EDF917AE}"/>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6" name="Freeform: Shape 423">
              <a:extLst>
                <a:ext uri="{FF2B5EF4-FFF2-40B4-BE49-F238E27FC236}">
                  <a16:creationId xmlns:a16="http://schemas.microsoft.com/office/drawing/2014/main" id="{89A25201-E7D6-4128-B75C-0FDA055867A0}"/>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7" name="Freeform: Shape 424">
              <a:extLst>
                <a:ext uri="{FF2B5EF4-FFF2-40B4-BE49-F238E27FC236}">
                  <a16:creationId xmlns:a16="http://schemas.microsoft.com/office/drawing/2014/main" id="{3A4D608C-E1D5-4B53-8BCE-6A252F514EDF}"/>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8" name="Freeform: Shape 425">
              <a:extLst>
                <a:ext uri="{FF2B5EF4-FFF2-40B4-BE49-F238E27FC236}">
                  <a16:creationId xmlns:a16="http://schemas.microsoft.com/office/drawing/2014/main" id="{7DB6D2A5-0511-4F6D-81D3-F353CCA5A803}"/>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9" name="Freeform: Shape 426">
              <a:extLst>
                <a:ext uri="{FF2B5EF4-FFF2-40B4-BE49-F238E27FC236}">
                  <a16:creationId xmlns:a16="http://schemas.microsoft.com/office/drawing/2014/main" id="{BDB27DA0-4798-4E2F-98BA-0DB3F1F9BA32}"/>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10" name="Freeform: Shape 427">
              <a:extLst>
                <a:ext uri="{FF2B5EF4-FFF2-40B4-BE49-F238E27FC236}">
                  <a16:creationId xmlns:a16="http://schemas.microsoft.com/office/drawing/2014/main" id="{CD422675-74EF-476C-993E-BF889045F66F}"/>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11" name="Freeform: Shape 428">
              <a:extLst>
                <a:ext uri="{FF2B5EF4-FFF2-40B4-BE49-F238E27FC236}">
                  <a16:creationId xmlns:a16="http://schemas.microsoft.com/office/drawing/2014/main" id="{EB4FBC5D-21C8-4EB1-9231-B75007FB56CB}"/>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12" name="Freeform: Shape 429">
              <a:extLst>
                <a:ext uri="{FF2B5EF4-FFF2-40B4-BE49-F238E27FC236}">
                  <a16:creationId xmlns:a16="http://schemas.microsoft.com/office/drawing/2014/main" id="{E3196029-7A69-4315-8971-5B0540A87AA3}"/>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13" name="Freeform: Shape 430">
              <a:extLst>
                <a:ext uri="{FF2B5EF4-FFF2-40B4-BE49-F238E27FC236}">
                  <a16:creationId xmlns:a16="http://schemas.microsoft.com/office/drawing/2014/main" id="{366D96E7-53E2-4807-B0EE-041051C96BBE}"/>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14" name="Freeform: Shape 431">
              <a:extLst>
                <a:ext uri="{FF2B5EF4-FFF2-40B4-BE49-F238E27FC236}">
                  <a16:creationId xmlns:a16="http://schemas.microsoft.com/office/drawing/2014/main" id="{FB9393D1-2120-4A8C-A88C-1334E8BC319D}"/>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15" name="Freeform: Shape 432">
              <a:extLst>
                <a:ext uri="{FF2B5EF4-FFF2-40B4-BE49-F238E27FC236}">
                  <a16:creationId xmlns:a16="http://schemas.microsoft.com/office/drawing/2014/main" id="{61E44BCB-D263-4199-B878-3D1208416DE3}"/>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16" name="Freeform: Shape 433">
              <a:extLst>
                <a:ext uri="{FF2B5EF4-FFF2-40B4-BE49-F238E27FC236}">
                  <a16:creationId xmlns:a16="http://schemas.microsoft.com/office/drawing/2014/main" id="{3E3BE33A-B0BA-49F2-9030-8D78E9F1DCC8}"/>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17" name="Freeform: Shape 434">
              <a:extLst>
                <a:ext uri="{FF2B5EF4-FFF2-40B4-BE49-F238E27FC236}">
                  <a16:creationId xmlns:a16="http://schemas.microsoft.com/office/drawing/2014/main" id="{CBB186FE-9418-4865-AC50-DFCF590D95FB}"/>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18" name="Freeform: Shape 435">
              <a:extLst>
                <a:ext uri="{FF2B5EF4-FFF2-40B4-BE49-F238E27FC236}">
                  <a16:creationId xmlns:a16="http://schemas.microsoft.com/office/drawing/2014/main" id="{86F77811-70D0-4EFE-9DAA-D7EF5D1E83B8}"/>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19" name="Freeform: Shape 436">
              <a:extLst>
                <a:ext uri="{FF2B5EF4-FFF2-40B4-BE49-F238E27FC236}">
                  <a16:creationId xmlns:a16="http://schemas.microsoft.com/office/drawing/2014/main" id="{6360E133-F70A-46DE-97E0-13811E4CCA27}"/>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20" name="Freeform: Shape 437">
              <a:extLst>
                <a:ext uri="{FF2B5EF4-FFF2-40B4-BE49-F238E27FC236}">
                  <a16:creationId xmlns:a16="http://schemas.microsoft.com/office/drawing/2014/main" id="{61929FCB-EED1-4135-92FE-00FBB33FD208}"/>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21" name="Freeform: Shape 438">
              <a:extLst>
                <a:ext uri="{FF2B5EF4-FFF2-40B4-BE49-F238E27FC236}">
                  <a16:creationId xmlns:a16="http://schemas.microsoft.com/office/drawing/2014/main" id="{341D8755-8053-4BE7-B82D-2F39E18A7B8A}"/>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22" name="Freeform: Shape 439">
              <a:extLst>
                <a:ext uri="{FF2B5EF4-FFF2-40B4-BE49-F238E27FC236}">
                  <a16:creationId xmlns:a16="http://schemas.microsoft.com/office/drawing/2014/main" id="{B88C4133-64C0-4481-B0AD-AE75B0C837C8}"/>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23" name="Freeform: Shape 440">
              <a:extLst>
                <a:ext uri="{FF2B5EF4-FFF2-40B4-BE49-F238E27FC236}">
                  <a16:creationId xmlns:a16="http://schemas.microsoft.com/office/drawing/2014/main" id="{FCBF2B82-6E12-4BB8-9A6A-ECC62CC2F79B}"/>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24" name="Freeform: Shape 441">
              <a:extLst>
                <a:ext uri="{FF2B5EF4-FFF2-40B4-BE49-F238E27FC236}">
                  <a16:creationId xmlns:a16="http://schemas.microsoft.com/office/drawing/2014/main" id="{2C1E5817-5D07-4DFD-B236-51BA7371CDDC}"/>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25" name="Freeform: Shape 442">
              <a:extLst>
                <a:ext uri="{FF2B5EF4-FFF2-40B4-BE49-F238E27FC236}">
                  <a16:creationId xmlns:a16="http://schemas.microsoft.com/office/drawing/2014/main" id="{FBF4C011-4161-4378-A8AD-8510F3DA6431}"/>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26" name="Freeform: Shape 443">
              <a:extLst>
                <a:ext uri="{FF2B5EF4-FFF2-40B4-BE49-F238E27FC236}">
                  <a16:creationId xmlns:a16="http://schemas.microsoft.com/office/drawing/2014/main" id="{7E33AE45-581F-4876-BB04-DA7774E61D3C}"/>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27" name="Freeform: Shape 444">
              <a:extLst>
                <a:ext uri="{FF2B5EF4-FFF2-40B4-BE49-F238E27FC236}">
                  <a16:creationId xmlns:a16="http://schemas.microsoft.com/office/drawing/2014/main" id="{FE07D5D5-8F32-4527-A020-565B660F401C}"/>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28" name="Freeform: Shape 445">
              <a:extLst>
                <a:ext uri="{FF2B5EF4-FFF2-40B4-BE49-F238E27FC236}">
                  <a16:creationId xmlns:a16="http://schemas.microsoft.com/office/drawing/2014/main" id="{8EFA39E2-D89B-4FC9-9597-61BC44F5B0C3}"/>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29" name="Freeform: Shape 446">
              <a:extLst>
                <a:ext uri="{FF2B5EF4-FFF2-40B4-BE49-F238E27FC236}">
                  <a16:creationId xmlns:a16="http://schemas.microsoft.com/office/drawing/2014/main" id="{C1255B54-1B8B-4471-B51A-303F40FF854A}"/>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30" name="Freeform: Shape 447">
              <a:extLst>
                <a:ext uri="{FF2B5EF4-FFF2-40B4-BE49-F238E27FC236}">
                  <a16:creationId xmlns:a16="http://schemas.microsoft.com/office/drawing/2014/main" id="{EFA72AD6-12CF-4B6A-B26C-39C91AA3090A}"/>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31" name="Freeform: Shape 448">
              <a:extLst>
                <a:ext uri="{FF2B5EF4-FFF2-40B4-BE49-F238E27FC236}">
                  <a16:creationId xmlns:a16="http://schemas.microsoft.com/office/drawing/2014/main" id="{4BADC2AC-B84B-46CC-A8E7-73C3E89B64BD}"/>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32" name="Freeform: Shape 449">
              <a:extLst>
                <a:ext uri="{FF2B5EF4-FFF2-40B4-BE49-F238E27FC236}">
                  <a16:creationId xmlns:a16="http://schemas.microsoft.com/office/drawing/2014/main" id="{7BB1B179-F09B-4C7F-BE3E-B96720C6CF1D}"/>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33" name="Freeform: Shape 450">
              <a:extLst>
                <a:ext uri="{FF2B5EF4-FFF2-40B4-BE49-F238E27FC236}">
                  <a16:creationId xmlns:a16="http://schemas.microsoft.com/office/drawing/2014/main" id="{958ED40C-1B02-4D83-9D30-6602F9BF9651}"/>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34" name="Freeform: Shape 451">
              <a:extLst>
                <a:ext uri="{FF2B5EF4-FFF2-40B4-BE49-F238E27FC236}">
                  <a16:creationId xmlns:a16="http://schemas.microsoft.com/office/drawing/2014/main" id="{99CC9076-8187-4BE9-8360-17DCD75BD113}"/>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35" name="Freeform: Shape 452">
              <a:extLst>
                <a:ext uri="{FF2B5EF4-FFF2-40B4-BE49-F238E27FC236}">
                  <a16:creationId xmlns:a16="http://schemas.microsoft.com/office/drawing/2014/main" id="{156DD42B-F4FF-4508-B796-A38A08D47875}"/>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36" name="Freeform: Shape 453">
              <a:extLst>
                <a:ext uri="{FF2B5EF4-FFF2-40B4-BE49-F238E27FC236}">
                  <a16:creationId xmlns:a16="http://schemas.microsoft.com/office/drawing/2014/main" id="{195DA0DD-484E-4673-A2B4-6137AEF68D4D}"/>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37" name="Freeform: Shape 454">
              <a:extLst>
                <a:ext uri="{FF2B5EF4-FFF2-40B4-BE49-F238E27FC236}">
                  <a16:creationId xmlns:a16="http://schemas.microsoft.com/office/drawing/2014/main" id="{2E59A6AB-E91B-45C7-9215-BEB0973DB3D7}"/>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38" name="Freeform: Shape 455">
              <a:extLst>
                <a:ext uri="{FF2B5EF4-FFF2-40B4-BE49-F238E27FC236}">
                  <a16:creationId xmlns:a16="http://schemas.microsoft.com/office/drawing/2014/main" id="{A1573150-77C7-4BBF-A7D6-0A8D70017B7D}"/>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39" name="Freeform: Shape 456">
              <a:extLst>
                <a:ext uri="{FF2B5EF4-FFF2-40B4-BE49-F238E27FC236}">
                  <a16:creationId xmlns:a16="http://schemas.microsoft.com/office/drawing/2014/main" id="{CB720263-7D75-4BCF-8C75-931372EA7857}"/>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40" name="Freeform: Shape 457">
              <a:extLst>
                <a:ext uri="{FF2B5EF4-FFF2-40B4-BE49-F238E27FC236}">
                  <a16:creationId xmlns:a16="http://schemas.microsoft.com/office/drawing/2014/main" id="{92590F92-15B4-4F06-B958-B3616A7BB50E}"/>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41" name="Freeform: Shape 458">
              <a:extLst>
                <a:ext uri="{FF2B5EF4-FFF2-40B4-BE49-F238E27FC236}">
                  <a16:creationId xmlns:a16="http://schemas.microsoft.com/office/drawing/2014/main" id="{12AACFE6-AE62-428C-96F7-A10B44D815AA}"/>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42" name="Freeform: Shape 459">
              <a:extLst>
                <a:ext uri="{FF2B5EF4-FFF2-40B4-BE49-F238E27FC236}">
                  <a16:creationId xmlns:a16="http://schemas.microsoft.com/office/drawing/2014/main" id="{71EF64BA-DB31-475E-9A85-9E2AAC8F5852}"/>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43" name="Freeform: Shape 460">
              <a:extLst>
                <a:ext uri="{FF2B5EF4-FFF2-40B4-BE49-F238E27FC236}">
                  <a16:creationId xmlns:a16="http://schemas.microsoft.com/office/drawing/2014/main" id="{06768B48-694F-4523-B4DA-72ED59BE2DFD}"/>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44" name="Freeform: Shape 461">
              <a:extLst>
                <a:ext uri="{FF2B5EF4-FFF2-40B4-BE49-F238E27FC236}">
                  <a16:creationId xmlns:a16="http://schemas.microsoft.com/office/drawing/2014/main" id="{9847CA59-4DFF-4C84-B280-6EAA4BC386B0}"/>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45" name="Freeform: Shape 462">
              <a:extLst>
                <a:ext uri="{FF2B5EF4-FFF2-40B4-BE49-F238E27FC236}">
                  <a16:creationId xmlns:a16="http://schemas.microsoft.com/office/drawing/2014/main" id="{DF1B2504-BAAE-4219-9508-7261B4DB7388}"/>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46" name="Freeform: Shape 463">
              <a:extLst>
                <a:ext uri="{FF2B5EF4-FFF2-40B4-BE49-F238E27FC236}">
                  <a16:creationId xmlns:a16="http://schemas.microsoft.com/office/drawing/2014/main" id="{5944E701-3CB5-4959-9DC4-55E46817A0DC}"/>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47" name="Freeform: Shape 464">
              <a:extLst>
                <a:ext uri="{FF2B5EF4-FFF2-40B4-BE49-F238E27FC236}">
                  <a16:creationId xmlns:a16="http://schemas.microsoft.com/office/drawing/2014/main" id="{28EB5E54-2FB7-4FD5-81AC-04C44E537A50}"/>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48" name="Freeform: Shape 465">
              <a:extLst>
                <a:ext uri="{FF2B5EF4-FFF2-40B4-BE49-F238E27FC236}">
                  <a16:creationId xmlns:a16="http://schemas.microsoft.com/office/drawing/2014/main" id="{045D8717-6D13-43FE-A6FE-0362047AC742}"/>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grpSp>
        <p:nvGrpSpPr>
          <p:cNvPr id="2" name="그룹 1">
            <a:extLst>
              <a:ext uri="{FF2B5EF4-FFF2-40B4-BE49-F238E27FC236}">
                <a16:creationId xmlns:a16="http://schemas.microsoft.com/office/drawing/2014/main" id="{FADA8D9E-131D-440E-ACE2-4C90F27A7D46}"/>
              </a:ext>
            </a:extLst>
          </p:cNvPr>
          <p:cNvGrpSpPr/>
          <p:nvPr/>
        </p:nvGrpSpPr>
        <p:grpSpPr>
          <a:xfrm>
            <a:off x="2466732" y="2251306"/>
            <a:ext cx="5249810" cy="2439419"/>
            <a:chOff x="2466732" y="2251306"/>
            <a:chExt cx="5249810" cy="2439419"/>
          </a:xfrm>
        </p:grpSpPr>
        <p:grpSp>
          <p:nvGrpSpPr>
            <p:cNvPr id="4" name="그룹 3">
              <a:extLst>
                <a:ext uri="{FF2B5EF4-FFF2-40B4-BE49-F238E27FC236}">
                  <a16:creationId xmlns:a16="http://schemas.microsoft.com/office/drawing/2014/main" id="{5A2DF9FA-07CF-436B-BA8A-8FAFF528C93D}"/>
                </a:ext>
              </a:extLst>
            </p:cNvPr>
            <p:cNvGrpSpPr/>
            <p:nvPr/>
          </p:nvGrpSpPr>
          <p:grpSpPr>
            <a:xfrm>
              <a:off x="3514479" y="2251306"/>
              <a:ext cx="1396937" cy="1203511"/>
              <a:chOff x="5196800" y="3870990"/>
              <a:chExt cx="1396937" cy="1203511"/>
            </a:xfrm>
            <a:solidFill>
              <a:schemeClr val="accent1"/>
            </a:solidFill>
          </p:grpSpPr>
          <p:sp>
            <p:nvSpPr>
              <p:cNvPr id="5" name="자유형: 도형 4">
                <a:extLst>
                  <a:ext uri="{FF2B5EF4-FFF2-40B4-BE49-F238E27FC236}">
                    <a16:creationId xmlns:a16="http://schemas.microsoft.com/office/drawing/2014/main" id="{1BD2E2FA-4414-43A1-8274-0C9A7D90F57C}"/>
                  </a:ext>
                </a:extLst>
              </p:cNvPr>
              <p:cNvSpPr/>
              <p:nvPr/>
            </p:nvSpPr>
            <p:spPr>
              <a:xfrm>
                <a:off x="5332593" y="4274746"/>
                <a:ext cx="1122352" cy="92789"/>
              </a:xfrm>
              <a:custGeom>
                <a:avLst/>
                <a:gdLst>
                  <a:gd name="connsiteX0" fmla="*/ 2196397 w 2221585"/>
                  <a:gd name="connsiteY0" fmla="*/ 183667 h 183667"/>
                  <a:gd name="connsiteX1" fmla="*/ 25189 w 2221585"/>
                  <a:gd name="connsiteY1" fmla="*/ 183667 h 183667"/>
                  <a:gd name="connsiteX2" fmla="*/ 0 w 2221585"/>
                  <a:gd name="connsiteY2" fmla="*/ 158479 h 183667"/>
                  <a:gd name="connsiteX3" fmla="*/ 0 w 2221585"/>
                  <a:gd name="connsiteY3" fmla="*/ 25189 h 183667"/>
                  <a:gd name="connsiteX4" fmla="*/ 25189 w 2221585"/>
                  <a:gd name="connsiteY4" fmla="*/ 0 h 183667"/>
                  <a:gd name="connsiteX5" fmla="*/ 2196397 w 2221585"/>
                  <a:gd name="connsiteY5" fmla="*/ 0 h 183667"/>
                  <a:gd name="connsiteX6" fmla="*/ 2221586 w 2221585"/>
                  <a:gd name="connsiteY6" fmla="*/ 25189 h 183667"/>
                  <a:gd name="connsiteX7" fmla="*/ 2221586 w 2221585"/>
                  <a:gd name="connsiteY7" fmla="*/ 158566 h 183667"/>
                  <a:gd name="connsiteX8" fmla="*/ 2196397 w 2221585"/>
                  <a:gd name="connsiteY8" fmla="*/ 183667 h 18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1585" h="183667">
                    <a:moveTo>
                      <a:pt x="2196397" y="183667"/>
                    </a:moveTo>
                    <a:lnTo>
                      <a:pt x="25189" y="183667"/>
                    </a:lnTo>
                    <a:cubicBezTo>
                      <a:pt x="11282" y="183667"/>
                      <a:pt x="0" y="172385"/>
                      <a:pt x="0" y="158479"/>
                    </a:cubicBezTo>
                    <a:lnTo>
                      <a:pt x="0" y="25189"/>
                    </a:lnTo>
                    <a:cubicBezTo>
                      <a:pt x="0" y="11282"/>
                      <a:pt x="11282" y="0"/>
                      <a:pt x="25189" y="0"/>
                    </a:cubicBezTo>
                    <a:lnTo>
                      <a:pt x="2196397" y="0"/>
                    </a:lnTo>
                    <a:cubicBezTo>
                      <a:pt x="2210303" y="0"/>
                      <a:pt x="2221586" y="11282"/>
                      <a:pt x="2221586" y="25189"/>
                    </a:cubicBezTo>
                    <a:lnTo>
                      <a:pt x="2221586" y="158566"/>
                    </a:lnTo>
                    <a:cubicBezTo>
                      <a:pt x="2221498" y="172472"/>
                      <a:pt x="2210216" y="183667"/>
                      <a:pt x="2196397" y="183667"/>
                    </a:cubicBezTo>
                    <a:close/>
                  </a:path>
                </a:pathLst>
              </a:custGeom>
              <a:grp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6" name="자유형: 도형 5">
                <a:extLst>
                  <a:ext uri="{FF2B5EF4-FFF2-40B4-BE49-F238E27FC236}">
                    <a16:creationId xmlns:a16="http://schemas.microsoft.com/office/drawing/2014/main" id="{72BD100E-A0A7-41B1-8827-97E53F05D8FD}"/>
                  </a:ext>
                </a:extLst>
              </p:cNvPr>
              <p:cNvSpPr/>
              <p:nvPr/>
            </p:nvSpPr>
            <p:spPr>
              <a:xfrm>
                <a:off x="5367941" y="4394047"/>
                <a:ext cx="163486" cy="680454"/>
              </a:xfrm>
              <a:custGeom>
                <a:avLst/>
                <a:gdLst>
                  <a:gd name="connsiteX0" fmla="*/ 323604 w 323604"/>
                  <a:gd name="connsiteY0" fmla="*/ 1346892 h 1346892"/>
                  <a:gd name="connsiteX1" fmla="*/ 0 w 323604"/>
                  <a:gd name="connsiteY1" fmla="*/ 1346892 h 1346892"/>
                  <a:gd name="connsiteX2" fmla="*/ 34984 w 323604"/>
                  <a:gd name="connsiteY2" fmla="*/ 46442 h 1346892"/>
                  <a:gd name="connsiteX3" fmla="*/ 81426 w 323604"/>
                  <a:gd name="connsiteY3" fmla="*/ 0 h 1346892"/>
                  <a:gd name="connsiteX4" fmla="*/ 242178 w 323604"/>
                  <a:gd name="connsiteY4" fmla="*/ 0 h 1346892"/>
                  <a:gd name="connsiteX5" fmla="*/ 288620 w 323604"/>
                  <a:gd name="connsiteY5" fmla="*/ 46442 h 1346892"/>
                  <a:gd name="connsiteX6" fmla="*/ 323604 w 323604"/>
                  <a:gd name="connsiteY6" fmla="*/ 1346892 h 134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604" h="1346892">
                    <a:moveTo>
                      <a:pt x="323604" y="1346892"/>
                    </a:moveTo>
                    <a:lnTo>
                      <a:pt x="0" y="1346892"/>
                    </a:lnTo>
                    <a:lnTo>
                      <a:pt x="34984" y="46442"/>
                    </a:lnTo>
                    <a:cubicBezTo>
                      <a:pt x="34984" y="20816"/>
                      <a:pt x="55800" y="0"/>
                      <a:pt x="81426" y="0"/>
                    </a:cubicBezTo>
                    <a:lnTo>
                      <a:pt x="242178" y="0"/>
                    </a:lnTo>
                    <a:cubicBezTo>
                      <a:pt x="267804" y="0"/>
                      <a:pt x="288620" y="20816"/>
                      <a:pt x="288620" y="46442"/>
                    </a:cubicBezTo>
                    <a:lnTo>
                      <a:pt x="323604" y="1346892"/>
                    </a:lnTo>
                    <a:close/>
                  </a:path>
                </a:pathLst>
              </a:custGeom>
              <a:grp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자유형: 도형 6">
                <a:extLst>
                  <a:ext uri="{FF2B5EF4-FFF2-40B4-BE49-F238E27FC236}">
                    <a16:creationId xmlns:a16="http://schemas.microsoft.com/office/drawing/2014/main" id="{38A64B56-CFA7-4693-990D-105C14D0F662}"/>
                  </a:ext>
                </a:extLst>
              </p:cNvPr>
              <p:cNvSpPr/>
              <p:nvPr/>
            </p:nvSpPr>
            <p:spPr>
              <a:xfrm>
                <a:off x="5664734" y="4394047"/>
                <a:ext cx="163486" cy="680454"/>
              </a:xfrm>
              <a:custGeom>
                <a:avLst/>
                <a:gdLst>
                  <a:gd name="connsiteX0" fmla="*/ 323604 w 323604"/>
                  <a:gd name="connsiteY0" fmla="*/ 1346892 h 1346892"/>
                  <a:gd name="connsiteX1" fmla="*/ 0 w 323604"/>
                  <a:gd name="connsiteY1" fmla="*/ 1346892 h 1346892"/>
                  <a:gd name="connsiteX2" fmla="*/ 34984 w 323604"/>
                  <a:gd name="connsiteY2" fmla="*/ 46442 h 1346892"/>
                  <a:gd name="connsiteX3" fmla="*/ 81426 w 323604"/>
                  <a:gd name="connsiteY3" fmla="*/ 0 h 1346892"/>
                  <a:gd name="connsiteX4" fmla="*/ 242178 w 323604"/>
                  <a:gd name="connsiteY4" fmla="*/ 0 h 1346892"/>
                  <a:gd name="connsiteX5" fmla="*/ 288620 w 323604"/>
                  <a:gd name="connsiteY5" fmla="*/ 46442 h 1346892"/>
                  <a:gd name="connsiteX6" fmla="*/ 323604 w 323604"/>
                  <a:gd name="connsiteY6" fmla="*/ 1346892 h 134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604" h="1346892">
                    <a:moveTo>
                      <a:pt x="323604" y="1346892"/>
                    </a:moveTo>
                    <a:lnTo>
                      <a:pt x="0" y="1346892"/>
                    </a:lnTo>
                    <a:lnTo>
                      <a:pt x="34984" y="46442"/>
                    </a:lnTo>
                    <a:cubicBezTo>
                      <a:pt x="34984" y="20816"/>
                      <a:pt x="55800" y="0"/>
                      <a:pt x="81426" y="0"/>
                    </a:cubicBezTo>
                    <a:lnTo>
                      <a:pt x="242178" y="0"/>
                    </a:lnTo>
                    <a:cubicBezTo>
                      <a:pt x="267804" y="0"/>
                      <a:pt x="288620" y="20816"/>
                      <a:pt x="288620" y="46442"/>
                    </a:cubicBezTo>
                    <a:lnTo>
                      <a:pt x="323604" y="1346892"/>
                    </a:lnTo>
                    <a:close/>
                  </a:path>
                </a:pathLst>
              </a:custGeom>
              <a:grp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8" name="자유형: 도형 7">
                <a:extLst>
                  <a:ext uri="{FF2B5EF4-FFF2-40B4-BE49-F238E27FC236}">
                    <a16:creationId xmlns:a16="http://schemas.microsoft.com/office/drawing/2014/main" id="{C42373CB-0629-41B9-9A35-0967A4AB0AB4}"/>
                  </a:ext>
                </a:extLst>
              </p:cNvPr>
              <p:cNvSpPr/>
              <p:nvPr/>
            </p:nvSpPr>
            <p:spPr>
              <a:xfrm>
                <a:off x="5961482" y="4394047"/>
                <a:ext cx="163486" cy="680454"/>
              </a:xfrm>
              <a:custGeom>
                <a:avLst/>
                <a:gdLst>
                  <a:gd name="connsiteX0" fmla="*/ 323604 w 323604"/>
                  <a:gd name="connsiteY0" fmla="*/ 1346892 h 1346892"/>
                  <a:gd name="connsiteX1" fmla="*/ 0 w 323604"/>
                  <a:gd name="connsiteY1" fmla="*/ 1346892 h 1346892"/>
                  <a:gd name="connsiteX2" fmla="*/ 34984 w 323604"/>
                  <a:gd name="connsiteY2" fmla="*/ 46442 h 1346892"/>
                  <a:gd name="connsiteX3" fmla="*/ 81426 w 323604"/>
                  <a:gd name="connsiteY3" fmla="*/ 0 h 1346892"/>
                  <a:gd name="connsiteX4" fmla="*/ 242178 w 323604"/>
                  <a:gd name="connsiteY4" fmla="*/ 0 h 1346892"/>
                  <a:gd name="connsiteX5" fmla="*/ 288620 w 323604"/>
                  <a:gd name="connsiteY5" fmla="*/ 46442 h 1346892"/>
                  <a:gd name="connsiteX6" fmla="*/ 323604 w 323604"/>
                  <a:gd name="connsiteY6" fmla="*/ 1346892 h 134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604" h="1346892">
                    <a:moveTo>
                      <a:pt x="323604" y="1346892"/>
                    </a:moveTo>
                    <a:lnTo>
                      <a:pt x="0" y="1346892"/>
                    </a:lnTo>
                    <a:lnTo>
                      <a:pt x="34984" y="46442"/>
                    </a:lnTo>
                    <a:cubicBezTo>
                      <a:pt x="34984" y="20816"/>
                      <a:pt x="55800" y="0"/>
                      <a:pt x="81426" y="0"/>
                    </a:cubicBezTo>
                    <a:lnTo>
                      <a:pt x="242178" y="0"/>
                    </a:lnTo>
                    <a:cubicBezTo>
                      <a:pt x="267804" y="0"/>
                      <a:pt x="288620" y="20816"/>
                      <a:pt x="288620" y="46442"/>
                    </a:cubicBezTo>
                    <a:lnTo>
                      <a:pt x="323604" y="1346892"/>
                    </a:lnTo>
                    <a:close/>
                  </a:path>
                </a:pathLst>
              </a:custGeom>
              <a:grp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9" name="자유형: 도형 8">
                <a:extLst>
                  <a:ext uri="{FF2B5EF4-FFF2-40B4-BE49-F238E27FC236}">
                    <a16:creationId xmlns:a16="http://schemas.microsoft.com/office/drawing/2014/main" id="{BC40052D-BD84-42A9-BC51-C269CAEBD23C}"/>
                  </a:ext>
                </a:extLst>
              </p:cNvPr>
              <p:cNvSpPr/>
              <p:nvPr/>
            </p:nvSpPr>
            <p:spPr>
              <a:xfrm>
                <a:off x="6258276" y="4394047"/>
                <a:ext cx="163486" cy="680454"/>
              </a:xfrm>
              <a:custGeom>
                <a:avLst/>
                <a:gdLst>
                  <a:gd name="connsiteX0" fmla="*/ 323604 w 323604"/>
                  <a:gd name="connsiteY0" fmla="*/ 1346892 h 1346892"/>
                  <a:gd name="connsiteX1" fmla="*/ 0 w 323604"/>
                  <a:gd name="connsiteY1" fmla="*/ 1346892 h 1346892"/>
                  <a:gd name="connsiteX2" fmla="*/ 34984 w 323604"/>
                  <a:gd name="connsiteY2" fmla="*/ 46442 h 1346892"/>
                  <a:gd name="connsiteX3" fmla="*/ 81426 w 323604"/>
                  <a:gd name="connsiteY3" fmla="*/ 0 h 1346892"/>
                  <a:gd name="connsiteX4" fmla="*/ 242178 w 323604"/>
                  <a:gd name="connsiteY4" fmla="*/ 0 h 1346892"/>
                  <a:gd name="connsiteX5" fmla="*/ 288620 w 323604"/>
                  <a:gd name="connsiteY5" fmla="*/ 46442 h 1346892"/>
                  <a:gd name="connsiteX6" fmla="*/ 323604 w 323604"/>
                  <a:gd name="connsiteY6" fmla="*/ 1346892 h 134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604" h="1346892">
                    <a:moveTo>
                      <a:pt x="323604" y="1346892"/>
                    </a:moveTo>
                    <a:lnTo>
                      <a:pt x="0" y="1346892"/>
                    </a:lnTo>
                    <a:lnTo>
                      <a:pt x="34984" y="46442"/>
                    </a:lnTo>
                    <a:cubicBezTo>
                      <a:pt x="34984" y="20816"/>
                      <a:pt x="55800" y="0"/>
                      <a:pt x="81426" y="0"/>
                    </a:cubicBezTo>
                    <a:lnTo>
                      <a:pt x="242178" y="0"/>
                    </a:lnTo>
                    <a:cubicBezTo>
                      <a:pt x="267804" y="0"/>
                      <a:pt x="288620" y="20816"/>
                      <a:pt x="288620" y="46442"/>
                    </a:cubicBezTo>
                    <a:lnTo>
                      <a:pt x="323604" y="1346892"/>
                    </a:lnTo>
                    <a:close/>
                  </a:path>
                </a:pathLst>
              </a:custGeom>
              <a:grp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10" name="자유형: 도형 9">
                <a:extLst>
                  <a:ext uri="{FF2B5EF4-FFF2-40B4-BE49-F238E27FC236}">
                    <a16:creationId xmlns:a16="http://schemas.microsoft.com/office/drawing/2014/main" id="{80C1B0F5-DB4F-4056-9337-AC5A58784F35}"/>
                  </a:ext>
                </a:extLst>
              </p:cNvPr>
              <p:cNvSpPr/>
              <p:nvPr/>
            </p:nvSpPr>
            <p:spPr>
              <a:xfrm>
                <a:off x="5196800" y="3870990"/>
                <a:ext cx="1396937" cy="378801"/>
              </a:xfrm>
              <a:custGeom>
                <a:avLst/>
                <a:gdLst>
                  <a:gd name="connsiteX0" fmla="*/ 1379974 w 2765099"/>
                  <a:gd name="connsiteY0" fmla="*/ 749781 h 749800"/>
                  <a:gd name="connsiteX1" fmla="*/ 55210 w 2765099"/>
                  <a:gd name="connsiteY1" fmla="*/ 749256 h 749800"/>
                  <a:gd name="connsiteX2" fmla="*/ 6144 w 2765099"/>
                  <a:gd name="connsiteY2" fmla="*/ 731852 h 749800"/>
                  <a:gd name="connsiteX3" fmla="*/ 31245 w 2765099"/>
                  <a:gd name="connsiteY3" fmla="*/ 632584 h 749800"/>
                  <a:gd name="connsiteX4" fmla="*/ 1354524 w 2765099"/>
                  <a:gd name="connsiteY4" fmla="*/ 7591 h 749800"/>
                  <a:gd name="connsiteX5" fmla="*/ 1410411 w 2765099"/>
                  <a:gd name="connsiteY5" fmla="*/ 7241 h 749800"/>
                  <a:gd name="connsiteX6" fmla="*/ 2709287 w 2765099"/>
                  <a:gd name="connsiteY6" fmla="*/ 622438 h 749800"/>
                  <a:gd name="connsiteX7" fmla="*/ 2760889 w 2765099"/>
                  <a:gd name="connsiteY7" fmla="*/ 732289 h 749800"/>
                  <a:gd name="connsiteX8" fmla="*/ 2739724 w 2765099"/>
                  <a:gd name="connsiteY8" fmla="*/ 748994 h 749800"/>
                  <a:gd name="connsiteX9" fmla="*/ 1379974 w 2765099"/>
                  <a:gd name="connsiteY9" fmla="*/ 749431 h 749800"/>
                  <a:gd name="connsiteX10" fmla="*/ 1379974 w 2765099"/>
                  <a:gd name="connsiteY10" fmla="*/ 749781 h 74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5099" h="749800">
                    <a:moveTo>
                      <a:pt x="1379974" y="749781"/>
                    </a:moveTo>
                    <a:cubicBezTo>
                      <a:pt x="938386" y="749781"/>
                      <a:pt x="496798" y="749956"/>
                      <a:pt x="55210" y="749256"/>
                    </a:cubicBezTo>
                    <a:cubicBezTo>
                      <a:pt x="37543" y="749256"/>
                      <a:pt x="6407" y="746720"/>
                      <a:pt x="6144" y="731852"/>
                    </a:cubicBezTo>
                    <a:cubicBezTo>
                      <a:pt x="6494" y="702990"/>
                      <a:pt x="-18957" y="656111"/>
                      <a:pt x="31245" y="632584"/>
                    </a:cubicBezTo>
                    <a:cubicBezTo>
                      <a:pt x="182377" y="561828"/>
                      <a:pt x="1064592" y="145079"/>
                      <a:pt x="1354524" y="7591"/>
                    </a:cubicBezTo>
                    <a:cubicBezTo>
                      <a:pt x="1375252" y="-2205"/>
                      <a:pt x="1389245" y="-2730"/>
                      <a:pt x="1410411" y="7241"/>
                    </a:cubicBezTo>
                    <a:cubicBezTo>
                      <a:pt x="1834157" y="208138"/>
                      <a:pt x="2700192" y="617978"/>
                      <a:pt x="2709287" y="622438"/>
                    </a:cubicBezTo>
                    <a:cubicBezTo>
                      <a:pt x="2758266" y="646490"/>
                      <a:pt x="2773484" y="679988"/>
                      <a:pt x="2760889" y="732289"/>
                    </a:cubicBezTo>
                    <a:cubicBezTo>
                      <a:pt x="2757828" y="745058"/>
                      <a:pt x="2751006" y="748819"/>
                      <a:pt x="2739724" y="748994"/>
                    </a:cubicBezTo>
                    <a:cubicBezTo>
                      <a:pt x="2725118" y="749256"/>
                      <a:pt x="1818677" y="749431"/>
                      <a:pt x="1379974" y="749431"/>
                    </a:cubicBezTo>
                    <a:cubicBezTo>
                      <a:pt x="1379974" y="749606"/>
                      <a:pt x="1379974" y="749694"/>
                      <a:pt x="1379974" y="749781"/>
                    </a:cubicBezTo>
                    <a:close/>
                  </a:path>
                </a:pathLst>
              </a:custGeom>
              <a:grp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grpSp>
        <p:grpSp>
          <p:nvGrpSpPr>
            <p:cNvPr id="11" name="그룹 10">
              <a:extLst>
                <a:ext uri="{FF2B5EF4-FFF2-40B4-BE49-F238E27FC236}">
                  <a16:creationId xmlns:a16="http://schemas.microsoft.com/office/drawing/2014/main" id="{4614D934-DD3A-4444-8FFF-BE78C53BAC80}"/>
                </a:ext>
              </a:extLst>
            </p:cNvPr>
            <p:cNvGrpSpPr/>
            <p:nvPr/>
          </p:nvGrpSpPr>
          <p:grpSpPr>
            <a:xfrm>
              <a:off x="5638631" y="3467662"/>
              <a:ext cx="2077911" cy="1223063"/>
              <a:chOff x="5621198" y="3749912"/>
              <a:chExt cx="2077911" cy="1223063"/>
            </a:xfrm>
          </p:grpSpPr>
          <p:sp>
            <p:nvSpPr>
              <p:cNvPr id="3" name="자유형: 도형 2">
                <a:extLst>
                  <a:ext uri="{FF2B5EF4-FFF2-40B4-BE49-F238E27FC236}">
                    <a16:creationId xmlns:a16="http://schemas.microsoft.com/office/drawing/2014/main" id="{1CB65C32-F389-4735-8B7A-653392CA56E2}"/>
                  </a:ext>
                </a:extLst>
              </p:cNvPr>
              <p:cNvSpPr/>
              <p:nvPr/>
            </p:nvSpPr>
            <p:spPr>
              <a:xfrm>
                <a:off x="5621198" y="3749912"/>
                <a:ext cx="2077911" cy="1223063"/>
              </a:xfrm>
              <a:custGeom>
                <a:avLst/>
                <a:gdLst>
                  <a:gd name="connsiteX0" fmla="*/ 4103961 w 4113022"/>
                  <a:gd name="connsiteY0" fmla="*/ 1373856 h 2420933"/>
                  <a:gd name="connsiteX1" fmla="*/ 3432964 w 4113022"/>
                  <a:gd name="connsiteY1" fmla="*/ 20666 h 2420933"/>
                  <a:gd name="connsiteX2" fmla="*/ 3396405 w 4113022"/>
                  <a:gd name="connsiteY2" fmla="*/ 15856 h 2420933"/>
                  <a:gd name="connsiteX3" fmla="*/ 3231280 w 4113022"/>
                  <a:gd name="connsiteY3" fmla="*/ 140312 h 2420933"/>
                  <a:gd name="connsiteX4" fmla="*/ 2554423 w 4113022"/>
                  <a:gd name="connsiteY4" fmla="*/ 314446 h 2420933"/>
                  <a:gd name="connsiteX5" fmla="*/ 2049251 w 4113022"/>
                  <a:gd name="connsiteY5" fmla="*/ 373920 h 2420933"/>
                  <a:gd name="connsiteX6" fmla="*/ 1471399 w 4113022"/>
                  <a:gd name="connsiteY6" fmla="*/ 406892 h 2420933"/>
                  <a:gd name="connsiteX7" fmla="*/ 1431867 w 4113022"/>
                  <a:gd name="connsiteY7" fmla="*/ 386514 h 2420933"/>
                  <a:gd name="connsiteX8" fmla="*/ 1082287 w 4113022"/>
                  <a:gd name="connsiteY8" fmla="*/ 403306 h 2420933"/>
                  <a:gd name="connsiteX9" fmla="*/ 1047478 w 4113022"/>
                  <a:gd name="connsiteY9" fmla="*/ 422723 h 2420933"/>
                  <a:gd name="connsiteX10" fmla="*/ 138 w 4113022"/>
                  <a:gd name="connsiteY10" fmla="*/ 411965 h 2420933"/>
                  <a:gd name="connsiteX11" fmla="*/ 138 w 4113022"/>
                  <a:gd name="connsiteY11" fmla="*/ 1872556 h 2420933"/>
                  <a:gd name="connsiteX12" fmla="*/ 453708 w 4113022"/>
                  <a:gd name="connsiteY12" fmla="*/ 1821479 h 2420933"/>
                  <a:gd name="connsiteX13" fmla="*/ 1005759 w 4113022"/>
                  <a:gd name="connsiteY13" fmla="*/ 1851041 h 2420933"/>
                  <a:gd name="connsiteX14" fmla="*/ 1300763 w 4113022"/>
                  <a:gd name="connsiteY14" fmla="*/ 1869932 h 2420933"/>
                  <a:gd name="connsiteX15" fmla="*/ 1300763 w 4113022"/>
                  <a:gd name="connsiteY15" fmla="*/ 1869932 h 2420933"/>
                  <a:gd name="connsiteX16" fmla="*/ 1345456 w 4113022"/>
                  <a:gd name="connsiteY16" fmla="*/ 1900281 h 2420933"/>
                  <a:gd name="connsiteX17" fmla="*/ 1653754 w 4113022"/>
                  <a:gd name="connsiteY17" fmla="*/ 1922759 h 2420933"/>
                  <a:gd name="connsiteX18" fmla="*/ 1682704 w 4113022"/>
                  <a:gd name="connsiteY18" fmla="*/ 1906403 h 2420933"/>
                  <a:gd name="connsiteX19" fmla="*/ 1682704 w 4113022"/>
                  <a:gd name="connsiteY19" fmla="*/ 1906403 h 2420933"/>
                  <a:gd name="connsiteX20" fmla="*/ 2675644 w 4113022"/>
                  <a:gd name="connsiteY20" fmla="*/ 1990016 h 2420933"/>
                  <a:gd name="connsiteX21" fmla="*/ 2930416 w 4113022"/>
                  <a:gd name="connsiteY21" fmla="*/ 2048177 h 2420933"/>
                  <a:gd name="connsiteX22" fmla="*/ 3501446 w 4113022"/>
                  <a:gd name="connsiteY22" fmla="*/ 2269452 h 2420933"/>
                  <a:gd name="connsiteX23" fmla="*/ 3727794 w 4113022"/>
                  <a:gd name="connsiteY23" fmla="*/ 2420934 h 2420933"/>
                  <a:gd name="connsiteX24" fmla="*/ 3535906 w 4113022"/>
                  <a:gd name="connsiteY24" fmla="*/ 1975497 h 2420933"/>
                  <a:gd name="connsiteX25" fmla="*/ 3743099 w 4113022"/>
                  <a:gd name="connsiteY25" fmla="*/ 2006283 h 2420933"/>
                  <a:gd name="connsiteX26" fmla="*/ 3696045 w 4113022"/>
                  <a:gd name="connsiteY26" fmla="*/ 1902468 h 2420933"/>
                  <a:gd name="connsiteX27" fmla="*/ 3721934 w 4113022"/>
                  <a:gd name="connsiteY27" fmla="*/ 1855414 h 2420933"/>
                  <a:gd name="connsiteX28" fmla="*/ 3812805 w 4113022"/>
                  <a:gd name="connsiteY28" fmla="*/ 1845268 h 2420933"/>
                  <a:gd name="connsiteX29" fmla="*/ 3837732 w 4113022"/>
                  <a:gd name="connsiteY29" fmla="*/ 1800226 h 2420933"/>
                  <a:gd name="connsiteX30" fmla="*/ 3790852 w 4113022"/>
                  <a:gd name="connsiteY30" fmla="*/ 1702271 h 2420933"/>
                  <a:gd name="connsiteX31" fmla="*/ 3812456 w 4113022"/>
                  <a:gd name="connsiteY31" fmla="*/ 1665275 h 2420933"/>
                  <a:gd name="connsiteX32" fmla="*/ 3932976 w 4113022"/>
                  <a:gd name="connsiteY32" fmla="*/ 1646121 h 2420933"/>
                  <a:gd name="connsiteX33" fmla="*/ 3953879 w 4113022"/>
                  <a:gd name="connsiteY33" fmla="*/ 1605539 h 2420933"/>
                  <a:gd name="connsiteX34" fmla="*/ 3917321 w 4113022"/>
                  <a:gd name="connsiteY34" fmla="*/ 1531460 h 2420933"/>
                  <a:gd name="connsiteX35" fmla="*/ 3940236 w 4113022"/>
                  <a:gd name="connsiteY35" fmla="*/ 1485456 h 2420933"/>
                  <a:gd name="connsiteX36" fmla="*/ 4084195 w 4113022"/>
                  <a:gd name="connsiteY36" fmla="*/ 1438402 h 2420933"/>
                  <a:gd name="connsiteX37" fmla="*/ 4103961 w 4113022"/>
                  <a:gd name="connsiteY37" fmla="*/ 1373856 h 2420933"/>
                  <a:gd name="connsiteX38" fmla="*/ 1448572 w 4113022"/>
                  <a:gd name="connsiteY38" fmla="*/ 438641 h 2420933"/>
                  <a:gd name="connsiteX39" fmla="*/ 1449271 w 4113022"/>
                  <a:gd name="connsiteY39" fmla="*/ 437066 h 2420933"/>
                  <a:gd name="connsiteX40" fmla="*/ 1449621 w 4113022"/>
                  <a:gd name="connsiteY40" fmla="*/ 438641 h 2420933"/>
                  <a:gd name="connsiteX41" fmla="*/ 1448572 w 4113022"/>
                  <a:gd name="connsiteY41" fmla="*/ 438641 h 2420933"/>
                  <a:gd name="connsiteX42" fmla="*/ 1448572 w 4113022"/>
                  <a:gd name="connsiteY42" fmla="*/ 438641 h 2420933"/>
                  <a:gd name="connsiteX43" fmla="*/ 1448572 w 4113022"/>
                  <a:gd name="connsiteY43" fmla="*/ 438641 h 242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113022" h="2420933">
                    <a:moveTo>
                      <a:pt x="4103961" y="1373856"/>
                    </a:moveTo>
                    <a:cubicBezTo>
                      <a:pt x="4010728" y="1190189"/>
                      <a:pt x="3564243" y="287596"/>
                      <a:pt x="3432964" y="20666"/>
                    </a:cubicBezTo>
                    <a:cubicBezTo>
                      <a:pt x="3420020" y="-5659"/>
                      <a:pt x="3412761" y="-6359"/>
                      <a:pt x="3396405" y="15856"/>
                    </a:cubicBezTo>
                    <a:cubicBezTo>
                      <a:pt x="3353812" y="73580"/>
                      <a:pt x="3295127" y="111188"/>
                      <a:pt x="3231280" y="140312"/>
                    </a:cubicBezTo>
                    <a:cubicBezTo>
                      <a:pt x="3016040" y="238356"/>
                      <a:pt x="2786193" y="280249"/>
                      <a:pt x="2554423" y="314446"/>
                    </a:cubicBezTo>
                    <a:cubicBezTo>
                      <a:pt x="2387111" y="343483"/>
                      <a:pt x="2218225" y="360014"/>
                      <a:pt x="2049251" y="373920"/>
                    </a:cubicBezTo>
                    <a:cubicBezTo>
                      <a:pt x="1856925" y="389663"/>
                      <a:pt x="1664512" y="405755"/>
                      <a:pt x="1471399" y="406892"/>
                    </a:cubicBezTo>
                    <a:cubicBezTo>
                      <a:pt x="1468775" y="379605"/>
                      <a:pt x="1447960" y="387126"/>
                      <a:pt x="1431867" y="386514"/>
                    </a:cubicBezTo>
                    <a:cubicBezTo>
                      <a:pt x="1314844" y="382228"/>
                      <a:pt x="1199484" y="411615"/>
                      <a:pt x="1082287" y="403306"/>
                    </a:cubicBezTo>
                    <a:cubicBezTo>
                      <a:pt x="1066982" y="402257"/>
                      <a:pt x="1053425" y="406105"/>
                      <a:pt x="1047478" y="422723"/>
                    </a:cubicBezTo>
                    <a:cubicBezTo>
                      <a:pt x="710055" y="422810"/>
                      <a:pt x="337298" y="427970"/>
                      <a:pt x="138" y="411965"/>
                    </a:cubicBezTo>
                    <a:cubicBezTo>
                      <a:pt x="-212" y="534935"/>
                      <a:pt x="225" y="1834686"/>
                      <a:pt x="138" y="1872556"/>
                    </a:cubicBezTo>
                    <a:cubicBezTo>
                      <a:pt x="15618" y="1869495"/>
                      <a:pt x="416625" y="1822179"/>
                      <a:pt x="453708" y="1821479"/>
                    </a:cubicBezTo>
                    <a:cubicBezTo>
                      <a:pt x="638337" y="1817981"/>
                      <a:pt x="821829" y="1839409"/>
                      <a:pt x="1005759" y="1851041"/>
                    </a:cubicBezTo>
                    <a:cubicBezTo>
                      <a:pt x="1104065" y="1857251"/>
                      <a:pt x="1201934" y="1871507"/>
                      <a:pt x="1300763" y="1869932"/>
                    </a:cubicBezTo>
                    <a:cubicBezTo>
                      <a:pt x="1300763" y="1869932"/>
                      <a:pt x="1300763" y="1869932"/>
                      <a:pt x="1300763" y="1869932"/>
                    </a:cubicBezTo>
                    <a:cubicBezTo>
                      <a:pt x="1304087" y="1897133"/>
                      <a:pt x="1324291" y="1898794"/>
                      <a:pt x="1345456" y="1900281"/>
                    </a:cubicBezTo>
                    <a:cubicBezTo>
                      <a:pt x="1448222" y="1907541"/>
                      <a:pt x="1550988" y="1915150"/>
                      <a:pt x="1653754" y="1922759"/>
                    </a:cubicBezTo>
                    <a:cubicBezTo>
                      <a:pt x="1667223" y="1923720"/>
                      <a:pt x="1680780" y="1925557"/>
                      <a:pt x="1682704" y="1906403"/>
                    </a:cubicBezTo>
                    <a:cubicBezTo>
                      <a:pt x="1682704" y="1906403"/>
                      <a:pt x="1682704" y="1906403"/>
                      <a:pt x="1682704" y="1906403"/>
                    </a:cubicBezTo>
                    <a:cubicBezTo>
                      <a:pt x="1725909" y="1906403"/>
                      <a:pt x="2632876" y="1980657"/>
                      <a:pt x="2675644" y="1990016"/>
                    </a:cubicBezTo>
                    <a:cubicBezTo>
                      <a:pt x="2760743" y="2008732"/>
                      <a:pt x="2846278" y="2025787"/>
                      <a:pt x="2930416" y="2048177"/>
                    </a:cubicBezTo>
                    <a:cubicBezTo>
                      <a:pt x="3128776" y="2100916"/>
                      <a:pt x="3321190" y="2169397"/>
                      <a:pt x="3501446" y="2269452"/>
                    </a:cubicBezTo>
                    <a:cubicBezTo>
                      <a:pt x="3577274" y="2311521"/>
                      <a:pt x="3645493" y="2364696"/>
                      <a:pt x="3727794" y="2420934"/>
                    </a:cubicBezTo>
                    <a:cubicBezTo>
                      <a:pt x="3666484" y="2285545"/>
                      <a:pt x="3521737" y="1994214"/>
                      <a:pt x="3535906" y="1975497"/>
                    </a:cubicBezTo>
                    <a:cubicBezTo>
                      <a:pt x="3546751" y="1961154"/>
                      <a:pt x="3691061" y="2001473"/>
                      <a:pt x="3743099" y="2006283"/>
                    </a:cubicBezTo>
                    <a:cubicBezTo>
                      <a:pt x="3726045" y="1968325"/>
                      <a:pt x="3712313" y="1934741"/>
                      <a:pt x="3696045" y="1902468"/>
                    </a:cubicBezTo>
                    <a:cubicBezTo>
                      <a:pt x="3680827" y="1872381"/>
                      <a:pt x="3678903" y="1854802"/>
                      <a:pt x="3721934" y="1855414"/>
                    </a:cubicBezTo>
                    <a:cubicBezTo>
                      <a:pt x="3752195" y="1855851"/>
                      <a:pt x="3782456" y="1848242"/>
                      <a:pt x="3812805" y="1845268"/>
                    </a:cubicBezTo>
                    <a:cubicBezTo>
                      <a:pt x="3843591" y="1842207"/>
                      <a:pt x="3859247" y="1835123"/>
                      <a:pt x="3837732" y="1800226"/>
                    </a:cubicBezTo>
                    <a:cubicBezTo>
                      <a:pt x="3818840" y="1769615"/>
                      <a:pt x="3809481" y="1733144"/>
                      <a:pt x="3790852" y="1702271"/>
                    </a:cubicBezTo>
                    <a:cubicBezTo>
                      <a:pt x="3772224" y="1671484"/>
                      <a:pt x="3790328" y="1666674"/>
                      <a:pt x="3812456" y="1665275"/>
                    </a:cubicBezTo>
                    <a:cubicBezTo>
                      <a:pt x="3853387" y="1662738"/>
                      <a:pt x="3892657" y="1651106"/>
                      <a:pt x="3932976" y="1646121"/>
                    </a:cubicBezTo>
                    <a:cubicBezTo>
                      <a:pt x="3963674" y="1642360"/>
                      <a:pt x="3965687" y="1629066"/>
                      <a:pt x="3953879" y="1605539"/>
                    </a:cubicBezTo>
                    <a:cubicBezTo>
                      <a:pt x="3941460" y="1580963"/>
                      <a:pt x="3931314" y="1555074"/>
                      <a:pt x="3917321" y="1531460"/>
                    </a:cubicBezTo>
                    <a:cubicBezTo>
                      <a:pt x="3900004" y="1502161"/>
                      <a:pt x="3898517" y="1488867"/>
                      <a:pt x="3940236" y="1485456"/>
                    </a:cubicBezTo>
                    <a:cubicBezTo>
                      <a:pt x="3990876" y="1481345"/>
                      <a:pt x="4038716" y="1462804"/>
                      <a:pt x="4084195" y="1438402"/>
                    </a:cubicBezTo>
                    <a:cubicBezTo>
                      <a:pt x="4113757" y="1422222"/>
                      <a:pt x="4121016" y="1407616"/>
                      <a:pt x="4103961" y="1373856"/>
                    </a:cubicBezTo>
                    <a:close/>
                    <a:moveTo>
                      <a:pt x="1448572" y="438641"/>
                    </a:moveTo>
                    <a:cubicBezTo>
                      <a:pt x="1448835" y="438116"/>
                      <a:pt x="1449096" y="437591"/>
                      <a:pt x="1449271" y="437066"/>
                    </a:cubicBezTo>
                    <a:cubicBezTo>
                      <a:pt x="1449359" y="437591"/>
                      <a:pt x="1449446" y="438116"/>
                      <a:pt x="1449621" y="438641"/>
                    </a:cubicBezTo>
                    <a:cubicBezTo>
                      <a:pt x="1449271" y="438641"/>
                      <a:pt x="1448922" y="438641"/>
                      <a:pt x="1448572" y="438641"/>
                    </a:cubicBezTo>
                    <a:cubicBezTo>
                      <a:pt x="1448572" y="438641"/>
                      <a:pt x="1448572" y="438641"/>
                      <a:pt x="1448572" y="438641"/>
                    </a:cubicBezTo>
                    <a:cubicBezTo>
                      <a:pt x="1448572" y="438641"/>
                      <a:pt x="1448572" y="438641"/>
                      <a:pt x="1448572" y="438641"/>
                    </a:cubicBezTo>
                    <a:close/>
                  </a:path>
                </a:pathLst>
              </a:custGeom>
              <a:solidFill>
                <a:srgbClr val="000000"/>
              </a:solid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2" name="자유형: 도형 11">
                <a:extLst>
                  <a:ext uri="{FF2B5EF4-FFF2-40B4-BE49-F238E27FC236}">
                    <a16:creationId xmlns:a16="http://schemas.microsoft.com/office/drawing/2014/main" id="{2B246EB3-2180-4BB8-BF01-C8A1D85804B9}"/>
                  </a:ext>
                </a:extLst>
              </p:cNvPr>
              <p:cNvSpPr/>
              <p:nvPr/>
            </p:nvSpPr>
            <p:spPr>
              <a:xfrm>
                <a:off x="6076288" y="3944712"/>
                <a:ext cx="287867" cy="154911"/>
              </a:xfrm>
              <a:custGeom>
                <a:avLst/>
                <a:gdLst>
                  <a:gd name="connsiteX0" fmla="*/ 569806 w 569805"/>
                  <a:gd name="connsiteY0" fmla="*/ 20868 h 306631"/>
                  <a:gd name="connsiteX1" fmla="*/ 394885 w 569805"/>
                  <a:gd name="connsiteY1" fmla="*/ 306251 h 306631"/>
                  <a:gd name="connsiteX2" fmla="*/ 384826 w 569805"/>
                  <a:gd name="connsiteY2" fmla="*/ 297418 h 306631"/>
                  <a:gd name="connsiteX3" fmla="*/ 0 w 569805"/>
                  <a:gd name="connsiteY3" fmla="*/ 288672 h 306631"/>
                  <a:gd name="connsiteX4" fmla="*/ 145885 w 569805"/>
                  <a:gd name="connsiteY4" fmla="*/ 36698 h 306631"/>
                  <a:gd name="connsiteX5" fmla="*/ 180694 w 569805"/>
                  <a:gd name="connsiteY5" fmla="*/ 17282 h 306631"/>
                  <a:gd name="connsiteX6" fmla="*/ 530273 w 569805"/>
                  <a:gd name="connsiteY6" fmla="*/ 489 h 306631"/>
                  <a:gd name="connsiteX7" fmla="*/ 569806 w 569805"/>
                  <a:gd name="connsiteY7" fmla="*/ 20868 h 30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805" h="306631">
                    <a:moveTo>
                      <a:pt x="569806" y="20868"/>
                    </a:moveTo>
                    <a:cubicBezTo>
                      <a:pt x="558873" y="29089"/>
                      <a:pt x="439227" y="233659"/>
                      <a:pt x="394885" y="306251"/>
                    </a:cubicBezTo>
                    <a:cubicBezTo>
                      <a:pt x="394184" y="309137"/>
                      <a:pt x="385438" y="294531"/>
                      <a:pt x="384826" y="297418"/>
                    </a:cubicBezTo>
                    <a:cubicBezTo>
                      <a:pt x="262382" y="288672"/>
                      <a:pt x="78714" y="288672"/>
                      <a:pt x="0" y="288672"/>
                    </a:cubicBezTo>
                    <a:cubicBezTo>
                      <a:pt x="8746" y="244941"/>
                      <a:pt x="122445" y="70020"/>
                      <a:pt x="145885" y="36698"/>
                    </a:cubicBezTo>
                    <a:cubicBezTo>
                      <a:pt x="151831" y="20080"/>
                      <a:pt x="165388" y="16232"/>
                      <a:pt x="180694" y="17282"/>
                    </a:cubicBezTo>
                    <a:cubicBezTo>
                      <a:pt x="297891" y="25590"/>
                      <a:pt x="413339" y="-3796"/>
                      <a:pt x="530273" y="489"/>
                    </a:cubicBezTo>
                    <a:cubicBezTo>
                      <a:pt x="546366" y="1101"/>
                      <a:pt x="567269" y="-6333"/>
                      <a:pt x="569806" y="20868"/>
                    </a:cubicBezTo>
                    <a:close/>
                  </a:path>
                </a:pathLst>
              </a:custGeom>
              <a:solidFill>
                <a:srgbClr val="AAAAAA"/>
              </a:solid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34" name="자유형: 도형 33">
                <a:extLst>
                  <a:ext uri="{FF2B5EF4-FFF2-40B4-BE49-F238E27FC236}">
                    <a16:creationId xmlns:a16="http://schemas.microsoft.com/office/drawing/2014/main" id="{F86C3A5D-01BC-48A8-873D-07E32B963350}"/>
                  </a:ext>
                </a:extLst>
              </p:cNvPr>
              <p:cNvSpPr/>
              <p:nvPr/>
            </p:nvSpPr>
            <p:spPr>
              <a:xfrm>
                <a:off x="5625308" y="3806368"/>
                <a:ext cx="2030239" cy="1075189"/>
              </a:xfrm>
              <a:custGeom>
                <a:avLst/>
                <a:gdLst>
                  <a:gd name="connsiteX0" fmla="*/ 643 w 2030239"/>
                  <a:gd name="connsiteY0" fmla="*/ 651230 h 1075189"/>
                  <a:gd name="connsiteX1" fmla="*/ 17257 w 2030239"/>
                  <a:gd name="connsiteY1" fmla="*/ 696432 h 1075189"/>
                  <a:gd name="connsiteX2" fmla="*/ 29894 w 2030239"/>
                  <a:gd name="connsiteY2" fmla="*/ 712648 h 1075189"/>
                  <a:gd name="connsiteX3" fmla="*/ 112167 w 2030239"/>
                  <a:gd name="connsiteY3" fmla="*/ 764654 h 1075189"/>
                  <a:gd name="connsiteX4" fmla="*/ 137220 w 2030239"/>
                  <a:gd name="connsiteY4" fmla="*/ 775347 h 1075189"/>
                  <a:gd name="connsiteX5" fmla="*/ 616322 w 2030239"/>
                  <a:gd name="connsiteY5" fmla="*/ 783212 h 1075189"/>
                  <a:gd name="connsiteX6" fmla="*/ 616499 w 2030239"/>
                  <a:gd name="connsiteY6" fmla="*/ 782328 h 1075189"/>
                  <a:gd name="connsiteX7" fmla="*/ 649770 w 2030239"/>
                  <a:gd name="connsiteY7" fmla="*/ 876310 h 1075189"/>
                  <a:gd name="connsiteX8" fmla="*/ 337999 w 2030239"/>
                  <a:gd name="connsiteY8" fmla="*/ 844673 h 1075189"/>
                  <a:gd name="connsiteX9" fmla="*/ 128383 w 2030239"/>
                  <a:gd name="connsiteY9" fmla="*/ 849799 h 1075189"/>
                  <a:gd name="connsiteX10" fmla="*/ 34799 w 2030239"/>
                  <a:gd name="connsiteY10" fmla="*/ 864601 h 1075189"/>
                  <a:gd name="connsiteX11" fmla="*/ 378 w 2030239"/>
                  <a:gd name="connsiteY11" fmla="*/ 832390 h 1075189"/>
                  <a:gd name="connsiteX12" fmla="*/ 643 w 2030239"/>
                  <a:gd name="connsiteY12" fmla="*/ 651230 h 1075189"/>
                  <a:gd name="connsiteX13" fmla="*/ 708499 w 2030239"/>
                  <a:gd name="connsiteY13" fmla="*/ 309154 h 1075189"/>
                  <a:gd name="connsiteX14" fmla="*/ 1201910 w 2030239"/>
                  <a:gd name="connsiteY14" fmla="*/ 340695 h 1075189"/>
                  <a:gd name="connsiteX15" fmla="*/ 1468215 w 2030239"/>
                  <a:gd name="connsiteY15" fmla="*/ 397738 h 1075189"/>
                  <a:gd name="connsiteX16" fmla="*/ 1556718 w 2030239"/>
                  <a:gd name="connsiteY16" fmla="*/ 492737 h 1075189"/>
                  <a:gd name="connsiteX17" fmla="*/ 1796424 w 2030239"/>
                  <a:gd name="connsiteY17" fmla="*/ 1058972 h 1075189"/>
                  <a:gd name="connsiteX18" fmla="*/ 1801328 w 2030239"/>
                  <a:gd name="connsiteY18" fmla="*/ 1075189 h 1075189"/>
                  <a:gd name="connsiteX19" fmla="*/ 1663161 w 2030239"/>
                  <a:gd name="connsiteY19" fmla="*/ 1012092 h 1075189"/>
                  <a:gd name="connsiteX20" fmla="*/ 1339945 w 2030239"/>
                  <a:gd name="connsiteY20" fmla="*/ 926682 h 1075189"/>
                  <a:gd name="connsiteX21" fmla="*/ 1208228 w 2030239"/>
                  <a:gd name="connsiteY21" fmla="*/ 915945 h 1075189"/>
                  <a:gd name="connsiteX22" fmla="*/ 839546 w 2030239"/>
                  <a:gd name="connsiteY22" fmla="*/ 889124 h 1075189"/>
                  <a:gd name="connsiteX23" fmla="*/ 812018 w 2030239"/>
                  <a:gd name="connsiteY23" fmla="*/ 801416 h 1075189"/>
                  <a:gd name="connsiteX24" fmla="*/ 1215475 w 2030239"/>
                  <a:gd name="connsiteY24" fmla="*/ 836013 h 1075189"/>
                  <a:gd name="connsiteX25" fmla="*/ 1527335 w 2030239"/>
                  <a:gd name="connsiteY25" fmla="*/ 891024 h 1075189"/>
                  <a:gd name="connsiteX26" fmla="*/ 1606294 w 2030239"/>
                  <a:gd name="connsiteY26" fmla="*/ 882673 h 1075189"/>
                  <a:gd name="connsiteX27" fmla="*/ 1624764 w 2030239"/>
                  <a:gd name="connsiteY27" fmla="*/ 875957 h 1075189"/>
                  <a:gd name="connsiteX28" fmla="*/ 1634970 w 2030239"/>
                  <a:gd name="connsiteY28" fmla="*/ 853908 h 1075189"/>
                  <a:gd name="connsiteX29" fmla="*/ 1514919 w 2030239"/>
                  <a:gd name="connsiteY29" fmla="*/ 553094 h 1075189"/>
                  <a:gd name="connsiteX30" fmla="*/ 1496847 w 2030239"/>
                  <a:gd name="connsiteY30" fmla="*/ 536657 h 1075189"/>
                  <a:gd name="connsiteX31" fmla="*/ 1408255 w 2030239"/>
                  <a:gd name="connsiteY31" fmla="*/ 485358 h 1075189"/>
                  <a:gd name="connsiteX32" fmla="*/ 1327573 w 2030239"/>
                  <a:gd name="connsiteY32" fmla="*/ 439759 h 1075189"/>
                  <a:gd name="connsiteX33" fmla="*/ 788998 w 2030239"/>
                  <a:gd name="connsiteY33" fmla="*/ 387399 h 1075189"/>
                  <a:gd name="connsiteX34" fmla="*/ 679728 w 2030239"/>
                  <a:gd name="connsiteY34" fmla="*/ 389432 h 1075189"/>
                  <a:gd name="connsiteX35" fmla="*/ 680744 w 2030239"/>
                  <a:gd name="connsiteY35" fmla="*/ 385853 h 1075189"/>
                  <a:gd name="connsiteX36" fmla="*/ 654807 w 2030239"/>
                  <a:gd name="connsiteY36" fmla="*/ 309412 h 1075189"/>
                  <a:gd name="connsiteX37" fmla="*/ 708499 w 2030239"/>
                  <a:gd name="connsiteY37" fmla="*/ 309154 h 1075189"/>
                  <a:gd name="connsiteX38" fmla="*/ 453013 w 2030239"/>
                  <a:gd name="connsiteY38" fmla="*/ 295979 h 1075189"/>
                  <a:gd name="connsiteX39" fmla="*/ 480010 w 2030239"/>
                  <a:gd name="connsiteY39" fmla="*/ 381213 h 1075189"/>
                  <a:gd name="connsiteX40" fmla="*/ 1129 w 2030239"/>
                  <a:gd name="connsiteY40" fmla="*/ 386736 h 1075189"/>
                  <a:gd name="connsiteX41" fmla="*/ 290 w 2030239"/>
                  <a:gd name="connsiteY41" fmla="*/ 310737 h 1075189"/>
                  <a:gd name="connsiteX42" fmla="*/ 290 w 2030239"/>
                  <a:gd name="connsiteY42" fmla="*/ 310340 h 1075189"/>
                  <a:gd name="connsiteX43" fmla="*/ 453013 w 2030239"/>
                  <a:gd name="connsiteY43" fmla="*/ 295979 h 1075189"/>
                  <a:gd name="connsiteX44" fmla="*/ 474905 w 2030239"/>
                  <a:gd name="connsiteY44" fmla="*/ 174602 h 1075189"/>
                  <a:gd name="connsiteX45" fmla="*/ 511647 w 2030239"/>
                  <a:gd name="connsiteY45" fmla="*/ 175176 h 1075189"/>
                  <a:gd name="connsiteX46" fmla="*/ 450980 w 2030239"/>
                  <a:gd name="connsiteY46" fmla="*/ 288599 h 1075189"/>
                  <a:gd name="connsiteX47" fmla="*/ 953 w 2030239"/>
                  <a:gd name="connsiteY47" fmla="*/ 283827 h 1075189"/>
                  <a:gd name="connsiteX48" fmla="*/ 643 w 2030239"/>
                  <a:gd name="connsiteY48" fmla="*/ 270793 h 1075189"/>
                  <a:gd name="connsiteX49" fmla="*/ 283562 w 2030239"/>
                  <a:gd name="connsiteY49" fmla="*/ 262132 h 1075189"/>
                  <a:gd name="connsiteX50" fmla="*/ 1483 w 2030239"/>
                  <a:gd name="connsiteY50" fmla="*/ 253605 h 1075189"/>
                  <a:gd name="connsiteX51" fmla="*/ 820 w 2030239"/>
                  <a:gd name="connsiteY51" fmla="*/ 239819 h 1075189"/>
                  <a:gd name="connsiteX52" fmla="*/ 374495 w 2030239"/>
                  <a:gd name="connsiteY52" fmla="*/ 229347 h 1075189"/>
                  <a:gd name="connsiteX53" fmla="*/ 378 w 2030239"/>
                  <a:gd name="connsiteY53" fmla="*/ 221924 h 1075189"/>
                  <a:gd name="connsiteX54" fmla="*/ 1262 w 2030239"/>
                  <a:gd name="connsiteY54" fmla="*/ 208801 h 1075189"/>
                  <a:gd name="connsiteX55" fmla="*/ 360356 w 2030239"/>
                  <a:gd name="connsiteY55" fmla="*/ 198859 h 1075189"/>
                  <a:gd name="connsiteX56" fmla="*/ 731 w 2030239"/>
                  <a:gd name="connsiteY56" fmla="*/ 186974 h 1075189"/>
                  <a:gd name="connsiteX57" fmla="*/ 908 w 2030239"/>
                  <a:gd name="connsiteY57" fmla="*/ 179020 h 1075189"/>
                  <a:gd name="connsiteX58" fmla="*/ 474905 w 2030239"/>
                  <a:gd name="connsiteY58" fmla="*/ 174602 h 1075189"/>
                  <a:gd name="connsiteX59" fmla="*/ 1713987 w 2030239"/>
                  <a:gd name="connsiteY59" fmla="*/ 3 h 1075189"/>
                  <a:gd name="connsiteX60" fmla="*/ 1722413 w 2030239"/>
                  <a:gd name="connsiteY60" fmla="*/ 14077 h 1075189"/>
                  <a:gd name="connsiteX61" fmla="*/ 1821211 w 2030239"/>
                  <a:gd name="connsiteY61" fmla="*/ 213706 h 1075189"/>
                  <a:gd name="connsiteX62" fmla="*/ 2025569 w 2030239"/>
                  <a:gd name="connsiteY62" fmla="*/ 624675 h 1075189"/>
                  <a:gd name="connsiteX63" fmla="*/ 2013329 w 2030239"/>
                  <a:gd name="connsiteY63" fmla="*/ 654058 h 1075189"/>
                  <a:gd name="connsiteX64" fmla="*/ 1925444 w 2030239"/>
                  <a:gd name="connsiteY64" fmla="*/ 616324 h 1075189"/>
                  <a:gd name="connsiteX65" fmla="*/ 1672925 w 2030239"/>
                  <a:gd name="connsiteY65" fmla="*/ 94140 h 1075189"/>
                  <a:gd name="connsiteX66" fmla="*/ 1641200 w 2030239"/>
                  <a:gd name="connsiteY66" fmla="*/ 86850 h 1075189"/>
                  <a:gd name="connsiteX67" fmla="*/ 1514609 w 2030239"/>
                  <a:gd name="connsiteY67" fmla="*/ 128561 h 1075189"/>
                  <a:gd name="connsiteX68" fmla="*/ 1092198 w 2030239"/>
                  <a:gd name="connsiteY68" fmla="*/ 174116 h 1075189"/>
                  <a:gd name="connsiteX69" fmla="*/ 920935 w 2030239"/>
                  <a:gd name="connsiteY69" fmla="*/ 181539 h 1075189"/>
                  <a:gd name="connsiteX70" fmla="*/ 1102935 w 2030239"/>
                  <a:gd name="connsiteY70" fmla="*/ 181230 h 1075189"/>
                  <a:gd name="connsiteX71" fmla="*/ 1241589 w 2030239"/>
                  <a:gd name="connsiteY71" fmla="*/ 173807 h 1075189"/>
                  <a:gd name="connsiteX72" fmla="*/ 1591934 w 2030239"/>
                  <a:gd name="connsiteY72" fmla="*/ 138414 h 1075189"/>
                  <a:gd name="connsiteX73" fmla="*/ 1627989 w 2030239"/>
                  <a:gd name="connsiteY73" fmla="*/ 128782 h 1075189"/>
                  <a:gd name="connsiteX74" fmla="*/ 1659802 w 2030239"/>
                  <a:gd name="connsiteY74" fmla="*/ 143761 h 1075189"/>
                  <a:gd name="connsiteX75" fmla="*/ 1940688 w 2030239"/>
                  <a:gd name="connsiteY75" fmla="*/ 723341 h 1075189"/>
                  <a:gd name="connsiteX76" fmla="*/ 1926284 w 2030239"/>
                  <a:gd name="connsiteY76" fmla="*/ 751575 h 1075189"/>
                  <a:gd name="connsiteX77" fmla="*/ 1874057 w 2030239"/>
                  <a:gd name="connsiteY77" fmla="*/ 724534 h 1075189"/>
                  <a:gd name="connsiteX78" fmla="*/ 1637887 w 2030239"/>
                  <a:gd name="connsiteY78" fmla="*/ 219318 h 1075189"/>
                  <a:gd name="connsiteX79" fmla="*/ 1593966 w 2030239"/>
                  <a:gd name="connsiteY79" fmla="*/ 194927 h 1075189"/>
                  <a:gd name="connsiteX80" fmla="*/ 1471440 w 2030239"/>
                  <a:gd name="connsiteY80" fmla="*/ 207874 h 1075189"/>
                  <a:gd name="connsiteX81" fmla="*/ 1211409 w 2030239"/>
                  <a:gd name="connsiteY81" fmla="*/ 218522 h 1075189"/>
                  <a:gd name="connsiteX82" fmla="*/ 880948 w 2030239"/>
                  <a:gd name="connsiteY82" fmla="*/ 230408 h 1075189"/>
                  <a:gd name="connsiteX83" fmla="*/ 1474710 w 2030239"/>
                  <a:gd name="connsiteY83" fmla="*/ 230762 h 1075189"/>
                  <a:gd name="connsiteX84" fmla="*/ 1584952 w 2030239"/>
                  <a:gd name="connsiteY84" fmla="*/ 227094 h 1075189"/>
                  <a:gd name="connsiteX85" fmla="*/ 1612171 w 2030239"/>
                  <a:gd name="connsiteY85" fmla="*/ 243310 h 1075189"/>
                  <a:gd name="connsiteX86" fmla="*/ 1884661 w 2030239"/>
                  <a:gd name="connsiteY86" fmla="*/ 824172 h 1075189"/>
                  <a:gd name="connsiteX87" fmla="*/ 1871141 w 2030239"/>
                  <a:gd name="connsiteY87" fmla="*/ 849313 h 1075189"/>
                  <a:gd name="connsiteX88" fmla="*/ 1827088 w 2030239"/>
                  <a:gd name="connsiteY88" fmla="*/ 826337 h 1075189"/>
                  <a:gd name="connsiteX89" fmla="*/ 1610668 w 2030239"/>
                  <a:gd name="connsiteY89" fmla="*/ 340872 h 1075189"/>
                  <a:gd name="connsiteX90" fmla="*/ 1567411 w 2030239"/>
                  <a:gd name="connsiteY90" fmla="*/ 304728 h 1075189"/>
                  <a:gd name="connsiteX91" fmla="*/ 1427962 w 2030239"/>
                  <a:gd name="connsiteY91" fmla="*/ 285242 h 1075189"/>
                  <a:gd name="connsiteX92" fmla="*/ 995874 w 2030239"/>
                  <a:gd name="connsiteY92" fmla="*/ 269777 h 1075189"/>
                  <a:gd name="connsiteX93" fmla="*/ 837293 w 2030239"/>
                  <a:gd name="connsiteY93" fmla="*/ 268628 h 1075189"/>
                  <a:gd name="connsiteX94" fmla="*/ 987920 w 2030239"/>
                  <a:gd name="connsiteY94" fmla="*/ 274593 h 1075189"/>
                  <a:gd name="connsiteX95" fmla="*/ 1390227 w 2030239"/>
                  <a:gd name="connsiteY95" fmla="*/ 302652 h 1075189"/>
                  <a:gd name="connsiteX96" fmla="*/ 1552476 w 2030239"/>
                  <a:gd name="connsiteY96" fmla="*/ 332256 h 1075189"/>
                  <a:gd name="connsiteX97" fmla="*/ 1582213 w 2030239"/>
                  <a:gd name="connsiteY97" fmla="*/ 358414 h 1075189"/>
                  <a:gd name="connsiteX98" fmla="*/ 1825056 w 2030239"/>
                  <a:gd name="connsiteY98" fmla="*/ 899684 h 1075189"/>
                  <a:gd name="connsiteX99" fmla="*/ 1827176 w 2030239"/>
                  <a:gd name="connsiteY99" fmla="*/ 907417 h 1075189"/>
                  <a:gd name="connsiteX100" fmla="*/ 1815998 w 2030239"/>
                  <a:gd name="connsiteY100" fmla="*/ 908212 h 1075189"/>
                  <a:gd name="connsiteX101" fmla="*/ 1735403 w 2030239"/>
                  <a:gd name="connsiteY101" fmla="*/ 849755 h 1075189"/>
                  <a:gd name="connsiteX102" fmla="*/ 1553581 w 2030239"/>
                  <a:gd name="connsiteY102" fmla="*/ 438168 h 1075189"/>
                  <a:gd name="connsiteX103" fmla="*/ 1505949 w 2030239"/>
                  <a:gd name="connsiteY103" fmla="*/ 395176 h 1075189"/>
                  <a:gd name="connsiteX104" fmla="*/ 1296510 w 2030239"/>
                  <a:gd name="connsiteY104" fmla="*/ 337735 h 1075189"/>
                  <a:gd name="connsiteX105" fmla="*/ 650477 w 2030239"/>
                  <a:gd name="connsiteY105" fmla="*/ 293107 h 1075189"/>
                  <a:gd name="connsiteX106" fmla="*/ 652996 w 2030239"/>
                  <a:gd name="connsiteY106" fmla="*/ 274726 h 1075189"/>
                  <a:gd name="connsiteX107" fmla="*/ 727360 w 2030239"/>
                  <a:gd name="connsiteY107" fmla="*/ 165014 h 1075189"/>
                  <a:gd name="connsiteX108" fmla="*/ 1092551 w 2030239"/>
                  <a:gd name="connsiteY108" fmla="*/ 143451 h 1075189"/>
                  <a:gd name="connsiteX109" fmla="*/ 1461145 w 2030239"/>
                  <a:gd name="connsiteY109" fmla="*/ 93920 h 1075189"/>
                  <a:gd name="connsiteX110" fmla="*/ 1705402 w 2030239"/>
                  <a:gd name="connsiteY110" fmla="*/ 3605 h 1075189"/>
                  <a:gd name="connsiteX111" fmla="*/ 1713987 w 2030239"/>
                  <a:gd name="connsiteY111" fmla="*/ 3 h 107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030239" h="1075189">
                    <a:moveTo>
                      <a:pt x="643" y="651230"/>
                    </a:moveTo>
                    <a:cubicBezTo>
                      <a:pt x="9524" y="665060"/>
                      <a:pt x="11159" y="681585"/>
                      <a:pt x="17257" y="696432"/>
                    </a:cubicBezTo>
                    <a:cubicBezTo>
                      <a:pt x="19908" y="702839"/>
                      <a:pt x="20394" y="710881"/>
                      <a:pt x="29894" y="712648"/>
                    </a:cubicBezTo>
                    <a:cubicBezTo>
                      <a:pt x="64182" y="719010"/>
                      <a:pt x="89765" y="739557"/>
                      <a:pt x="112167" y="764654"/>
                    </a:cubicBezTo>
                    <a:cubicBezTo>
                      <a:pt x="119149" y="772475"/>
                      <a:pt x="126881" y="775126"/>
                      <a:pt x="137220" y="775347"/>
                    </a:cubicBezTo>
                    <a:cubicBezTo>
                      <a:pt x="248169" y="777644"/>
                      <a:pt x="599753" y="792844"/>
                      <a:pt x="616322" y="783212"/>
                    </a:cubicBezTo>
                    <a:cubicBezTo>
                      <a:pt x="616410" y="782902"/>
                      <a:pt x="616455" y="782638"/>
                      <a:pt x="616499" y="782328"/>
                    </a:cubicBezTo>
                    <a:cubicBezTo>
                      <a:pt x="627722" y="809988"/>
                      <a:pt x="650080" y="875338"/>
                      <a:pt x="649770" y="876310"/>
                    </a:cubicBezTo>
                    <a:cubicBezTo>
                      <a:pt x="547349" y="867517"/>
                      <a:pt x="440332" y="854218"/>
                      <a:pt x="337999" y="844673"/>
                    </a:cubicBezTo>
                    <a:cubicBezTo>
                      <a:pt x="266816" y="838046"/>
                      <a:pt x="199610" y="845425"/>
                      <a:pt x="128383" y="849799"/>
                    </a:cubicBezTo>
                    <a:cubicBezTo>
                      <a:pt x="98381" y="851655"/>
                      <a:pt x="64005" y="858194"/>
                      <a:pt x="34799" y="864601"/>
                    </a:cubicBezTo>
                    <a:cubicBezTo>
                      <a:pt x="14606" y="869020"/>
                      <a:pt x="4664" y="858636"/>
                      <a:pt x="378" y="832390"/>
                    </a:cubicBezTo>
                    <a:cubicBezTo>
                      <a:pt x="467" y="771989"/>
                      <a:pt x="555" y="711631"/>
                      <a:pt x="643" y="651230"/>
                    </a:cubicBezTo>
                    <a:close/>
                    <a:moveTo>
                      <a:pt x="708499" y="309154"/>
                    </a:moveTo>
                    <a:cubicBezTo>
                      <a:pt x="849732" y="310602"/>
                      <a:pt x="1091568" y="325733"/>
                      <a:pt x="1201910" y="340695"/>
                    </a:cubicBezTo>
                    <a:cubicBezTo>
                      <a:pt x="1339105" y="359297"/>
                      <a:pt x="1463973" y="396590"/>
                      <a:pt x="1468215" y="397738"/>
                    </a:cubicBezTo>
                    <a:cubicBezTo>
                      <a:pt x="1517659" y="410950"/>
                      <a:pt x="1538381" y="448552"/>
                      <a:pt x="1556718" y="492737"/>
                    </a:cubicBezTo>
                    <a:cubicBezTo>
                      <a:pt x="1635280" y="682027"/>
                      <a:pt x="1716360" y="870301"/>
                      <a:pt x="1796424" y="1058972"/>
                    </a:cubicBezTo>
                    <a:cubicBezTo>
                      <a:pt x="1798059" y="1062905"/>
                      <a:pt x="1798942" y="1067102"/>
                      <a:pt x="1801328" y="1075189"/>
                    </a:cubicBezTo>
                    <a:cubicBezTo>
                      <a:pt x="1754536" y="1050003"/>
                      <a:pt x="1709467" y="1029589"/>
                      <a:pt x="1663161" y="1012092"/>
                    </a:cubicBezTo>
                    <a:cubicBezTo>
                      <a:pt x="1558353" y="972546"/>
                      <a:pt x="1450320" y="944665"/>
                      <a:pt x="1339945" y="926682"/>
                    </a:cubicBezTo>
                    <a:cubicBezTo>
                      <a:pt x="1296599" y="919656"/>
                      <a:pt x="1252149" y="919391"/>
                      <a:pt x="1208228" y="915945"/>
                    </a:cubicBezTo>
                    <a:cubicBezTo>
                      <a:pt x="1118930" y="908963"/>
                      <a:pt x="873392" y="887268"/>
                      <a:pt x="839546" y="889124"/>
                    </a:cubicBezTo>
                    <a:cubicBezTo>
                      <a:pt x="828544" y="860447"/>
                      <a:pt x="819177" y="831285"/>
                      <a:pt x="812018" y="801416"/>
                    </a:cubicBezTo>
                    <a:cubicBezTo>
                      <a:pt x="831858" y="801637"/>
                      <a:pt x="1101123" y="821565"/>
                      <a:pt x="1215475" y="836013"/>
                    </a:cubicBezTo>
                    <a:cubicBezTo>
                      <a:pt x="1320415" y="849269"/>
                      <a:pt x="1425046" y="864115"/>
                      <a:pt x="1527335" y="891024"/>
                    </a:cubicBezTo>
                    <a:cubicBezTo>
                      <a:pt x="1556453" y="898668"/>
                      <a:pt x="1581683" y="905340"/>
                      <a:pt x="1606294" y="882673"/>
                    </a:cubicBezTo>
                    <a:cubicBezTo>
                      <a:pt x="1610757" y="878564"/>
                      <a:pt x="1618357" y="877459"/>
                      <a:pt x="1624764" y="875957"/>
                    </a:cubicBezTo>
                    <a:cubicBezTo>
                      <a:pt x="1637887" y="872819"/>
                      <a:pt x="1640273" y="867031"/>
                      <a:pt x="1634970" y="853908"/>
                    </a:cubicBezTo>
                    <a:cubicBezTo>
                      <a:pt x="1594497" y="753828"/>
                      <a:pt x="1554818" y="653395"/>
                      <a:pt x="1514919" y="553094"/>
                    </a:cubicBezTo>
                    <a:cubicBezTo>
                      <a:pt x="1511561" y="544699"/>
                      <a:pt x="1508070" y="537497"/>
                      <a:pt x="1496847" y="536657"/>
                    </a:cubicBezTo>
                    <a:cubicBezTo>
                      <a:pt x="1459245" y="533785"/>
                      <a:pt x="1427034" y="515493"/>
                      <a:pt x="1408255" y="485358"/>
                    </a:cubicBezTo>
                    <a:cubicBezTo>
                      <a:pt x="1388195" y="453103"/>
                      <a:pt x="1358680" y="445856"/>
                      <a:pt x="1327573" y="439759"/>
                    </a:cubicBezTo>
                    <a:cubicBezTo>
                      <a:pt x="1184634" y="411701"/>
                      <a:pt x="824170" y="387797"/>
                      <a:pt x="788998" y="387399"/>
                    </a:cubicBezTo>
                    <a:cubicBezTo>
                      <a:pt x="752634" y="386957"/>
                      <a:pt x="729348" y="385853"/>
                      <a:pt x="679728" y="389432"/>
                    </a:cubicBezTo>
                    <a:cubicBezTo>
                      <a:pt x="679728" y="389432"/>
                      <a:pt x="680744" y="385853"/>
                      <a:pt x="680744" y="385853"/>
                    </a:cubicBezTo>
                    <a:cubicBezTo>
                      <a:pt x="672437" y="359164"/>
                      <a:pt x="663114" y="336100"/>
                      <a:pt x="654807" y="309412"/>
                    </a:cubicBezTo>
                    <a:cubicBezTo>
                      <a:pt x="670200" y="309020"/>
                      <a:pt x="688323" y="308948"/>
                      <a:pt x="708499" y="309154"/>
                    </a:cubicBezTo>
                    <a:close/>
                    <a:moveTo>
                      <a:pt x="453013" y="295979"/>
                    </a:moveTo>
                    <a:cubicBezTo>
                      <a:pt x="456680" y="296951"/>
                      <a:pt x="480673" y="381566"/>
                      <a:pt x="480010" y="381213"/>
                    </a:cubicBezTo>
                    <a:cubicBezTo>
                      <a:pt x="409667" y="382273"/>
                      <a:pt x="10541" y="381523"/>
                      <a:pt x="1129" y="386736"/>
                    </a:cubicBezTo>
                    <a:cubicBezTo>
                      <a:pt x="290" y="354923"/>
                      <a:pt x="-418" y="336232"/>
                      <a:pt x="290" y="310737"/>
                    </a:cubicBezTo>
                    <a:cubicBezTo>
                      <a:pt x="290" y="310737"/>
                      <a:pt x="290" y="310340"/>
                      <a:pt x="290" y="310340"/>
                    </a:cubicBezTo>
                    <a:cubicBezTo>
                      <a:pt x="29540" y="309146"/>
                      <a:pt x="452748" y="296863"/>
                      <a:pt x="453013" y="295979"/>
                    </a:cubicBezTo>
                    <a:close/>
                    <a:moveTo>
                      <a:pt x="474905" y="174602"/>
                    </a:moveTo>
                    <a:cubicBezTo>
                      <a:pt x="490791" y="174679"/>
                      <a:pt x="503373" y="174861"/>
                      <a:pt x="511647" y="175176"/>
                    </a:cubicBezTo>
                    <a:cubicBezTo>
                      <a:pt x="490261" y="208447"/>
                      <a:pt x="459110" y="276139"/>
                      <a:pt x="450980" y="288599"/>
                    </a:cubicBezTo>
                    <a:cubicBezTo>
                      <a:pt x="344626" y="292267"/>
                      <a:pt x="1085" y="284137"/>
                      <a:pt x="953" y="283827"/>
                    </a:cubicBezTo>
                    <a:cubicBezTo>
                      <a:pt x="864" y="279497"/>
                      <a:pt x="731" y="275123"/>
                      <a:pt x="643" y="270793"/>
                    </a:cubicBezTo>
                    <a:cubicBezTo>
                      <a:pt x="93388" y="265933"/>
                      <a:pt x="190729" y="266551"/>
                      <a:pt x="283562" y="262132"/>
                    </a:cubicBezTo>
                    <a:cubicBezTo>
                      <a:pt x="191038" y="255637"/>
                      <a:pt x="93874" y="260763"/>
                      <a:pt x="1483" y="253605"/>
                    </a:cubicBezTo>
                    <a:cubicBezTo>
                      <a:pt x="1306" y="253428"/>
                      <a:pt x="776" y="239863"/>
                      <a:pt x="820" y="239819"/>
                    </a:cubicBezTo>
                    <a:cubicBezTo>
                      <a:pt x="123920" y="236328"/>
                      <a:pt x="251395" y="232838"/>
                      <a:pt x="374495" y="229347"/>
                    </a:cubicBezTo>
                    <a:cubicBezTo>
                      <a:pt x="365040" y="229170"/>
                      <a:pt x="110046" y="225945"/>
                      <a:pt x="378" y="221924"/>
                    </a:cubicBezTo>
                    <a:cubicBezTo>
                      <a:pt x="378" y="221924"/>
                      <a:pt x="953" y="213175"/>
                      <a:pt x="1262" y="208801"/>
                    </a:cubicBezTo>
                    <a:cubicBezTo>
                      <a:pt x="1262" y="208801"/>
                      <a:pt x="242072" y="200273"/>
                      <a:pt x="360356" y="198859"/>
                    </a:cubicBezTo>
                    <a:cubicBezTo>
                      <a:pt x="363935" y="199434"/>
                      <a:pt x="120076" y="195192"/>
                      <a:pt x="731" y="186974"/>
                    </a:cubicBezTo>
                    <a:cubicBezTo>
                      <a:pt x="776" y="184322"/>
                      <a:pt x="864" y="181671"/>
                      <a:pt x="908" y="179020"/>
                    </a:cubicBezTo>
                    <a:cubicBezTo>
                      <a:pt x="90682" y="178672"/>
                      <a:pt x="363710" y="174062"/>
                      <a:pt x="474905" y="174602"/>
                    </a:cubicBezTo>
                    <a:close/>
                    <a:moveTo>
                      <a:pt x="1713987" y="3"/>
                    </a:moveTo>
                    <a:cubicBezTo>
                      <a:pt x="1720251" y="208"/>
                      <a:pt x="1720425" y="10100"/>
                      <a:pt x="1722413" y="14077"/>
                    </a:cubicBezTo>
                    <a:cubicBezTo>
                      <a:pt x="1755773" y="80399"/>
                      <a:pt x="1788249" y="147207"/>
                      <a:pt x="1821211" y="213706"/>
                    </a:cubicBezTo>
                    <a:cubicBezTo>
                      <a:pt x="1889168" y="350769"/>
                      <a:pt x="1957037" y="487877"/>
                      <a:pt x="2025569" y="624675"/>
                    </a:cubicBezTo>
                    <a:cubicBezTo>
                      <a:pt x="2033964" y="641421"/>
                      <a:pt x="2031710" y="648270"/>
                      <a:pt x="2013329" y="654058"/>
                    </a:cubicBezTo>
                    <a:cubicBezTo>
                      <a:pt x="1955093" y="672483"/>
                      <a:pt x="1952044" y="671423"/>
                      <a:pt x="1925444" y="616324"/>
                    </a:cubicBezTo>
                    <a:cubicBezTo>
                      <a:pt x="1841316" y="442233"/>
                      <a:pt x="1756612" y="268452"/>
                      <a:pt x="1672925" y="94140"/>
                    </a:cubicBezTo>
                    <a:cubicBezTo>
                      <a:pt x="1663868" y="75274"/>
                      <a:pt x="1657328" y="75274"/>
                      <a:pt x="1641200" y="86850"/>
                    </a:cubicBezTo>
                    <a:cubicBezTo>
                      <a:pt x="1603775" y="113759"/>
                      <a:pt x="1558397" y="120607"/>
                      <a:pt x="1514609" y="128561"/>
                    </a:cubicBezTo>
                    <a:cubicBezTo>
                      <a:pt x="1374983" y="153924"/>
                      <a:pt x="1233856" y="166737"/>
                      <a:pt x="1092198" y="174116"/>
                    </a:cubicBezTo>
                    <a:cubicBezTo>
                      <a:pt x="1035066" y="177121"/>
                      <a:pt x="978023" y="181318"/>
                      <a:pt x="920935" y="181539"/>
                    </a:cubicBezTo>
                    <a:cubicBezTo>
                      <a:pt x="981602" y="181539"/>
                      <a:pt x="1042268" y="182512"/>
                      <a:pt x="1102935" y="181230"/>
                    </a:cubicBezTo>
                    <a:cubicBezTo>
                      <a:pt x="1149197" y="180258"/>
                      <a:pt x="1195370" y="176148"/>
                      <a:pt x="1241589" y="173807"/>
                    </a:cubicBezTo>
                    <a:cubicBezTo>
                      <a:pt x="1358989" y="167886"/>
                      <a:pt x="1476345" y="161788"/>
                      <a:pt x="1591934" y="138414"/>
                    </a:cubicBezTo>
                    <a:cubicBezTo>
                      <a:pt x="1604129" y="135940"/>
                      <a:pt x="1617031" y="134173"/>
                      <a:pt x="1627989" y="128782"/>
                    </a:cubicBezTo>
                    <a:cubicBezTo>
                      <a:pt x="1646502" y="119680"/>
                      <a:pt x="1652379" y="128340"/>
                      <a:pt x="1659802" y="143761"/>
                    </a:cubicBezTo>
                    <a:cubicBezTo>
                      <a:pt x="1753033" y="337160"/>
                      <a:pt x="1847015" y="530162"/>
                      <a:pt x="1940688" y="723341"/>
                    </a:cubicBezTo>
                    <a:cubicBezTo>
                      <a:pt x="1952088" y="746891"/>
                      <a:pt x="1951911" y="746980"/>
                      <a:pt x="1926284" y="751575"/>
                    </a:cubicBezTo>
                    <a:cubicBezTo>
                      <a:pt x="1890450" y="757982"/>
                      <a:pt x="1889920" y="758247"/>
                      <a:pt x="1874057" y="724534"/>
                    </a:cubicBezTo>
                    <a:cubicBezTo>
                      <a:pt x="1795053" y="556276"/>
                      <a:pt x="1716050" y="387974"/>
                      <a:pt x="1637887" y="219318"/>
                    </a:cubicBezTo>
                    <a:cubicBezTo>
                      <a:pt x="1628342" y="198771"/>
                      <a:pt x="1619726" y="189758"/>
                      <a:pt x="1593966" y="194927"/>
                    </a:cubicBezTo>
                    <a:cubicBezTo>
                      <a:pt x="1553890" y="203058"/>
                      <a:pt x="1512444" y="205797"/>
                      <a:pt x="1471440" y="207874"/>
                    </a:cubicBezTo>
                    <a:cubicBezTo>
                      <a:pt x="1384792" y="212292"/>
                      <a:pt x="1298013" y="213706"/>
                      <a:pt x="1211409" y="218522"/>
                    </a:cubicBezTo>
                    <a:cubicBezTo>
                      <a:pt x="1143762" y="222278"/>
                      <a:pt x="923410" y="226255"/>
                      <a:pt x="880948" y="230408"/>
                    </a:cubicBezTo>
                    <a:cubicBezTo>
                      <a:pt x="923542" y="230408"/>
                      <a:pt x="1319355" y="230983"/>
                      <a:pt x="1474710" y="230762"/>
                    </a:cubicBezTo>
                    <a:cubicBezTo>
                      <a:pt x="1511472" y="230718"/>
                      <a:pt x="1548234" y="228950"/>
                      <a:pt x="1584952" y="227094"/>
                    </a:cubicBezTo>
                    <a:cubicBezTo>
                      <a:pt x="1598473" y="226387"/>
                      <a:pt x="1606117" y="230364"/>
                      <a:pt x="1612171" y="243310"/>
                    </a:cubicBezTo>
                    <a:cubicBezTo>
                      <a:pt x="1702574" y="437108"/>
                      <a:pt x="1793375" y="630728"/>
                      <a:pt x="1884661" y="824172"/>
                    </a:cubicBezTo>
                    <a:cubicBezTo>
                      <a:pt x="1892703" y="841227"/>
                      <a:pt x="1888373" y="847104"/>
                      <a:pt x="1871141" y="849313"/>
                    </a:cubicBezTo>
                    <a:cubicBezTo>
                      <a:pt x="1850683" y="851964"/>
                      <a:pt x="1837339" y="849755"/>
                      <a:pt x="1827088" y="826337"/>
                    </a:cubicBezTo>
                    <a:cubicBezTo>
                      <a:pt x="1756082" y="664044"/>
                      <a:pt x="1682690" y="502767"/>
                      <a:pt x="1610668" y="340872"/>
                    </a:cubicBezTo>
                    <a:cubicBezTo>
                      <a:pt x="1601787" y="320856"/>
                      <a:pt x="1588796" y="309942"/>
                      <a:pt x="1567411" y="304728"/>
                    </a:cubicBezTo>
                    <a:cubicBezTo>
                      <a:pt x="1521502" y="293549"/>
                      <a:pt x="1474798" y="288203"/>
                      <a:pt x="1427962" y="285242"/>
                    </a:cubicBezTo>
                    <a:cubicBezTo>
                      <a:pt x="1284095" y="276096"/>
                      <a:pt x="1140094" y="271235"/>
                      <a:pt x="995874" y="269777"/>
                    </a:cubicBezTo>
                    <a:cubicBezTo>
                      <a:pt x="943028" y="269247"/>
                      <a:pt x="890183" y="267347"/>
                      <a:pt x="837293" y="268628"/>
                    </a:cubicBezTo>
                    <a:cubicBezTo>
                      <a:pt x="887531" y="270573"/>
                      <a:pt x="937726" y="272649"/>
                      <a:pt x="987920" y="274593"/>
                    </a:cubicBezTo>
                    <a:cubicBezTo>
                      <a:pt x="1122332" y="279896"/>
                      <a:pt x="1256523" y="287761"/>
                      <a:pt x="1390227" y="302652"/>
                    </a:cubicBezTo>
                    <a:cubicBezTo>
                      <a:pt x="1444797" y="308749"/>
                      <a:pt x="1499542" y="315819"/>
                      <a:pt x="1552476" y="332256"/>
                    </a:cubicBezTo>
                    <a:cubicBezTo>
                      <a:pt x="1566704" y="336674"/>
                      <a:pt x="1575850" y="344098"/>
                      <a:pt x="1582213" y="358414"/>
                    </a:cubicBezTo>
                    <a:cubicBezTo>
                      <a:pt x="1662763" y="538999"/>
                      <a:pt x="1744020" y="719275"/>
                      <a:pt x="1825056" y="899684"/>
                    </a:cubicBezTo>
                    <a:cubicBezTo>
                      <a:pt x="1826204" y="902203"/>
                      <a:pt x="1826558" y="905119"/>
                      <a:pt x="1827176" y="907417"/>
                    </a:cubicBezTo>
                    <a:cubicBezTo>
                      <a:pt x="1822935" y="910775"/>
                      <a:pt x="1819223" y="907593"/>
                      <a:pt x="1815998" y="908212"/>
                    </a:cubicBezTo>
                    <a:cubicBezTo>
                      <a:pt x="1768321" y="917005"/>
                      <a:pt x="1751841" y="888285"/>
                      <a:pt x="1735403" y="849755"/>
                    </a:cubicBezTo>
                    <a:cubicBezTo>
                      <a:pt x="1676549" y="711808"/>
                      <a:pt x="1613673" y="575584"/>
                      <a:pt x="1553581" y="438168"/>
                    </a:cubicBezTo>
                    <a:cubicBezTo>
                      <a:pt x="1543595" y="415324"/>
                      <a:pt x="1525567" y="404764"/>
                      <a:pt x="1505949" y="395176"/>
                    </a:cubicBezTo>
                    <a:cubicBezTo>
                      <a:pt x="1439848" y="362832"/>
                      <a:pt x="1368223" y="349577"/>
                      <a:pt x="1296510" y="337735"/>
                    </a:cubicBezTo>
                    <a:cubicBezTo>
                      <a:pt x="1189936" y="320017"/>
                      <a:pt x="897252" y="288600"/>
                      <a:pt x="650477" y="293107"/>
                    </a:cubicBezTo>
                    <a:cubicBezTo>
                      <a:pt x="647693" y="286479"/>
                      <a:pt x="648975" y="280647"/>
                      <a:pt x="652996" y="274726"/>
                    </a:cubicBezTo>
                    <a:cubicBezTo>
                      <a:pt x="677916" y="238229"/>
                      <a:pt x="702571" y="201600"/>
                      <a:pt x="727360" y="165014"/>
                    </a:cubicBezTo>
                    <a:cubicBezTo>
                      <a:pt x="849400" y="162805"/>
                      <a:pt x="970954" y="153305"/>
                      <a:pt x="1092551" y="143451"/>
                    </a:cubicBezTo>
                    <a:cubicBezTo>
                      <a:pt x="1216314" y="133421"/>
                      <a:pt x="1339547" y="119370"/>
                      <a:pt x="1461145" y="93920"/>
                    </a:cubicBezTo>
                    <a:cubicBezTo>
                      <a:pt x="1546909" y="75980"/>
                      <a:pt x="1632186" y="55743"/>
                      <a:pt x="1705402" y="3605"/>
                    </a:cubicBezTo>
                    <a:cubicBezTo>
                      <a:pt x="1709135" y="943"/>
                      <a:pt x="1711900" y="-65"/>
                      <a:pt x="1713987" y="3"/>
                    </a:cubicBezTo>
                    <a:close/>
                  </a:path>
                </a:pathLst>
              </a:custGeom>
              <a:solidFill>
                <a:schemeClr val="accent3">
                  <a:lumMod val="75000"/>
                </a:schemeClr>
              </a:solid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7" name="자유형: 도형 16">
                <a:extLst>
                  <a:ext uri="{FF2B5EF4-FFF2-40B4-BE49-F238E27FC236}">
                    <a16:creationId xmlns:a16="http://schemas.microsoft.com/office/drawing/2014/main" id="{1899D527-00C7-495D-BDAF-83AE81DF8094}"/>
                  </a:ext>
                </a:extLst>
              </p:cNvPr>
              <p:cNvSpPr/>
              <p:nvPr/>
            </p:nvSpPr>
            <p:spPr>
              <a:xfrm>
                <a:off x="6076288" y="4090240"/>
                <a:ext cx="395115" cy="631059"/>
              </a:xfrm>
              <a:custGeom>
                <a:avLst/>
                <a:gdLst>
                  <a:gd name="connsiteX0" fmla="*/ 0 w 782091"/>
                  <a:gd name="connsiteY0" fmla="*/ 613 h 1249119"/>
                  <a:gd name="connsiteX1" fmla="*/ 376080 w 782091"/>
                  <a:gd name="connsiteY1" fmla="*/ 613 h 1249119"/>
                  <a:gd name="connsiteX2" fmla="*/ 402319 w 782091"/>
                  <a:gd name="connsiteY2" fmla="*/ 44343 h 1249119"/>
                  <a:gd name="connsiteX3" fmla="*/ 781023 w 782091"/>
                  <a:gd name="connsiteY3" fmla="*/ 1232233 h 1249119"/>
                  <a:gd name="connsiteX4" fmla="*/ 752073 w 782091"/>
                  <a:gd name="connsiteY4" fmla="*/ 1248588 h 1249119"/>
                  <a:gd name="connsiteX5" fmla="*/ 443775 w 782091"/>
                  <a:gd name="connsiteY5" fmla="*/ 1226110 h 1249119"/>
                  <a:gd name="connsiteX6" fmla="*/ 399083 w 782091"/>
                  <a:gd name="connsiteY6" fmla="*/ 1195762 h 1249119"/>
                  <a:gd name="connsiteX7" fmla="*/ 0 w 782091"/>
                  <a:gd name="connsiteY7" fmla="*/ 613 h 124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2091" h="1249119">
                    <a:moveTo>
                      <a:pt x="0" y="613"/>
                    </a:moveTo>
                    <a:cubicBezTo>
                      <a:pt x="17229" y="2975"/>
                      <a:pt x="274364" y="-1573"/>
                      <a:pt x="376080" y="613"/>
                    </a:cubicBezTo>
                    <a:cubicBezTo>
                      <a:pt x="397858" y="1050"/>
                      <a:pt x="393572" y="25364"/>
                      <a:pt x="402319" y="44343"/>
                    </a:cubicBezTo>
                    <a:cubicBezTo>
                      <a:pt x="405817" y="52215"/>
                      <a:pt x="743415" y="1111362"/>
                      <a:pt x="781023" y="1232233"/>
                    </a:cubicBezTo>
                    <a:cubicBezTo>
                      <a:pt x="787145" y="1251299"/>
                      <a:pt x="765542" y="1249550"/>
                      <a:pt x="752073" y="1248588"/>
                    </a:cubicBezTo>
                    <a:cubicBezTo>
                      <a:pt x="649307" y="1240979"/>
                      <a:pt x="546541" y="1233369"/>
                      <a:pt x="443775" y="1226110"/>
                    </a:cubicBezTo>
                    <a:cubicBezTo>
                      <a:pt x="422609" y="1224623"/>
                      <a:pt x="402406" y="1222962"/>
                      <a:pt x="399083" y="1195762"/>
                    </a:cubicBezTo>
                    <a:cubicBezTo>
                      <a:pt x="394272" y="1184741"/>
                      <a:pt x="263" y="8835"/>
                      <a:pt x="0" y="613"/>
                    </a:cubicBezTo>
                    <a:close/>
                  </a:path>
                </a:pathLst>
              </a:custGeom>
              <a:solidFill>
                <a:srgbClr val="E5E7E8"/>
              </a:solid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35" name="자유형: 도형 34">
                <a:extLst>
                  <a:ext uri="{FF2B5EF4-FFF2-40B4-BE49-F238E27FC236}">
                    <a16:creationId xmlns:a16="http://schemas.microsoft.com/office/drawing/2014/main" id="{74068AF6-318E-4DB0-89B9-732AA5AE3967}"/>
                  </a:ext>
                </a:extLst>
              </p:cNvPr>
              <p:cNvSpPr/>
              <p:nvPr/>
            </p:nvSpPr>
            <p:spPr>
              <a:xfrm>
                <a:off x="5625147" y="4196071"/>
                <a:ext cx="1622833" cy="499048"/>
              </a:xfrm>
              <a:custGeom>
                <a:avLst/>
                <a:gdLst>
                  <a:gd name="connsiteX0" fmla="*/ 688726 w 1622833"/>
                  <a:gd name="connsiteY0" fmla="*/ 5383 h 499048"/>
                  <a:gd name="connsiteX1" fmla="*/ 1142023 w 1622833"/>
                  <a:gd name="connsiteY1" fmla="*/ 32954 h 499048"/>
                  <a:gd name="connsiteX2" fmla="*/ 1363215 w 1622833"/>
                  <a:gd name="connsiteY2" fmla="*/ 70645 h 499048"/>
                  <a:gd name="connsiteX3" fmla="*/ 1387473 w 1622833"/>
                  <a:gd name="connsiteY3" fmla="*/ 87656 h 499048"/>
                  <a:gd name="connsiteX4" fmla="*/ 1487774 w 1622833"/>
                  <a:gd name="connsiteY4" fmla="*/ 157867 h 499048"/>
                  <a:gd name="connsiteX5" fmla="*/ 1507524 w 1622833"/>
                  <a:gd name="connsiteY5" fmla="*/ 175055 h 499048"/>
                  <a:gd name="connsiteX6" fmla="*/ 1609946 w 1622833"/>
                  <a:gd name="connsiteY6" fmla="*/ 430800 h 499048"/>
                  <a:gd name="connsiteX7" fmla="*/ 1622760 w 1622833"/>
                  <a:gd name="connsiteY7" fmla="*/ 467827 h 499048"/>
                  <a:gd name="connsiteX8" fmla="*/ 1590416 w 1622833"/>
                  <a:gd name="connsiteY8" fmla="*/ 488329 h 499048"/>
                  <a:gd name="connsiteX9" fmla="*/ 1554626 w 1622833"/>
                  <a:gd name="connsiteY9" fmla="*/ 497387 h 499048"/>
                  <a:gd name="connsiteX10" fmla="*/ 1166988 w 1622833"/>
                  <a:gd name="connsiteY10" fmla="*/ 429253 h 499048"/>
                  <a:gd name="connsiteX11" fmla="*/ 807805 w 1622833"/>
                  <a:gd name="connsiteY11" fmla="*/ 401637 h 499048"/>
                  <a:gd name="connsiteX12" fmla="*/ 682142 w 1622833"/>
                  <a:gd name="connsiteY12" fmla="*/ 5692 h 499048"/>
                  <a:gd name="connsiteX13" fmla="*/ 688726 w 1622833"/>
                  <a:gd name="connsiteY13" fmla="*/ 5383 h 499048"/>
                  <a:gd name="connsiteX14" fmla="*/ 356160 w 1622833"/>
                  <a:gd name="connsiteY14" fmla="*/ 200 h 499048"/>
                  <a:gd name="connsiteX15" fmla="*/ 486489 w 1622833"/>
                  <a:gd name="connsiteY15" fmla="*/ 479 h 499048"/>
                  <a:gd name="connsiteX16" fmla="*/ 614626 w 1622833"/>
                  <a:gd name="connsiteY16" fmla="*/ 384892 h 499048"/>
                  <a:gd name="connsiteX17" fmla="*/ 141799 w 1622833"/>
                  <a:gd name="connsiteY17" fmla="*/ 376099 h 499048"/>
                  <a:gd name="connsiteX18" fmla="*/ 117806 w 1622833"/>
                  <a:gd name="connsiteY18" fmla="*/ 363373 h 499048"/>
                  <a:gd name="connsiteX19" fmla="*/ 40923 w 1622833"/>
                  <a:gd name="connsiteY19" fmla="*/ 314151 h 499048"/>
                  <a:gd name="connsiteX20" fmla="*/ 26917 w 1622833"/>
                  <a:gd name="connsiteY20" fmla="*/ 299437 h 499048"/>
                  <a:gd name="connsiteX21" fmla="*/ 450 w 1622833"/>
                  <a:gd name="connsiteY21" fmla="*/ 230287 h 499048"/>
                  <a:gd name="connsiteX22" fmla="*/ 450 w 1622833"/>
                  <a:gd name="connsiteY22" fmla="*/ 13735 h 499048"/>
                  <a:gd name="connsiteX23" fmla="*/ 13705 w 1622833"/>
                  <a:gd name="connsiteY23" fmla="*/ 4897 h 499048"/>
                  <a:gd name="connsiteX24" fmla="*/ 356160 w 1622833"/>
                  <a:gd name="connsiteY24" fmla="*/ 200 h 49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833" h="499048">
                    <a:moveTo>
                      <a:pt x="688726" y="5383"/>
                    </a:moveTo>
                    <a:cubicBezTo>
                      <a:pt x="840061" y="11171"/>
                      <a:pt x="991395" y="16960"/>
                      <a:pt x="1142023" y="32954"/>
                    </a:cubicBezTo>
                    <a:cubicBezTo>
                      <a:pt x="1216387" y="40864"/>
                      <a:pt x="1290751" y="50452"/>
                      <a:pt x="1363215" y="70645"/>
                    </a:cubicBezTo>
                    <a:cubicBezTo>
                      <a:pt x="1373863" y="73605"/>
                      <a:pt x="1381331" y="78598"/>
                      <a:pt x="1387473" y="87656"/>
                    </a:cubicBezTo>
                    <a:cubicBezTo>
                      <a:pt x="1411951" y="123667"/>
                      <a:pt x="1444516" y="148853"/>
                      <a:pt x="1487774" y="157867"/>
                    </a:cubicBezTo>
                    <a:cubicBezTo>
                      <a:pt x="1498599" y="160120"/>
                      <a:pt x="1503548" y="165025"/>
                      <a:pt x="1507524" y="175055"/>
                    </a:cubicBezTo>
                    <a:cubicBezTo>
                      <a:pt x="1541326" y="260465"/>
                      <a:pt x="1575791" y="345566"/>
                      <a:pt x="1609946" y="430800"/>
                    </a:cubicBezTo>
                    <a:cubicBezTo>
                      <a:pt x="1614851" y="443039"/>
                      <a:pt x="1623732" y="455897"/>
                      <a:pt x="1622760" y="467827"/>
                    </a:cubicBezTo>
                    <a:cubicBezTo>
                      <a:pt x="1621478" y="483646"/>
                      <a:pt x="1600623" y="479669"/>
                      <a:pt x="1590416" y="488329"/>
                    </a:cubicBezTo>
                    <a:cubicBezTo>
                      <a:pt x="1580430" y="496813"/>
                      <a:pt x="1570223" y="501850"/>
                      <a:pt x="1554626" y="497387"/>
                    </a:cubicBezTo>
                    <a:cubicBezTo>
                      <a:pt x="1427859" y="461155"/>
                      <a:pt x="1297644" y="443569"/>
                      <a:pt x="1166988" y="429253"/>
                    </a:cubicBezTo>
                    <a:cubicBezTo>
                      <a:pt x="1075038" y="419179"/>
                      <a:pt x="857646" y="402609"/>
                      <a:pt x="807805" y="401637"/>
                    </a:cubicBezTo>
                    <a:cubicBezTo>
                      <a:pt x="765918" y="269656"/>
                      <a:pt x="724030" y="137674"/>
                      <a:pt x="682142" y="5692"/>
                    </a:cubicBezTo>
                    <a:cubicBezTo>
                      <a:pt x="684352" y="5604"/>
                      <a:pt x="686561" y="5294"/>
                      <a:pt x="688726" y="5383"/>
                    </a:cubicBezTo>
                    <a:close/>
                    <a:moveTo>
                      <a:pt x="356160" y="200"/>
                    </a:moveTo>
                    <a:cubicBezTo>
                      <a:pt x="405652" y="-107"/>
                      <a:pt x="451560" y="-96"/>
                      <a:pt x="486489" y="479"/>
                    </a:cubicBezTo>
                    <a:cubicBezTo>
                      <a:pt x="487284" y="-1068"/>
                      <a:pt x="598365" y="335139"/>
                      <a:pt x="614626" y="384892"/>
                    </a:cubicBezTo>
                    <a:cubicBezTo>
                      <a:pt x="458961" y="381578"/>
                      <a:pt x="305329" y="380473"/>
                      <a:pt x="141799" y="376099"/>
                    </a:cubicBezTo>
                    <a:cubicBezTo>
                      <a:pt x="130532" y="375789"/>
                      <a:pt x="124478" y="370399"/>
                      <a:pt x="117806" y="363373"/>
                    </a:cubicBezTo>
                    <a:cubicBezTo>
                      <a:pt x="96288" y="340574"/>
                      <a:pt x="71588" y="322325"/>
                      <a:pt x="40923" y="314151"/>
                    </a:cubicBezTo>
                    <a:cubicBezTo>
                      <a:pt x="32219" y="311853"/>
                      <a:pt x="29303" y="306772"/>
                      <a:pt x="26917" y="299437"/>
                    </a:cubicBezTo>
                    <a:cubicBezTo>
                      <a:pt x="19892" y="277831"/>
                      <a:pt x="7475" y="251938"/>
                      <a:pt x="450" y="230287"/>
                    </a:cubicBezTo>
                    <a:cubicBezTo>
                      <a:pt x="-1141" y="225427"/>
                      <a:pt x="2129" y="66404"/>
                      <a:pt x="450" y="13735"/>
                    </a:cubicBezTo>
                    <a:cubicBezTo>
                      <a:pt x="229" y="7062"/>
                      <a:pt x="7033" y="4897"/>
                      <a:pt x="13705" y="4897"/>
                    </a:cubicBezTo>
                    <a:cubicBezTo>
                      <a:pt x="26961" y="4897"/>
                      <a:pt x="207685" y="1120"/>
                      <a:pt x="356160" y="200"/>
                    </a:cubicBezTo>
                    <a:close/>
                  </a:path>
                </a:pathLst>
              </a:custGeom>
              <a:solidFill>
                <a:schemeClr val="accent3"/>
              </a:solid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자유형: 도형 20">
                <a:extLst>
                  <a:ext uri="{FF2B5EF4-FFF2-40B4-BE49-F238E27FC236}">
                    <a16:creationId xmlns:a16="http://schemas.microsoft.com/office/drawing/2014/main" id="{22E33E50-E946-43B4-9E88-AF7ED73E47A1}"/>
                  </a:ext>
                </a:extLst>
              </p:cNvPr>
              <p:cNvSpPr/>
              <p:nvPr/>
            </p:nvSpPr>
            <p:spPr>
              <a:xfrm>
                <a:off x="6199624" y="4256300"/>
                <a:ext cx="134628" cy="275906"/>
              </a:xfrm>
              <a:custGeom>
                <a:avLst/>
                <a:gdLst>
                  <a:gd name="connsiteX0" fmla="*/ 229992 w 266483"/>
                  <a:gd name="connsiteY0" fmla="*/ 542934 h 546129"/>
                  <a:gd name="connsiteX1" fmla="*/ 158712 w 266483"/>
                  <a:gd name="connsiteY1" fmla="*/ 502440 h 546129"/>
                  <a:gd name="connsiteX2" fmla="*/ 13527 w 266483"/>
                  <a:gd name="connsiteY2" fmla="*/ 59627 h 546129"/>
                  <a:gd name="connsiteX3" fmla="*/ 18425 w 266483"/>
                  <a:gd name="connsiteY3" fmla="*/ 5139 h 546129"/>
                  <a:gd name="connsiteX4" fmla="*/ 102912 w 266483"/>
                  <a:gd name="connsiteY4" fmla="*/ 35488 h 546129"/>
                  <a:gd name="connsiteX5" fmla="*/ 262528 w 266483"/>
                  <a:gd name="connsiteY5" fmla="*/ 513722 h 546129"/>
                  <a:gd name="connsiteX6" fmla="*/ 229992 w 266483"/>
                  <a:gd name="connsiteY6" fmla="*/ 542934 h 5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483" h="546129">
                    <a:moveTo>
                      <a:pt x="229992" y="542934"/>
                    </a:moveTo>
                    <a:cubicBezTo>
                      <a:pt x="183987" y="554041"/>
                      <a:pt x="169032" y="535150"/>
                      <a:pt x="158712" y="502440"/>
                    </a:cubicBezTo>
                    <a:cubicBezTo>
                      <a:pt x="111920" y="354281"/>
                      <a:pt x="65742" y="206036"/>
                      <a:pt x="13527" y="59627"/>
                    </a:cubicBezTo>
                    <a:cubicBezTo>
                      <a:pt x="8280" y="44846"/>
                      <a:pt x="-16734" y="17908"/>
                      <a:pt x="18425" y="5139"/>
                    </a:cubicBezTo>
                    <a:cubicBezTo>
                      <a:pt x="56033" y="-8417"/>
                      <a:pt x="92942" y="5926"/>
                      <a:pt x="102912" y="35488"/>
                    </a:cubicBezTo>
                    <a:cubicBezTo>
                      <a:pt x="156351" y="194841"/>
                      <a:pt x="209351" y="354369"/>
                      <a:pt x="262528" y="513722"/>
                    </a:cubicBezTo>
                    <a:cubicBezTo>
                      <a:pt x="279407" y="564449"/>
                      <a:pt x="237252" y="538998"/>
                      <a:pt x="229992" y="542934"/>
                    </a:cubicBezTo>
                    <a:close/>
                  </a:path>
                </a:pathLst>
              </a:custGeom>
              <a:solidFill>
                <a:srgbClr val="D2D4D5"/>
              </a:solid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grpSp>
        <p:sp>
          <p:nvSpPr>
            <p:cNvPr id="184" name="자유형: 도형 183">
              <a:extLst>
                <a:ext uri="{FF2B5EF4-FFF2-40B4-BE49-F238E27FC236}">
                  <a16:creationId xmlns:a16="http://schemas.microsoft.com/office/drawing/2014/main" id="{9334BC03-2549-4089-9FA2-E8F6B58E1540}"/>
                </a:ext>
              </a:extLst>
            </p:cNvPr>
            <p:cNvSpPr/>
            <p:nvPr/>
          </p:nvSpPr>
          <p:spPr>
            <a:xfrm>
              <a:off x="2466732" y="3450399"/>
              <a:ext cx="2358871" cy="1157656"/>
            </a:xfrm>
            <a:custGeom>
              <a:avLst/>
              <a:gdLst>
                <a:gd name="connsiteX0" fmla="*/ 1205633 w 2358871"/>
                <a:gd name="connsiteY0" fmla="*/ 0 h 1157656"/>
                <a:gd name="connsiteX1" fmla="*/ 2320208 w 2358871"/>
                <a:gd name="connsiteY1" fmla="*/ 0 h 1157656"/>
                <a:gd name="connsiteX2" fmla="*/ 2358871 w 2358871"/>
                <a:gd name="connsiteY2" fmla="*/ 38662 h 1157656"/>
                <a:gd name="connsiteX3" fmla="*/ 2358871 w 2358871"/>
                <a:gd name="connsiteY3" fmla="*/ 1118994 h 1157656"/>
                <a:gd name="connsiteX4" fmla="*/ 2320208 w 2358871"/>
                <a:gd name="connsiteY4" fmla="*/ 1157656 h 1157656"/>
                <a:gd name="connsiteX5" fmla="*/ 1205633 w 2358871"/>
                <a:gd name="connsiteY5" fmla="*/ 1157656 h 1157656"/>
                <a:gd name="connsiteX6" fmla="*/ 794709 w 2358871"/>
                <a:gd name="connsiteY6" fmla="*/ 896963 h 1157656"/>
                <a:gd name="connsiteX7" fmla="*/ 215881 w 2358871"/>
                <a:gd name="connsiteY7" fmla="*/ 896963 h 1157656"/>
                <a:gd name="connsiteX8" fmla="*/ 198207 w 2358871"/>
                <a:gd name="connsiteY8" fmla="*/ 879289 h 1157656"/>
                <a:gd name="connsiteX9" fmla="*/ 198207 w 2358871"/>
                <a:gd name="connsiteY9" fmla="*/ 693710 h 1157656"/>
                <a:gd name="connsiteX10" fmla="*/ 0 w 2358871"/>
                <a:gd name="connsiteY10" fmla="*/ 693710 h 1157656"/>
                <a:gd name="connsiteX11" fmla="*/ 0 w 2358871"/>
                <a:gd name="connsiteY11" fmla="*/ 494876 h 1157656"/>
                <a:gd name="connsiteX12" fmla="*/ 198207 w 2358871"/>
                <a:gd name="connsiteY12" fmla="*/ 494876 h 1157656"/>
                <a:gd name="connsiteX13" fmla="*/ 198207 w 2358871"/>
                <a:gd name="connsiteY13" fmla="*/ 318135 h 1157656"/>
                <a:gd name="connsiteX14" fmla="*/ 215881 w 2358871"/>
                <a:gd name="connsiteY14" fmla="*/ 300461 h 1157656"/>
                <a:gd name="connsiteX15" fmla="*/ 812074 w 2358871"/>
                <a:gd name="connsiteY15" fmla="*/ 300461 h 115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58871" h="1157656">
                  <a:moveTo>
                    <a:pt x="1205633" y="0"/>
                  </a:moveTo>
                  <a:lnTo>
                    <a:pt x="2320208" y="0"/>
                  </a:lnTo>
                  <a:cubicBezTo>
                    <a:pt x="2341550" y="0"/>
                    <a:pt x="2358871" y="17321"/>
                    <a:pt x="2358871" y="38662"/>
                  </a:cubicBezTo>
                  <a:lnTo>
                    <a:pt x="2358871" y="1118994"/>
                  </a:lnTo>
                  <a:cubicBezTo>
                    <a:pt x="2358871" y="1140336"/>
                    <a:pt x="2341550" y="1157656"/>
                    <a:pt x="2320208" y="1157656"/>
                  </a:cubicBezTo>
                  <a:lnTo>
                    <a:pt x="1205633" y="1157656"/>
                  </a:lnTo>
                  <a:lnTo>
                    <a:pt x="794709" y="896963"/>
                  </a:lnTo>
                  <a:lnTo>
                    <a:pt x="215881" y="896963"/>
                  </a:lnTo>
                  <a:cubicBezTo>
                    <a:pt x="206116" y="896963"/>
                    <a:pt x="198207" y="889054"/>
                    <a:pt x="198207" y="879289"/>
                  </a:cubicBezTo>
                  <a:lnTo>
                    <a:pt x="198207" y="693710"/>
                  </a:lnTo>
                  <a:lnTo>
                    <a:pt x="0" y="693710"/>
                  </a:lnTo>
                  <a:lnTo>
                    <a:pt x="0" y="494876"/>
                  </a:lnTo>
                  <a:lnTo>
                    <a:pt x="198207" y="494876"/>
                  </a:lnTo>
                  <a:lnTo>
                    <a:pt x="198207" y="318135"/>
                  </a:lnTo>
                  <a:cubicBezTo>
                    <a:pt x="198207" y="308370"/>
                    <a:pt x="206116" y="300461"/>
                    <a:pt x="215881" y="300461"/>
                  </a:cubicBezTo>
                  <a:lnTo>
                    <a:pt x="812074" y="300461"/>
                  </a:lnTo>
                  <a:close/>
                </a:path>
              </a:pathLst>
            </a:custGeom>
            <a:solidFill>
              <a:schemeClr val="accent1"/>
            </a:solidFill>
            <a:ln w="8746"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5" name="자유형: 도형 24">
              <a:extLst>
                <a:ext uri="{FF2B5EF4-FFF2-40B4-BE49-F238E27FC236}">
                  <a16:creationId xmlns:a16="http://schemas.microsoft.com/office/drawing/2014/main" id="{A72EFA65-8DE9-452F-864A-9B453F211026}"/>
                </a:ext>
              </a:extLst>
            </p:cNvPr>
            <p:cNvSpPr/>
            <p:nvPr/>
          </p:nvSpPr>
          <p:spPr>
            <a:xfrm>
              <a:off x="3696136" y="3650249"/>
              <a:ext cx="989751" cy="768825"/>
            </a:xfrm>
            <a:custGeom>
              <a:avLst/>
              <a:gdLst>
                <a:gd name="connsiteX0" fmla="*/ 1709854 w 1959116"/>
                <a:gd name="connsiteY0" fmla="*/ 1521814 h 1521813"/>
                <a:gd name="connsiteX1" fmla="*/ 249263 w 1959116"/>
                <a:gd name="connsiteY1" fmla="*/ 1521814 h 1521813"/>
                <a:gd name="connsiteX2" fmla="*/ 0 w 1959116"/>
                <a:gd name="connsiteY2" fmla="*/ 1272551 h 1521813"/>
                <a:gd name="connsiteX3" fmla="*/ 0 w 1959116"/>
                <a:gd name="connsiteY3" fmla="*/ 249263 h 1521813"/>
                <a:gd name="connsiteX4" fmla="*/ 249263 w 1959116"/>
                <a:gd name="connsiteY4" fmla="*/ 0 h 1521813"/>
                <a:gd name="connsiteX5" fmla="*/ 1709854 w 1959116"/>
                <a:gd name="connsiteY5" fmla="*/ 0 h 1521813"/>
                <a:gd name="connsiteX6" fmla="*/ 1959116 w 1959116"/>
                <a:gd name="connsiteY6" fmla="*/ 249263 h 1521813"/>
                <a:gd name="connsiteX7" fmla="*/ 1959116 w 1959116"/>
                <a:gd name="connsiteY7" fmla="*/ 1272551 h 1521813"/>
                <a:gd name="connsiteX8" fmla="*/ 1709854 w 1959116"/>
                <a:gd name="connsiteY8" fmla="*/ 1521814 h 152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9116" h="1521813">
                  <a:moveTo>
                    <a:pt x="1709854" y="1521814"/>
                  </a:moveTo>
                  <a:lnTo>
                    <a:pt x="249263" y="1521814"/>
                  </a:lnTo>
                  <a:cubicBezTo>
                    <a:pt x="111600" y="1521814"/>
                    <a:pt x="0" y="1410214"/>
                    <a:pt x="0" y="1272551"/>
                  </a:cubicBezTo>
                  <a:lnTo>
                    <a:pt x="0" y="249263"/>
                  </a:lnTo>
                  <a:cubicBezTo>
                    <a:pt x="0" y="111600"/>
                    <a:pt x="111600" y="0"/>
                    <a:pt x="249263" y="0"/>
                  </a:cubicBezTo>
                  <a:lnTo>
                    <a:pt x="1709854" y="0"/>
                  </a:lnTo>
                  <a:cubicBezTo>
                    <a:pt x="1847517" y="0"/>
                    <a:pt x="1959116" y="111600"/>
                    <a:pt x="1959116" y="249263"/>
                  </a:cubicBezTo>
                  <a:lnTo>
                    <a:pt x="1959116" y="1272551"/>
                  </a:lnTo>
                  <a:cubicBezTo>
                    <a:pt x="1959116" y="1410214"/>
                    <a:pt x="1847517" y="1521814"/>
                    <a:pt x="1709854" y="1521814"/>
                  </a:cubicBezTo>
                  <a:close/>
                </a:path>
              </a:pathLst>
            </a:custGeom>
            <a:solidFill>
              <a:schemeClr val="accent1">
                <a:lumMod val="50000"/>
              </a:schemeClr>
            </a:solid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6" name="자유형: 도형 25">
              <a:extLst>
                <a:ext uri="{FF2B5EF4-FFF2-40B4-BE49-F238E27FC236}">
                  <a16:creationId xmlns:a16="http://schemas.microsoft.com/office/drawing/2014/main" id="{853AE5F5-ACBC-4CA7-BC5C-2685D143BF2F}"/>
                </a:ext>
              </a:extLst>
            </p:cNvPr>
            <p:cNvSpPr/>
            <p:nvPr/>
          </p:nvSpPr>
          <p:spPr>
            <a:xfrm>
              <a:off x="3725961" y="3674330"/>
              <a:ext cx="930101" cy="720663"/>
            </a:xfrm>
            <a:custGeom>
              <a:avLst/>
              <a:gdLst>
                <a:gd name="connsiteX0" fmla="*/ 1591782 w 1841044"/>
                <a:gd name="connsiteY0" fmla="*/ 1426482 h 1426481"/>
                <a:gd name="connsiteX1" fmla="*/ 249263 w 1841044"/>
                <a:gd name="connsiteY1" fmla="*/ 1426482 h 1426481"/>
                <a:gd name="connsiteX2" fmla="*/ 0 w 1841044"/>
                <a:gd name="connsiteY2" fmla="*/ 1177219 h 1426481"/>
                <a:gd name="connsiteX3" fmla="*/ 0 w 1841044"/>
                <a:gd name="connsiteY3" fmla="*/ 249263 h 1426481"/>
                <a:gd name="connsiteX4" fmla="*/ 249263 w 1841044"/>
                <a:gd name="connsiteY4" fmla="*/ 0 h 1426481"/>
                <a:gd name="connsiteX5" fmla="*/ 1591782 w 1841044"/>
                <a:gd name="connsiteY5" fmla="*/ 0 h 1426481"/>
                <a:gd name="connsiteX6" fmla="*/ 1841045 w 1841044"/>
                <a:gd name="connsiteY6" fmla="*/ 249263 h 1426481"/>
                <a:gd name="connsiteX7" fmla="*/ 1841045 w 1841044"/>
                <a:gd name="connsiteY7" fmla="*/ 1177131 h 1426481"/>
                <a:gd name="connsiteX8" fmla="*/ 1591782 w 1841044"/>
                <a:gd name="connsiteY8" fmla="*/ 1426482 h 142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1044" h="1426481">
                  <a:moveTo>
                    <a:pt x="1591782" y="1426482"/>
                  </a:moveTo>
                  <a:lnTo>
                    <a:pt x="249263" y="1426482"/>
                  </a:lnTo>
                  <a:cubicBezTo>
                    <a:pt x="111600" y="1426482"/>
                    <a:pt x="0" y="1314882"/>
                    <a:pt x="0" y="1177219"/>
                  </a:cubicBezTo>
                  <a:lnTo>
                    <a:pt x="0" y="249263"/>
                  </a:lnTo>
                  <a:cubicBezTo>
                    <a:pt x="0" y="111600"/>
                    <a:pt x="111600" y="0"/>
                    <a:pt x="249263" y="0"/>
                  </a:cubicBezTo>
                  <a:lnTo>
                    <a:pt x="1591782" y="0"/>
                  </a:lnTo>
                  <a:cubicBezTo>
                    <a:pt x="1729445" y="0"/>
                    <a:pt x="1841045" y="111600"/>
                    <a:pt x="1841045" y="249263"/>
                  </a:cubicBezTo>
                  <a:lnTo>
                    <a:pt x="1841045" y="1177131"/>
                  </a:lnTo>
                  <a:cubicBezTo>
                    <a:pt x="1841045" y="1314882"/>
                    <a:pt x="1729445" y="1426482"/>
                    <a:pt x="1591782" y="1426482"/>
                  </a:cubicBezTo>
                  <a:close/>
                </a:path>
              </a:pathLst>
            </a:custGeom>
            <a:solidFill>
              <a:schemeClr val="accent1"/>
            </a:solid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grpSp>
          <p:nvGrpSpPr>
            <p:cNvPr id="16" name="그룹 15">
              <a:extLst>
                <a:ext uri="{FF2B5EF4-FFF2-40B4-BE49-F238E27FC236}">
                  <a16:creationId xmlns:a16="http://schemas.microsoft.com/office/drawing/2014/main" id="{125D7A75-5166-4AFA-BC13-69D7EFA20B72}"/>
                </a:ext>
              </a:extLst>
            </p:cNvPr>
            <p:cNvGrpSpPr/>
            <p:nvPr/>
          </p:nvGrpSpPr>
          <p:grpSpPr>
            <a:xfrm>
              <a:off x="4825602" y="3591792"/>
              <a:ext cx="813010" cy="883706"/>
              <a:chOff x="4825602" y="3591792"/>
              <a:chExt cx="813010" cy="883706"/>
            </a:xfrm>
          </p:grpSpPr>
          <p:sp>
            <p:nvSpPr>
              <p:cNvPr id="23" name="자유형: 도형 22">
                <a:extLst>
                  <a:ext uri="{FF2B5EF4-FFF2-40B4-BE49-F238E27FC236}">
                    <a16:creationId xmlns:a16="http://schemas.microsoft.com/office/drawing/2014/main" id="{E140FD46-F40D-444C-A32B-7F71DE2C869B}"/>
                  </a:ext>
                </a:extLst>
              </p:cNvPr>
              <p:cNvSpPr/>
              <p:nvPr/>
            </p:nvSpPr>
            <p:spPr>
              <a:xfrm>
                <a:off x="4825602" y="3591792"/>
                <a:ext cx="813010" cy="883706"/>
              </a:xfrm>
              <a:custGeom>
                <a:avLst/>
                <a:gdLst>
                  <a:gd name="connsiteX0" fmla="*/ 1504321 w 1609274"/>
                  <a:gd name="connsiteY0" fmla="*/ 0 h 1749210"/>
                  <a:gd name="connsiteX1" fmla="*/ 0 w 1609274"/>
                  <a:gd name="connsiteY1" fmla="*/ 0 h 1749210"/>
                  <a:gd name="connsiteX2" fmla="*/ 0 w 1609274"/>
                  <a:gd name="connsiteY2" fmla="*/ 1749211 h 1749210"/>
                  <a:gd name="connsiteX3" fmla="*/ 1504321 w 1609274"/>
                  <a:gd name="connsiteY3" fmla="*/ 1749211 h 1749210"/>
                  <a:gd name="connsiteX4" fmla="*/ 1609274 w 1609274"/>
                  <a:gd name="connsiteY4" fmla="*/ 1644258 h 1749210"/>
                  <a:gd name="connsiteX5" fmla="*/ 1609274 w 1609274"/>
                  <a:gd name="connsiteY5" fmla="*/ 104953 h 1749210"/>
                  <a:gd name="connsiteX6" fmla="*/ 1504321 w 1609274"/>
                  <a:gd name="connsiteY6" fmla="*/ 0 h 1749210"/>
                  <a:gd name="connsiteX7" fmla="*/ 900844 w 1609274"/>
                  <a:gd name="connsiteY7" fmla="*/ 1455169 h 1749210"/>
                  <a:gd name="connsiteX8" fmla="*/ 834111 w 1609274"/>
                  <a:gd name="connsiteY8" fmla="*/ 1521901 h 1749210"/>
                  <a:gd name="connsiteX9" fmla="*/ 661377 w 1609274"/>
                  <a:gd name="connsiteY9" fmla="*/ 1521901 h 1749210"/>
                  <a:gd name="connsiteX10" fmla="*/ 594644 w 1609274"/>
                  <a:gd name="connsiteY10" fmla="*/ 1455169 h 1749210"/>
                  <a:gd name="connsiteX11" fmla="*/ 594644 w 1609274"/>
                  <a:gd name="connsiteY11" fmla="*/ 1221212 h 1749210"/>
                  <a:gd name="connsiteX12" fmla="*/ 661377 w 1609274"/>
                  <a:gd name="connsiteY12" fmla="*/ 1154479 h 1749210"/>
                  <a:gd name="connsiteX13" fmla="*/ 834111 w 1609274"/>
                  <a:gd name="connsiteY13" fmla="*/ 1154479 h 1749210"/>
                  <a:gd name="connsiteX14" fmla="*/ 900844 w 1609274"/>
                  <a:gd name="connsiteY14" fmla="*/ 1221212 h 1749210"/>
                  <a:gd name="connsiteX15" fmla="*/ 900844 w 1609274"/>
                  <a:gd name="connsiteY15" fmla="*/ 1455169 h 1749210"/>
                  <a:gd name="connsiteX16" fmla="*/ 900844 w 1609274"/>
                  <a:gd name="connsiteY16" fmla="*/ 528087 h 1749210"/>
                  <a:gd name="connsiteX17" fmla="*/ 834111 w 1609274"/>
                  <a:gd name="connsiteY17" fmla="*/ 594819 h 1749210"/>
                  <a:gd name="connsiteX18" fmla="*/ 661377 w 1609274"/>
                  <a:gd name="connsiteY18" fmla="*/ 594819 h 1749210"/>
                  <a:gd name="connsiteX19" fmla="*/ 594644 w 1609274"/>
                  <a:gd name="connsiteY19" fmla="*/ 528087 h 1749210"/>
                  <a:gd name="connsiteX20" fmla="*/ 594644 w 1609274"/>
                  <a:gd name="connsiteY20" fmla="*/ 294130 h 1749210"/>
                  <a:gd name="connsiteX21" fmla="*/ 661377 w 1609274"/>
                  <a:gd name="connsiteY21" fmla="*/ 227397 h 1749210"/>
                  <a:gd name="connsiteX22" fmla="*/ 834111 w 1609274"/>
                  <a:gd name="connsiteY22" fmla="*/ 227397 h 1749210"/>
                  <a:gd name="connsiteX23" fmla="*/ 900844 w 1609274"/>
                  <a:gd name="connsiteY23" fmla="*/ 294130 h 1749210"/>
                  <a:gd name="connsiteX24" fmla="*/ 900844 w 1609274"/>
                  <a:gd name="connsiteY24" fmla="*/ 528087 h 174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09274" h="1749210">
                    <a:moveTo>
                      <a:pt x="1504321" y="0"/>
                    </a:moveTo>
                    <a:lnTo>
                      <a:pt x="0" y="0"/>
                    </a:lnTo>
                    <a:lnTo>
                      <a:pt x="0" y="1749211"/>
                    </a:lnTo>
                    <a:lnTo>
                      <a:pt x="1504321" y="1749211"/>
                    </a:lnTo>
                    <a:cubicBezTo>
                      <a:pt x="1562308" y="1749211"/>
                      <a:pt x="1609274" y="1702245"/>
                      <a:pt x="1609274" y="1644258"/>
                    </a:cubicBezTo>
                    <a:lnTo>
                      <a:pt x="1609274" y="104953"/>
                    </a:lnTo>
                    <a:cubicBezTo>
                      <a:pt x="1609274" y="47054"/>
                      <a:pt x="1562308" y="0"/>
                      <a:pt x="1504321" y="0"/>
                    </a:cubicBezTo>
                    <a:close/>
                    <a:moveTo>
                      <a:pt x="900844" y="1455169"/>
                    </a:moveTo>
                    <a:cubicBezTo>
                      <a:pt x="900844" y="1491989"/>
                      <a:pt x="871020" y="1521901"/>
                      <a:pt x="834111" y="1521901"/>
                    </a:cubicBezTo>
                    <a:lnTo>
                      <a:pt x="661377" y="1521901"/>
                    </a:lnTo>
                    <a:cubicBezTo>
                      <a:pt x="624556" y="1521901"/>
                      <a:pt x="594644" y="1492077"/>
                      <a:pt x="594644" y="1455169"/>
                    </a:cubicBezTo>
                    <a:lnTo>
                      <a:pt x="594644" y="1221212"/>
                    </a:lnTo>
                    <a:cubicBezTo>
                      <a:pt x="594644" y="1184391"/>
                      <a:pt x="624469" y="1154479"/>
                      <a:pt x="661377" y="1154479"/>
                    </a:cubicBezTo>
                    <a:lnTo>
                      <a:pt x="834111" y="1154479"/>
                    </a:lnTo>
                    <a:cubicBezTo>
                      <a:pt x="870932" y="1154479"/>
                      <a:pt x="900844" y="1184303"/>
                      <a:pt x="900844" y="1221212"/>
                    </a:cubicBezTo>
                    <a:lnTo>
                      <a:pt x="900844" y="1455169"/>
                    </a:lnTo>
                    <a:close/>
                    <a:moveTo>
                      <a:pt x="900844" y="528087"/>
                    </a:moveTo>
                    <a:cubicBezTo>
                      <a:pt x="900844" y="564908"/>
                      <a:pt x="871020" y="594819"/>
                      <a:pt x="834111" y="594819"/>
                    </a:cubicBezTo>
                    <a:lnTo>
                      <a:pt x="661377" y="594819"/>
                    </a:lnTo>
                    <a:cubicBezTo>
                      <a:pt x="624556" y="594819"/>
                      <a:pt x="594644" y="564995"/>
                      <a:pt x="594644" y="528087"/>
                    </a:cubicBezTo>
                    <a:lnTo>
                      <a:pt x="594644" y="294130"/>
                    </a:lnTo>
                    <a:cubicBezTo>
                      <a:pt x="594644" y="257309"/>
                      <a:pt x="624469" y="227397"/>
                      <a:pt x="661377" y="227397"/>
                    </a:cubicBezTo>
                    <a:lnTo>
                      <a:pt x="834111" y="227397"/>
                    </a:lnTo>
                    <a:cubicBezTo>
                      <a:pt x="870932" y="227397"/>
                      <a:pt x="900844" y="257221"/>
                      <a:pt x="900844" y="294130"/>
                    </a:cubicBezTo>
                    <a:lnTo>
                      <a:pt x="900844" y="528087"/>
                    </a:lnTo>
                    <a:close/>
                  </a:path>
                </a:pathLst>
              </a:custGeom>
              <a:solidFill>
                <a:srgbClr val="7E8080"/>
              </a:solid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7" name="자유형: 도형 26">
                <a:extLst>
                  <a:ext uri="{FF2B5EF4-FFF2-40B4-BE49-F238E27FC236}">
                    <a16:creationId xmlns:a16="http://schemas.microsoft.com/office/drawing/2014/main" id="{5DC19982-A76F-42BB-B234-01099038DBB4}"/>
                  </a:ext>
                </a:extLst>
              </p:cNvPr>
              <p:cNvSpPr/>
              <p:nvPr/>
            </p:nvSpPr>
            <p:spPr>
              <a:xfrm>
                <a:off x="4830064" y="3613928"/>
                <a:ext cx="795359" cy="473640"/>
              </a:xfrm>
              <a:custGeom>
                <a:avLst/>
                <a:gdLst>
                  <a:gd name="connsiteX0" fmla="*/ 1574290 w 1574336"/>
                  <a:gd name="connsiteY0" fmla="*/ 732219 h 937523"/>
                  <a:gd name="connsiteX1" fmla="*/ 1566506 w 1574336"/>
                  <a:gd name="connsiteY1" fmla="*/ 65070 h 937523"/>
                  <a:gd name="connsiteX2" fmla="*/ 1495663 w 1574336"/>
                  <a:gd name="connsiteY2" fmla="*/ 87 h 937523"/>
                  <a:gd name="connsiteX3" fmla="*/ 0 w 1574336"/>
                  <a:gd name="connsiteY3" fmla="*/ 0 h 937523"/>
                  <a:gd name="connsiteX4" fmla="*/ 0 w 1574336"/>
                  <a:gd name="connsiteY4" fmla="*/ 935828 h 937523"/>
                  <a:gd name="connsiteX5" fmla="*/ 221975 w 1574336"/>
                  <a:gd name="connsiteY5" fmla="*/ 936527 h 937523"/>
                  <a:gd name="connsiteX6" fmla="*/ 263781 w 1574336"/>
                  <a:gd name="connsiteY6" fmla="*/ 896471 h 937523"/>
                  <a:gd name="connsiteX7" fmla="*/ 361737 w 1574336"/>
                  <a:gd name="connsiteY7" fmla="*/ 831138 h 937523"/>
                  <a:gd name="connsiteX8" fmla="*/ 1008857 w 1574336"/>
                  <a:gd name="connsiteY8" fmla="*/ 831400 h 937523"/>
                  <a:gd name="connsiteX9" fmla="*/ 1075065 w 1574336"/>
                  <a:gd name="connsiteY9" fmla="*/ 894721 h 937523"/>
                  <a:gd name="connsiteX10" fmla="*/ 1120894 w 1574336"/>
                  <a:gd name="connsiteY10" fmla="*/ 935303 h 937523"/>
                  <a:gd name="connsiteX11" fmla="*/ 1281297 w 1574336"/>
                  <a:gd name="connsiteY11" fmla="*/ 934778 h 937523"/>
                  <a:gd name="connsiteX12" fmla="*/ 1329750 w 1574336"/>
                  <a:gd name="connsiteY12" fmla="*/ 900669 h 937523"/>
                  <a:gd name="connsiteX13" fmla="*/ 1329225 w 1574336"/>
                  <a:gd name="connsiteY13" fmla="*/ 830788 h 937523"/>
                  <a:gd name="connsiteX14" fmla="*/ 1371994 w 1574336"/>
                  <a:gd name="connsiteY14" fmla="*/ 786707 h 937523"/>
                  <a:gd name="connsiteX15" fmla="*/ 1520589 w 1574336"/>
                  <a:gd name="connsiteY15" fmla="*/ 787932 h 937523"/>
                  <a:gd name="connsiteX16" fmla="*/ 1574290 w 1574336"/>
                  <a:gd name="connsiteY16" fmla="*/ 732219 h 937523"/>
                  <a:gd name="connsiteX17" fmla="*/ 926994 w 1574336"/>
                  <a:gd name="connsiteY17" fmla="*/ 495726 h 937523"/>
                  <a:gd name="connsiteX18" fmla="*/ 845569 w 1574336"/>
                  <a:gd name="connsiteY18" fmla="*/ 577152 h 937523"/>
                  <a:gd name="connsiteX19" fmla="*/ 632340 w 1574336"/>
                  <a:gd name="connsiteY19" fmla="*/ 577152 h 937523"/>
                  <a:gd name="connsiteX20" fmla="*/ 550914 w 1574336"/>
                  <a:gd name="connsiteY20" fmla="*/ 495726 h 937523"/>
                  <a:gd name="connsiteX21" fmla="*/ 550914 w 1574336"/>
                  <a:gd name="connsiteY21" fmla="*/ 419548 h 937523"/>
                  <a:gd name="connsiteX22" fmla="*/ 543567 w 1574336"/>
                  <a:gd name="connsiteY22" fmla="*/ 418149 h 937523"/>
                  <a:gd name="connsiteX23" fmla="*/ 550914 w 1574336"/>
                  <a:gd name="connsiteY23" fmla="*/ 409315 h 937523"/>
                  <a:gd name="connsiteX24" fmla="*/ 550914 w 1574336"/>
                  <a:gd name="connsiteY24" fmla="*/ 238855 h 937523"/>
                  <a:gd name="connsiteX25" fmla="*/ 632340 w 1574336"/>
                  <a:gd name="connsiteY25" fmla="*/ 157429 h 937523"/>
                  <a:gd name="connsiteX26" fmla="*/ 845569 w 1574336"/>
                  <a:gd name="connsiteY26" fmla="*/ 157429 h 937523"/>
                  <a:gd name="connsiteX27" fmla="*/ 926994 w 1574336"/>
                  <a:gd name="connsiteY27" fmla="*/ 238855 h 937523"/>
                  <a:gd name="connsiteX28" fmla="*/ 926994 w 1574336"/>
                  <a:gd name="connsiteY28" fmla="*/ 495726 h 93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336" h="937523">
                    <a:moveTo>
                      <a:pt x="1574290" y="732219"/>
                    </a:moveTo>
                    <a:cubicBezTo>
                      <a:pt x="1571928" y="617734"/>
                      <a:pt x="1574815" y="173084"/>
                      <a:pt x="1566506" y="65070"/>
                    </a:cubicBezTo>
                    <a:cubicBezTo>
                      <a:pt x="1563707" y="28337"/>
                      <a:pt x="1532483" y="87"/>
                      <a:pt x="1495663" y="87"/>
                    </a:cubicBezTo>
                    <a:cubicBezTo>
                      <a:pt x="1390798" y="-88"/>
                      <a:pt x="354040" y="87"/>
                      <a:pt x="0" y="0"/>
                    </a:cubicBezTo>
                    <a:lnTo>
                      <a:pt x="0" y="935828"/>
                    </a:lnTo>
                    <a:cubicBezTo>
                      <a:pt x="26763" y="938452"/>
                      <a:pt x="155155" y="937489"/>
                      <a:pt x="221975" y="936527"/>
                    </a:cubicBezTo>
                    <a:cubicBezTo>
                      <a:pt x="244277" y="936265"/>
                      <a:pt x="262469" y="918685"/>
                      <a:pt x="263781" y="896471"/>
                    </a:cubicBezTo>
                    <a:cubicBezTo>
                      <a:pt x="267192" y="837522"/>
                      <a:pt x="279786" y="831138"/>
                      <a:pt x="361737" y="831138"/>
                    </a:cubicBezTo>
                    <a:cubicBezTo>
                      <a:pt x="577415" y="831225"/>
                      <a:pt x="793180" y="831225"/>
                      <a:pt x="1008857" y="831400"/>
                    </a:cubicBezTo>
                    <a:cubicBezTo>
                      <a:pt x="1074191" y="831400"/>
                      <a:pt x="1075590" y="831575"/>
                      <a:pt x="1075065" y="894721"/>
                    </a:cubicBezTo>
                    <a:cubicBezTo>
                      <a:pt x="1074803" y="926207"/>
                      <a:pt x="1083811" y="934953"/>
                      <a:pt x="1120894" y="935303"/>
                    </a:cubicBezTo>
                    <a:cubicBezTo>
                      <a:pt x="1180805" y="935828"/>
                      <a:pt x="1215789" y="935828"/>
                      <a:pt x="1281297" y="934778"/>
                    </a:cubicBezTo>
                    <a:cubicBezTo>
                      <a:pt x="1315757" y="934166"/>
                      <a:pt x="1331937" y="932067"/>
                      <a:pt x="1329750" y="900669"/>
                    </a:cubicBezTo>
                    <a:cubicBezTo>
                      <a:pt x="1328176" y="877492"/>
                      <a:pt x="1330712" y="853965"/>
                      <a:pt x="1329225" y="830788"/>
                    </a:cubicBezTo>
                    <a:cubicBezTo>
                      <a:pt x="1327126" y="799127"/>
                      <a:pt x="1339283" y="785570"/>
                      <a:pt x="1371994" y="786707"/>
                    </a:cubicBezTo>
                    <a:cubicBezTo>
                      <a:pt x="1421496" y="788457"/>
                      <a:pt x="1471261" y="784608"/>
                      <a:pt x="1520589" y="787932"/>
                    </a:cubicBezTo>
                    <a:cubicBezTo>
                      <a:pt x="1564057" y="790731"/>
                      <a:pt x="1575164" y="772976"/>
                      <a:pt x="1574290" y="732219"/>
                    </a:cubicBezTo>
                    <a:close/>
                    <a:moveTo>
                      <a:pt x="926994" y="495726"/>
                    </a:moveTo>
                    <a:cubicBezTo>
                      <a:pt x="926994" y="540681"/>
                      <a:pt x="890523" y="577152"/>
                      <a:pt x="845569" y="577152"/>
                    </a:cubicBezTo>
                    <a:lnTo>
                      <a:pt x="632340" y="577152"/>
                    </a:lnTo>
                    <a:cubicBezTo>
                      <a:pt x="587385" y="577152"/>
                      <a:pt x="550914" y="540681"/>
                      <a:pt x="550914" y="495726"/>
                    </a:cubicBezTo>
                    <a:lnTo>
                      <a:pt x="550914" y="419548"/>
                    </a:lnTo>
                    <a:cubicBezTo>
                      <a:pt x="548203" y="418586"/>
                      <a:pt x="545754" y="418149"/>
                      <a:pt x="543567" y="418149"/>
                    </a:cubicBezTo>
                    <a:cubicBezTo>
                      <a:pt x="546716" y="415438"/>
                      <a:pt x="548990" y="412376"/>
                      <a:pt x="550914" y="409315"/>
                    </a:cubicBezTo>
                    <a:lnTo>
                      <a:pt x="550914" y="238855"/>
                    </a:lnTo>
                    <a:cubicBezTo>
                      <a:pt x="550914" y="193900"/>
                      <a:pt x="587385" y="157429"/>
                      <a:pt x="632340" y="157429"/>
                    </a:cubicBezTo>
                    <a:lnTo>
                      <a:pt x="845569" y="157429"/>
                    </a:lnTo>
                    <a:cubicBezTo>
                      <a:pt x="890523" y="157429"/>
                      <a:pt x="926994" y="193900"/>
                      <a:pt x="926994" y="238855"/>
                    </a:cubicBezTo>
                    <a:lnTo>
                      <a:pt x="926994" y="495726"/>
                    </a:lnTo>
                    <a:close/>
                  </a:path>
                </a:pathLst>
              </a:custGeom>
              <a:solidFill>
                <a:srgbClr val="B3B6B1"/>
              </a:solid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8" name="자유형: 도형 27">
                <a:extLst>
                  <a:ext uri="{FF2B5EF4-FFF2-40B4-BE49-F238E27FC236}">
                    <a16:creationId xmlns:a16="http://schemas.microsoft.com/office/drawing/2014/main" id="{C63B442C-90A1-4D48-A130-E066BD0CDACF}"/>
                  </a:ext>
                </a:extLst>
              </p:cNvPr>
              <p:cNvSpPr/>
              <p:nvPr/>
            </p:nvSpPr>
            <p:spPr>
              <a:xfrm>
                <a:off x="4829793" y="4029358"/>
                <a:ext cx="795577" cy="424136"/>
              </a:xfrm>
              <a:custGeom>
                <a:avLst/>
                <a:gdLst>
                  <a:gd name="connsiteX0" fmla="*/ 1574740 w 1574766"/>
                  <a:gd name="connsiteY0" fmla="*/ 95946 h 839536"/>
                  <a:gd name="connsiteX1" fmla="*/ 1467950 w 1574766"/>
                  <a:gd name="connsiteY1" fmla="*/ 2 h 839536"/>
                  <a:gd name="connsiteX2" fmla="*/ 1365272 w 1574766"/>
                  <a:gd name="connsiteY2" fmla="*/ 102331 h 839536"/>
                  <a:gd name="connsiteX3" fmla="*/ 1339209 w 1574766"/>
                  <a:gd name="connsiteY3" fmla="*/ 149122 h 839536"/>
                  <a:gd name="connsiteX4" fmla="*/ 1339209 w 1574766"/>
                  <a:gd name="connsiteY4" fmla="*/ 149122 h 839536"/>
                  <a:gd name="connsiteX5" fmla="*/ 1339209 w 1574766"/>
                  <a:gd name="connsiteY5" fmla="*/ 149122 h 839536"/>
                  <a:gd name="connsiteX6" fmla="*/ 1086360 w 1574766"/>
                  <a:gd name="connsiteY6" fmla="*/ 148510 h 839536"/>
                  <a:gd name="connsiteX7" fmla="*/ 1033884 w 1574766"/>
                  <a:gd name="connsiteY7" fmla="*/ 98308 h 839536"/>
                  <a:gd name="connsiteX8" fmla="*/ 983507 w 1574766"/>
                  <a:gd name="connsiteY8" fmla="*/ 51341 h 839536"/>
                  <a:gd name="connsiteX9" fmla="*/ 351254 w 1574766"/>
                  <a:gd name="connsiteY9" fmla="*/ 51254 h 839536"/>
                  <a:gd name="connsiteX10" fmla="*/ 298516 w 1574766"/>
                  <a:gd name="connsiteY10" fmla="*/ 104605 h 839536"/>
                  <a:gd name="connsiteX11" fmla="*/ 254173 w 1574766"/>
                  <a:gd name="connsiteY11" fmla="*/ 149035 h 839536"/>
                  <a:gd name="connsiteX12" fmla="*/ 450 w 1574766"/>
                  <a:gd name="connsiteY12" fmla="*/ 148423 h 839536"/>
                  <a:gd name="connsiteX13" fmla="*/ 13 w 1574766"/>
                  <a:gd name="connsiteY13" fmla="*/ 790733 h 839536"/>
                  <a:gd name="connsiteX14" fmla="*/ 48728 w 1574766"/>
                  <a:gd name="connsiteY14" fmla="*/ 839536 h 839536"/>
                  <a:gd name="connsiteX15" fmla="*/ 1494276 w 1574766"/>
                  <a:gd name="connsiteY15" fmla="*/ 838749 h 839536"/>
                  <a:gd name="connsiteX16" fmla="*/ 1540105 w 1574766"/>
                  <a:gd name="connsiteY16" fmla="*/ 830440 h 839536"/>
                  <a:gd name="connsiteX17" fmla="*/ 1540105 w 1574766"/>
                  <a:gd name="connsiteY17" fmla="*/ 830440 h 839536"/>
                  <a:gd name="connsiteX18" fmla="*/ 1573866 w 1574766"/>
                  <a:gd name="connsiteY18" fmla="*/ 760209 h 839536"/>
                  <a:gd name="connsiteX19" fmla="*/ 1574740 w 1574766"/>
                  <a:gd name="connsiteY19" fmla="*/ 95946 h 839536"/>
                  <a:gd name="connsiteX20" fmla="*/ 928931 w 1574766"/>
                  <a:gd name="connsiteY20" fmla="*/ 603130 h 839536"/>
                  <a:gd name="connsiteX21" fmla="*/ 927357 w 1574766"/>
                  <a:gd name="connsiteY21" fmla="*/ 603742 h 839536"/>
                  <a:gd name="connsiteX22" fmla="*/ 846106 w 1574766"/>
                  <a:gd name="connsiteY22" fmla="*/ 682020 h 839536"/>
                  <a:gd name="connsiteX23" fmla="*/ 632877 w 1574766"/>
                  <a:gd name="connsiteY23" fmla="*/ 682020 h 839536"/>
                  <a:gd name="connsiteX24" fmla="*/ 551452 w 1574766"/>
                  <a:gd name="connsiteY24" fmla="*/ 600594 h 839536"/>
                  <a:gd name="connsiteX25" fmla="*/ 551452 w 1574766"/>
                  <a:gd name="connsiteY25" fmla="*/ 343635 h 839536"/>
                  <a:gd name="connsiteX26" fmla="*/ 632877 w 1574766"/>
                  <a:gd name="connsiteY26" fmla="*/ 262209 h 839536"/>
                  <a:gd name="connsiteX27" fmla="*/ 846106 w 1574766"/>
                  <a:gd name="connsiteY27" fmla="*/ 262209 h 839536"/>
                  <a:gd name="connsiteX28" fmla="*/ 927532 w 1574766"/>
                  <a:gd name="connsiteY28" fmla="*/ 343635 h 839536"/>
                  <a:gd name="connsiteX29" fmla="*/ 927532 w 1574766"/>
                  <a:gd name="connsiteY29" fmla="*/ 600594 h 839536"/>
                  <a:gd name="connsiteX30" fmla="*/ 927532 w 1574766"/>
                  <a:gd name="connsiteY30" fmla="*/ 601031 h 839536"/>
                  <a:gd name="connsiteX31" fmla="*/ 929369 w 1574766"/>
                  <a:gd name="connsiteY31" fmla="*/ 601643 h 839536"/>
                  <a:gd name="connsiteX32" fmla="*/ 928931 w 1574766"/>
                  <a:gd name="connsiteY32" fmla="*/ 603130 h 83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74766" h="839536">
                    <a:moveTo>
                      <a:pt x="1574740" y="95946"/>
                    </a:moveTo>
                    <a:cubicBezTo>
                      <a:pt x="1574652" y="-1747"/>
                      <a:pt x="1566694" y="2"/>
                      <a:pt x="1467950" y="2"/>
                    </a:cubicBezTo>
                    <a:cubicBezTo>
                      <a:pt x="1367109" y="2"/>
                      <a:pt x="1367109" y="2"/>
                      <a:pt x="1365272" y="102331"/>
                    </a:cubicBezTo>
                    <a:cubicBezTo>
                      <a:pt x="1364922" y="122622"/>
                      <a:pt x="1368333" y="144837"/>
                      <a:pt x="1339209" y="149122"/>
                    </a:cubicBezTo>
                    <a:cubicBezTo>
                      <a:pt x="1339209" y="149122"/>
                      <a:pt x="1339209" y="149122"/>
                      <a:pt x="1339209" y="149122"/>
                    </a:cubicBezTo>
                    <a:cubicBezTo>
                      <a:pt x="1339209" y="149122"/>
                      <a:pt x="1339209" y="149122"/>
                      <a:pt x="1339209" y="149122"/>
                    </a:cubicBezTo>
                    <a:cubicBezTo>
                      <a:pt x="1254897" y="148773"/>
                      <a:pt x="1170585" y="147373"/>
                      <a:pt x="1086360" y="148510"/>
                    </a:cubicBezTo>
                    <a:cubicBezTo>
                      <a:pt x="1049889" y="149035"/>
                      <a:pt x="1035196" y="136441"/>
                      <a:pt x="1033884" y="98308"/>
                    </a:cubicBezTo>
                    <a:cubicBezTo>
                      <a:pt x="1032572" y="60962"/>
                      <a:pt x="1019190" y="51167"/>
                      <a:pt x="983507" y="51341"/>
                    </a:cubicBezTo>
                    <a:cubicBezTo>
                      <a:pt x="761444" y="52216"/>
                      <a:pt x="560285" y="52216"/>
                      <a:pt x="351254" y="51254"/>
                    </a:cubicBezTo>
                    <a:cubicBezTo>
                      <a:pt x="297903" y="50991"/>
                      <a:pt x="299390" y="61837"/>
                      <a:pt x="298516" y="104605"/>
                    </a:cubicBezTo>
                    <a:cubicBezTo>
                      <a:pt x="297816" y="139764"/>
                      <a:pt x="288458" y="149997"/>
                      <a:pt x="254173" y="149035"/>
                    </a:cubicBezTo>
                    <a:cubicBezTo>
                      <a:pt x="172835" y="146761"/>
                      <a:pt x="33335" y="148073"/>
                      <a:pt x="450" y="148423"/>
                    </a:cubicBezTo>
                    <a:cubicBezTo>
                      <a:pt x="-162" y="362351"/>
                      <a:pt x="2374" y="576717"/>
                      <a:pt x="13" y="790733"/>
                    </a:cubicBezTo>
                    <a:cubicBezTo>
                      <a:pt x="-424" y="829303"/>
                      <a:pt x="10158" y="839623"/>
                      <a:pt x="48728" y="839536"/>
                    </a:cubicBezTo>
                    <a:cubicBezTo>
                      <a:pt x="530548" y="838311"/>
                      <a:pt x="1012456" y="838836"/>
                      <a:pt x="1494276" y="838749"/>
                    </a:cubicBezTo>
                    <a:cubicBezTo>
                      <a:pt x="1509844" y="838749"/>
                      <a:pt x="1531010" y="839361"/>
                      <a:pt x="1540105" y="830440"/>
                    </a:cubicBezTo>
                    <a:cubicBezTo>
                      <a:pt x="1540105" y="830440"/>
                      <a:pt x="1540105" y="830440"/>
                      <a:pt x="1540105" y="830440"/>
                    </a:cubicBezTo>
                    <a:cubicBezTo>
                      <a:pt x="1568443" y="815222"/>
                      <a:pt x="1573515" y="789421"/>
                      <a:pt x="1573866" y="760209"/>
                    </a:cubicBezTo>
                    <a:cubicBezTo>
                      <a:pt x="1574740" y="689016"/>
                      <a:pt x="1574827" y="245679"/>
                      <a:pt x="1574740" y="95946"/>
                    </a:cubicBezTo>
                    <a:close/>
                    <a:moveTo>
                      <a:pt x="928931" y="603130"/>
                    </a:moveTo>
                    <a:cubicBezTo>
                      <a:pt x="928406" y="603305"/>
                      <a:pt x="927882" y="603567"/>
                      <a:pt x="927357" y="603742"/>
                    </a:cubicBezTo>
                    <a:cubicBezTo>
                      <a:pt x="925695" y="647210"/>
                      <a:pt x="890012" y="682020"/>
                      <a:pt x="846106" y="682020"/>
                    </a:cubicBezTo>
                    <a:lnTo>
                      <a:pt x="632877" y="682020"/>
                    </a:lnTo>
                    <a:cubicBezTo>
                      <a:pt x="587922" y="682020"/>
                      <a:pt x="551452" y="645548"/>
                      <a:pt x="551452" y="600594"/>
                    </a:cubicBezTo>
                    <a:lnTo>
                      <a:pt x="551452" y="343635"/>
                    </a:lnTo>
                    <a:cubicBezTo>
                      <a:pt x="551452" y="298680"/>
                      <a:pt x="587922" y="262209"/>
                      <a:pt x="632877" y="262209"/>
                    </a:cubicBezTo>
                    <a:lnTo>
                      <a:pt x="846106" y="262209"/>
                    </a:lnTo>
                    <a:cubicBezTo>
                      <a:pt x="891061" y="262209"/>
                      <a:pt x="927532" y="298680"/>
                      <a:pt x="927532" y="343635"/>
                    </a:cubicBezTo>
                    <a:lnTo>
                      <a:pt x="927532" y="600594"/>
                    </a:lnTo>
                    <a:cubicBezTo>
                      <a:pt x="927532" y="600769"/>
                      <a:pt x="927532" y="600856"/>
                      <a:pt x="927532" y="601031"/>
                    </a:cubicBezTo>
                    <a:cubicBezTo>
                      <a:pt x="928144" y="601206"/>
                      <a:pt x="928844" y="601468"/>
                      <a:pt x="929369" y="601643"/>
                    </a:cubicBezTo>
                    <a:cubicBezTo>
                      <a:pt x="929194" y="602080"/>
                      <a:pt x="929106" y="602605"/>
                      <a:pt x="928931" y="603130"/>
                    </a:cubicBezTo>
                    <a:close/>
                  </a:path>
                </a:pathLst>
              </a:custGeom>
              <a:solidFill>
                <a:srgbClr val="B3B6B1"/>
              </a:solidFill>
              <a:ln w="87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grpSp>
      </p:grpSp>
      <p:grpSp>
        <p:nvGrpSpPr>
          <p:cNvPr id="13" name="그룹 12">
            <a:extLst>
              <a:ext uri="{FF2B5EF4-FFF2-40B4-BE49-F238E27FC236}">
                <a16:creationId xmlns:a16="http://schemas.microsoft.com/office/drawing/2014/main" id="{5282BC1C-7F69-4735-BB73-664E4A138434}"/>
              </a:ext>
            </a:extLst>
          </p:cNvPr>
          <p:cNvGrpSpPr/>
          <p:nvPr/>
        </p:nvGrpSpPr>
        <p:grpSpPr>
          <a:xfrm>
            <a:off x="7089287" y="2892843"/>
            <a:ext cx="2424193" cy="2212294"/>
            <a:chOff x="7071854" y="3175093"/>
            <a:chExt cx="2424193" cy="2212294"/>
          </a:xfrm>
        </p:grpSpPr>
        <p:sp>
          <p:nvSpPr>
            <p:cNvPr id="29" name="Freeform: Shape 235">
              <a:extLst>
                <a:ext uri="{FF2B5EF4-FFF2-40B4-BE49-F238E27FC236}">
                  <a16:creationId xmlns:a16="http://schemas.microsoft.com/office/drawing/2014/main" id="{DD9F1717-6FF8-488C-B5C4-503E10CF539B}"/>
                </a:ext>
              </a:extLst>
            </p:cNvPr>
            <p:cNvSpPr/>
            <p:nvPr/>
          </p:nvSpPr>
          <p:spPr>
            <a:xfrm rot="16200000">
              <a:off x="6647667" y="3599280"/>
              <a:ext cx="2212294" cy="1363919"/>
            </a:xfrm>
            <a:custGeom>
              <a:avLst/>
              <a:gdLst>
                <a:gd name="connsiteX0" fmla="*/ 3883294 w 4242348"/>
                <a:gd name="connsiteY0" fmla="*/ 1288799 h 2615484"/>
                <a:gd name="connsiteX1" fmla="*/ 3966493 w 4242348"/>
                <a:gd name="connsiteY1" fmla="*/ 1297059 h 2615484"/>
                <a:gd name="connsiteX2" fmla="*/ 3978185 w 4242348"/>
                <a:gd name="connsiteY2" fmla="*/ 1307713 h 2615484"/>
                <a:gd name="connsiteX3" fmla="*/ 3982494 w 4242348"/>
                <a:gd name="connsiteY3" fmla="*/ 1320123 h 2615484"/>
                <a:gd name="connsiteX4" fmla="*/ 3980260 w 4242348"/>
                <a:gd name="connsiteY4" fmla="*/ 1333131 h 2615484"/>
                <a:gd name="connsiteX5" fmla="*/ 3831778 w 4242348"/>
                <a:gd name="connsiteY5" fmla="*/ 1513816 h 2615484"/>
                <a:gd name="connsiteX6" fmla="*/ 3818011 w 4242348"/>
                <a:gd name="connsiteY6" fmla="*/ 1514933 h 2615484"/>
                <a:gd name="connsiteX7" fmla="*/ 3708476 w 4242348"/>
                <a:gd name="connsiteY7" fmla="*/ 1424032 h 2615484"/>
                <a:gd name="connsiteX8" fmla="*/ 3706999 w 4242348"/>
                <a:gd name="connsiteY8" fmla="*/ 1410744 h 2615484"/>
                <a:gd name="connsiteX9" fmla="*/ 3778666 w 4242348"/>
                <a:gd name="connsiteY9" fmla="*/ 1328303 h 2615484"/>
                <a:gd name="connsiteX10" fmla="*/ 3860190 w 4242348"/>
                <a:gd name="connsiteY10" fmla="*/ 1288918 h 2615484"/>
                <a:gd name="connsiteX11" fmla="*/ 3883294 w 4242348"/>
                <a:gd name="connsiteY11" fmla="*/ 1288799 h 2615484"/>
                <a:gd name="connsiteX12" fmla="*/ 361550 w 4242348"/>
                <a:gd name="connsiteY12" fmla="*/ 1288320 h 2615484"/>
                <a:gd name="connsiteX13" fmla="*/ 417934 w 4242348"/>
                <a:gd name="connsiteY13" fmla="*/ 1295423 h 2615484"/>
                <a:gd name="connsiteX14" fmla="*/ 454805 w 4242348"/>
                <a:gd name="connsiteY14" fmla="*/ 1318368 h 2615484"/>
                <a:gd name="connsiteX15" fmla="*/ 536887 w 4242348"/>
                <a:gd name="connsiteY15" fmla="*/ 1412221 h 2615484"/>
                <a:gd name="connsiteX16" fmla="*/ 536128 w 4242348"/>
                <a:gd name="connsiteY16" fmla="*/ 1422437 h 2615484"/>
                <a:gd name="connsiteX17" fmla="*/ 423240 w 4242348"/>
                <a:gd name="connsiteY17" fmla="*/ 1516130 h 2615484"/>
                <a:gd name="connsiteX18" fmla="*/ 411868 w 4242348"/>
                <a:gd name="connsiteY18" fmla="*/ 1514814 h 2615484"/>
                <a:gd name="connsiteX19" fmla="*/ 261910 w 4242348"/>
                <a:gd name="connsiteY19" fmla="*/ 1332573 h 2615484"/>
                <a:gd name="connsiteX20" fmla="*/ 259994 w 4242348"/>
                <a:gd name="connsiteY20" fmla="*/ 1320443 h 2615484"/>
                <a:gd name="connsiteX21" fmla="*/ 263546 w 4242348"/>
                <a:gd name="connsiteY21" fmla="*/ 1310068 h 2615484"/>
                <a:gd name="connsiteX22" fmla="*/ 279148 w 4242348"/>
                <a:gd name="connsiteY22" fmla="*/ 1296261 h 2615484"/>
                <a:gd name="connsiteX23" fmla="*/ 361550 w 4242348"/>
                <a:gd name="connsiteY23" fmla="*/ 1288320 h 2615484"/>
                <a:gd name="connsiteX24" fmla="*/ 390709 w 4242348"/>
                <a:gd name="connsiteY24" fmla="*/ 128605 h 2615484"/>
                <a:gd name="connsiteX25" fmla="*/ 465538 w 4242348"/>
                <a:gd name="connsiteY25" fmla="*/ 156690 h 2615484"/>
                <a:gd name="connsiteX26" fmla="*/ 523318 w 4242348"/>
                <a:gd name="connsiteY26" fmla="*/ 295595 h 2615484"/>
                <a:gd name="connsiteX27" fmla="*/ 517014 w 4242348"/>
                <a:gd name="connsiteY27" fmla="*/ 325682 h 2615484"/>
                <a:gd name="connsiteX28" fmla="*/ 498698 w 4242348"/>
                <a:gd name="connsiteY28" fmla="*/ 409400 h 2615484"/>
                <a:gd name="connsiteX29" fmla="*/ 439361 w 4242348"/>
                <a:gd name="connsiteY29" fmla="*/ 574682 h 2615484"/>
                <a:gd name="connsiteX30" fmla="*/ 435370 w 4242348"/>
                <a:gd name="connsiteY30" fmla="*/ 583700 h 2615484"/>
                <a:gd name="connsiteX31" fmla="*/ 429345 w 4242348"/>
                <a:gd name="connsiteY31" fmla="*/ 659437 h 2615484"/>
                <a:gd name="connsiteX32" fmla="*/ 440837 w 4242348"/>
                <a:gd name="connsiteY32" fmla="*/ 779188 h 2615484"/>
                <a:gd name="connsiteX33" fmla="*/ 424996 w 4242348"/>
                <a:gd name="connsiteY33" fmla="*/ 913744 h 2615484"/>
                <a:gd name="connsiteX34" fmla="*/ 425714 w 4242348"/>
                <a:gd name="connsiteY34" fmla="*/ 922323 h 2615484"/>
                <a:gd name="connsiteX35" fmla="*/ 442713 w 4242348"/>
                <a:gd name="connsiteY35" fmla="*/ 1067572 h 2615484"/>
                <a:gd name="connsiteX36" fmla="*/ 437924 w 4242348"/>
                <a:gd name="connsiteY36" fmla="*/ 1151330 h 2615484"/>
                <a:gd name="connsiteX37" fmla="*/ 427549 w 4242348"/>
                <a:gd name="connsiteY37" fmla="*/ 1161546 h 2615484"/>
                <a:gd name="connsiteX38" fmla="*/ 241677 w 4242348"/>
                <a:gd name="connsiteY38" fmla="*/ 1232974 h 2615484"/>
                <a:gd name="connsiteX39" fmla="*/ 199699 w 4242348"/>
                <a:gd name="connsiteY39" fmla="*/ 1331416 h 2615484"/>
                <a:gd name="connsiteX40" fmla="*/ 235732 w 4242348"/>
                <a:gd name="connsiteY40" fmla="*/ 1417050 h 2615484"/>
                <a:gd name="connsiteX41" fmla="*/ 362666 w 4242348"/>
                <a:gd name="connsiteY41" fmla="*/ 1561182 h 2615484"/>
                <a:gd name="connsiteX42" fmla="*/ 564140 w 4242348"/>
                <a:gd name="connsiteY42" fmla="*/ 1776144 h 2615484"/>
                <a:gd name="connsiteX43" fmla="*/ 617092 w 4242348"/>
                <a:gd name="connsiteY43" fmla="*/ 1824547 h 2615484"/>
                <a:gd name="connsiteX44" fmla="*/ 627148 w 4242348"/>
                <a:gd name="connsiteY44" fmla="*/ 1822233 h 2615484"/>
                <a:gd name="connsiteX45" fmla="*/ 615975 w 4242348"/>
                <a:gd name="connsiteY45" fmla="*/ 1763175 h 2615484"/>
                <a:gd name="connsiteX46" fmla="*/ 442154 w 4242348"/>
                <a:gd name="connsiteY46" fmla="*/ 1551765 h 2615484"/>
                <a:gd name="connsiteX47" fmla="*/ 443830 w 4242348"/>
                <a:gd name="connsiteY47" fmla="*/ 1530137 h 2615484"/>
                <a:gd name="connsiteX48" fmla="*/ 568888 w 4242348"/>
                <a:gd name="connsiteY48" fmla="*/ 1426707 h 2615484"/>
                <a:gd name="connsiteX49" fmla="*/ 569966 w 4242348"/>
                <a:gd name="connsiteY49" fmla="*/ 1413898 h 2615484"/>
                <a:gd name="connsiteX50" fmla="*/ 474197 w 4242348"/>
                <a:gd name="connsiteY50" fmla="*/ 1304083 h 2615484"/>
                <a:gd name="connsiteX51" fmla="*/ 403208 w 4242348"/>
                <a:gd name="connsiteY51" fmla="*/ 1267889 h 2615484"/>
                <a:gd name="connsiteX52" fmla="*/ 286889 w 4242348"/>
                <a:gd name="connsiteY52" fmla="*/ 1271122 h 2615484"/>
                <a:gd name="connsiteX53" fmla="*/ 279626 w 4242348"/>
                <a:gd name="connsiteY53" fmla="*/ 1270523 h 2615484"/>
                <a:gd name="connsiteX54" fmla="*/ 281382 w 4242348"/>
                <a:gd name="connsiteY54" fmla="*/ 1263580 h 2615484"/>
                <a:gd name="connsiteX55" fmla="*/ 344789 w 4242348"/>
                <a:gd name="connsiteY55" fmla="*/ 1215815 h 2615484"/>
                <a:gd name="connsiteX56" fmla="*/ 449975 w 4242348"/>
                <a:gd name="connsiteY56" fmla="*/ 1205879 h 2615484"/>
                <a:gd name="connsiteX57" fmla="*/ 699174 w 4242348"/>
                <a:gd name="connsiteY57" fmla="*/ 1296700 h 2615484"/>
                <a:gd name="connsiteX58" fmla="*/ 868406 w 4242348"/>
                <a:gd name="connsiteY58" fmla="*/ 1453442 h 2615484"/>
                <a:gd name="connsiteX59" fmla="*/ 1099649 w 4242348"/>
                <a:gd name="connsiteY59" fmla="*/ 1611341 h 2615484"/>
                <a:gd name="connsiteX60" fmla="*/ 1288632 w 4242348"/>
                <a:gd name="connsiteY60" fmla="*/ 1675347 h 2615484"/>
                <a:gd name="connsiteX61" fmla="*/ 1439190 w 4242348"/>
                <a:gd name="connsiteY61" fmla="*/ 1702202 h 2615484"/>
                <a:gd name="connsiteX62" fmla="*/ 1580568 w 4242348"/>
                <a:gd name="connsiteY62" fmla="*/ 1724508 h 2615484"/>
                <a:gd name="connsiteX63" fmla="*/ 1762450 w 4242348"/>
                <a:gd name="connsiteY63" fmla="*/ 1766646 h 2615484"/>
                <a:gd name="connsiteX64" fmla="*/ 1855026 w 4242348"/>
                <a:gd name="connsiteY64" fmla="*/ 1811858 h 2615484"/>
                <a:gd name="connsiteX65" fmla="*/ 2052670 w 4242348"/>
                <a:gd name="connsiteY65" fmla="*/ 2002757 h 2615484"/>
                <a:gd name="connsiteX66" fmla="*/ 2117833 w 4242348"/>
                <a:gd name="connsiteY66" fmla="*/ 2150840 h 2615484"/>
                <a:gd name="connsiteX67" fmla="*/ 2121145 w 4242348"/>
                <a:gd name="connsiteY67" fmla="*/ 2155828 h 2615484"/>
                <a:gd name="connsiteX68" fmla="*/ 2125055 w 4242348"/>
                <a:gd name="connsiteY68" fmla="*/ 2150241 h 2615484"/>
                <a:gd name="connsiteX69" fmla="*/ 2355739 w 4242348"/>
                <a:gd name="connsiteY69" fmla="*/ 1831929 h 2615484"/>
                <a:gd name="connsiteX70" fmla="*/ 2472736 w 4242348"/>
                <a:gd name="connsiteY70" fmla="*/ 1769400 h 2615484"/>
                <a:gd name="connsiteX71" fmla="*/ 2557292 w 4242348"/>
                <a:gd name="connsiteY71" fmla="*/ 1745737 h 2615484"/>
                <a:gd name="connsiteX72" fmla="*/ 2645560 w 4242348"/>
                <a:gd name="connsiteY72" fmla="*/ 1727421 h 2615484"/>
                <a:gd name="connsiteX73" fmla="*/ 2743364 w 4242348"/>
                <a:gd name="connsiteY73" fmla="*/ 1711779 h 2615484"/>
                <a:gd name="connsiteX74" fmla="*/ 2855374 w 4242348"/>
                <a:gd name="connsiteY74" fmla="*/ 1693982 h 2615484"/>
                <a:gd name="connsiteX75" fmla="*/ 2939810 w 4242348"/>
                <a:gd name="connsiteY75" fmla="*/ 1678739 h 2615484"/>
                <a:gd name="connsiteX76" fmla="*/ 3032307 w 4242348"/>
                <a:gd name="connsiteY76" fmla="*/ 1654477 h 2615484"/>
                <a:gd name="connsiteX77" fmla="*/ 3398304 w 4242348"/>
                <a:gd name="connsiteY77" fmla="*/ 1431136 h 2615484"/>
                <a:gd name="connsiteX78" fmla="*/ 3526236 w 4242348"/>
                <a:gd name="connsiteY78" fmla="*/ 1310946 h 2615484"/>
                <a:gd name="connsiteX79" fmla="*/ 3672124 w 4242348"/>
                <a:gd name="connsiteY79" fmla="*/ 1224634 h 2615484"/>
                <a:gd name="connsiteX80" fmla="*/ 3836527 w 4242348"/>
                <a:gd name="connsiteY80" fmla="*/ 1207715 h 2615484"/>
                <a:gd name="connsiteX81" fmla="*/ 3895465 w 4242348"/>
                <a:gd name="connsiteY81" fmla="*/ 1215416 h 2615484"/>
                <a:gd name="connsiteX82" fmla="*/ 3961306 w 4242348"/>
                <a:gd name="connsiteY82" fmla="*/ 1263181 h 2615484"/>
                <a:gd name="connsiteX83" fmla="*/ 3963381 w 4242348"/>
                <a:gd name="connsiteY83" fmla="*/ 1270124 h 2615484"/>
                <a:gd name="connsiteX84" fmla="*/ 3955320 w 4242348"/>
                <a:gd name="connsiteY84" fmla="*/ 1271002 h 2615484"/>
                <a:gd name="connsiteX85" fmla="*/ 3859711 w 4242348"/>
                <a:gd name="connsiteY85" fmla="*/ 1265415 h 2615484"/>
                <a:gd name="connsiteX86" fmla="*/ 3772003 w 4242348"/>
                <a:gd name="connsiteY86" fmla="*/ 1300571 h 2615484"/>
                <a:gd name="connsiteX87" fmla="*/ 3670966 w 4242348"/>
                <a:gd name="connsiteY87" fmla="*/ 1416052 h 2615484"/>
                <a:gd name="connsiteX88" fmla="*/ 3674398 w 4242348"/>
                <a:gd name="connsiteY88" fmla="*/ 1426906 h 2615484"/>
                <a:gd name="connsiteX89" fmla="*/ 3801132 w 4242348"/>
                <a:gd name="connsiteY89" fmla="*/ 1531733 h 2615484"/>
                <a:gd name="connsiteX90" fmla="*/ 3802369 w 4242348"/>
                <a:gd name="connsiteY90" fmla="*/ 1549690 h 2615484"/>
                <a:gd name="connsiteX91" fmla="*/ 3626992 w 4242348"/>
                <a:gd name="connsiteY91" fmla="*/ 1762696 h 2615484"/>
                <a:gd name="connsiteX92" fmla="*/ 3614582 w 4242348"/>
                <a:gd name="connsiteY92" fmla="*/ 1819639 h 2615484"/>
                <a:gd name="connsiteX93" fmla="*/ 3627671 w 4242348"/>
                <a:gd name="connsiteY93" fmla="*/ 1822831 h 2615484"/>
                <a:gd name="connsiteX94" fmla="*/ 3843151 w 4242348"/>
                <a:gd name="connsiteY94" fmla="*/ 1603081 h 2615484"/>
                <a:gd name="connsiteX95" fmla="*/ 4000971 w 4242348"/>
                <a:gd name="connsiteY95" fmla="*/ 1424352 h 2615484"/>
                <a:gd name="connsiteX96" fmla="*/ 4041273 w 4242348"/>
                <a:gd name="connsiteY96" fmla="*/ 1346221 h 2615484"/>
                <a:gd name="connsiteX97" fmla="*/ 4018688 w 4242348"/>
                <a:gd name="connsiteY97" fmla="*/ 1254761 h 2615484"/>
                <a:gd name="connsiteX98" fmla="*/ 3908593 w 4242348"/>
                <a:gd name="connsiteY98" fmla="*/ 1174275 h 2615484"/>
                <a:gd name="connsiteX99" fmla="*/ 3814580 w 4242348"/>
                <a:gd name="connsiteY99" fmla="*/ 1161347 h 2615484"/>
                <a:gd name="connsiteX100" fmla="*/ 3804963 w 4242348"/>
                <a:gd name="connsiteY100" fmla="*/ 1155241 h 2615484"/>
                <a:gd name="connsiteX101" fmla="*/ 3798499 w 4242348"/>
                <a:gd name="connsiteY101" fmla="*/ 1017454 h 2615484"/>
                <a:gd name="connsiteX102" fmla="*/ 3811587 w 4242348"/>
                <a:gd name="connsiteY102" fmla="*/ 938524 h 2615484"/>
                <a:gd name="connsiteX103" fmla="*/ 3813582 w 4242348"/>
                <a:gd name="connsiteY103" fmla="*/ 888205 h 2615484"/>
                <a:gd name="connsiteX104" fmla="*/ 3802489 w 4242348"/>
                <a:gd name="connsiteY104" fmla="*/ 714664 h 2615484"/>
                <a:gd name="connsiteX105" fmla="*/ 3823239 w 4242348"/>
                <a:gd name="connsiteY105" fmla="*/ 632023 h 2615484"/>
                <a:gd name="connsiteX106" fmla="*/ 3822401 w 4242348"/>
                <a:gd name="connsiteY106" fmla="*/ 619693 h 2615484"/>
                <a:gd name="connsiteX107" fmla="*/ 3769928 w 4242348"/>
                <a:gd name="connsiteY107" fmla="*/ 490485 h 2615484"/>
                <a:gd name="connsiteX108" fmla="*/ 3731700 w 4242348"/>
                <a:gd name="connsiteY108" fmla="*/ 347390 h 2615484"/>
                <a:gd name="connsiteX109" fmla="*/ 3721086 w 4242348"/>
                <a:gd name="connsiteY109" fmla="*/ 307007 h 2615484"/>
                <a:gd name="connsiteX110" fmla="*/ 3787246 w 4242348"/>
                <a:gd name="connsiteY110" fmla="*/ 149188 h 2615484"/>
                <a:gd name="connsiteX111" fmla="*/ 3932057 w 4242348"/>
                <a:gd name="connsiteY111" fmla="*/ 167863 h 2615484"/>
                <a:gd name="connsiteX112" fmla="*/ 3961545 w 4242348"/>
                <a:gd name="connsiteY112" fmla="*/ 210240 h 2615484"/>
                <a:gd name="connsiteX113" fmla="*/ 4032733 w 4242348"/>
                <a:gd name="connsiteY113" fmla="*/ 322490 h 2615484"/>
                <a:gd name="connsiteX114" fmla="*/ 4105558 w 4242348"/>
                <a:gd name="connsiteY114" fmla="*/ 475401 h 2615484"/>
                <a:gd name="connsiteX115" fmla="*/ 4135406 w 4242348"/>
                <a:gd name="connsiteY115" fmla="*/ 613827 h 2615484"/>
                <a:gd name="connsiteX116" fmla="*/ 4136363 w 4242348"/>
                <a:gd name="connsiteY116" fmla="*/ 656844 h 2615484"/>
                <a:gd name="connsiteX117" fmla="*/ 4154241 w 4242348"/>
                <a:gd name="connsiteY117" fmla="*/ 755565 h 2615484"/>
                <a:gd name="connsiteX118" fmla="*/ 4213418 w 4242348"/>
                <a:gd name="connsiteY118" fmla="*/ 892395 h 2615484"/>
                <a:gd name="connsiteX119" fmla="*/ 4238677 w 4242348"/>
                <a:gd name="connsiteY119" fmla="*/ 978547 h 2615484"/>
                <a:gd name="connsiteX120" fmla="*/ 4242348 w 4242348"/>
                <a:gd name="connsiteY120" fmla="*/ 985331 h 2615484"/>
                <a:gd name="connsiteX121" fmla="*/ 4242269 w 4242348"/>
                <a:gd name="connsiteY121" fmla="*/ 1100094 h 2615484"/>
                <a:gd name="connsiteX122" fmla="*/ 4232612 w 4242348"/>
                <a:gd name="connsiteY122" fmla="*/ 1230859 h 2615484"/>
                <a:gd name="connsiteX123" fmla="*/ 4216211 w 4242348"/>
                <a:gd name="connsiteY123" fmla="*/ 1378742 h 2615484"/>
                <a:gd name="connsiteX124" fmla="*/ 4201886 w 4242348"/>
                <a:gd name="connsiteY124" fmla="*/ 1502444 h 2615484"/>
                <a:gd name="connsiteX125" fmla="*/ 4189875 w 4242348"/>
                <a:gd name="connsiteY125" fmla="*/ 1616489 h 2615484"/>
                <a:gd name="connsiteX126" fmla="*/ 4185326 w 4242348"/>
                <a:gd name="connsiteY126" fmla="*/ 1695818 h 2615484"/>
                <a:gd name="connsiteX127" fmla="*/ 4093827 w 4242348"/>
                <a:gd name="connsiteY127" fmla="*/ 1931728 h 2615484"/>
                <a:gd name="connsiteX128" fmla="*/ 3989119 w 4242348"/>
                <a:gd name="connsiteY128" fmla="*/ 2022430 h 2615484"/>
                <a:gd name="connsiteX129" fmla="*/ 3745387 w 4242348"/>
                <a:gd name="connsiteY129" fmla="*/ 2157664 h 2615484"/>
                <a:gd name="connsiteX130" fmla="*/ 3447665 w 4242348"/>
                <a:gd name="connsiteY130" fmla="*/ 2257981 h 2615484"/>
                <a:gd name="connsiteX131" fmla="*/ 3195753 w 4242348"/>
                <a:gd name="connsiteY131" fmla="*/ 2324222 h 2615484"/>
                <a:gd name="connsiteX132" fmla="*/ 3158523 w 4242348"/>
                <a:gd name="connsiteY132" fmla="*/ 2345291 h 2615484"/>
                <a:gd name="connsiteX133" fmla="*/ 3009402 w 4242348"/>
                <a:gd name="connsiteY133" fmla="*/ 2518433 h 2615484"/>
                <a:gd name="connsiteX134" fmla="*/ 2960520 w 4242348"/>
                <a:gd name="connsiteY134" fmla="*/ 2606780 h 2615484"/>
                <a:gd name="connsiteX135" fmla="*/ 2944918 w 4242348"/>
                <a:gd name="connsiteY135" fmla="*/ 2615320 h 2615484"/>
                <a:gd name="connsiteX136" fmla="*/ 2463319 w 4242348"/>
                <a:gd name="connsiteY136" fmla="*/ 2609174 h 2615484"/>
                <a:gd name="connsiteX137" fmla="*/ 2181638 w 4242348"/>
                <a:gd name="connsiteY137" fmla="*/ 2606301 h 2615484"/>
                <a:gd name="connsiteX138" fmla="*/ 2167792 w 4242348"/>
                <a:gd name="connsiteY138" fmla="*/ 2595168 h 2615484"/>
                <a:gd name="connsiteX139" fmla="*/ 2146643 w 4242348"/>
                <a:gd name="connsiteY139" fmla="*/ 2488425 h 2615484"/>
                <a:gd name="connsiteX140" fmla="*/ 2127888 w 4242348"/>
                <a:gd name="connsiteY140" fmla="*/ 2372226 h 2615484"/>
                <a:gd name="connsiteX141" fmla="*/ 2124696 w 4242348"/>
                <a:gd name="connsiteY141" fmla="*/ 2343735 h 2615484"/>
                <a:gd name="connsiteX142" fmla="*/ 2120905 w 4242348"/>
                <a:gd name="connsiteY142" fmla="*/ 2337230 h 2615484"/>
                <a:gd name="connsiteX143" fmla="*/ 2117833 w 4242348"/>
                <a:gd name="connsiteY143" fmla="*/ 2343335 h 2615484"/>
                <a:gd name="connsiteX144" fmla="*/ 2107936 w 4242348"/>
                <a:gd name="connsiteY144" fmla="*/ 2420909 h 2615484"/>
                <a:gd name="connsiteX145" fmla="*/ 2089461 w 4242348"/>
                <a:gd name="connsiteY145" fmla="*/ 2520389 h 2615484"/>
                <a:gd name="connsiteX146" fmla="*/ 2074656 w 4242348"/>
                <a:gd name="connsiteY146" fmla="*/ 2594769 h 2615484"/>
                <a:gd name="connsiteX147" fmla="*/ 2062326 w 4242348"/>
                <a:gd name="connsiteY147" fmla="*/ 2606301 h 2615484"/>
                <a:gd name="connsiteX148" fmla="*/ 1303517 w 4242348"/>
                <a:gd name="connsiteY148" fmla="*/ 2615479 h 2615484"/>
                <a:gd name="connsiteX149" fmla="*/ 1278697 w 4242348"/>
                <a:gd name="connsiteY149" fmla="*/ 2601593 h 2615484"/>
                <a:gd name="connsiteX150" fmla="*/ 1207189 w 4242348"/>
                <a:gd name="connsiteY150" fmla="*/ 2472983 h 2615484"/>
                <a:gd name="connsiteX151" fmla="*/ 1054118 w 4242348"/>
                <a:gd name="connsiteY151" fmla="*/ 2327454 h 2615484"/>
                <a:gd name="connsiteX152" fmla="*/ 1009905 w 4242348"/>
                <a:gd name="connsiteY152" fmla="*/ 2315004 h 2615484"/>
                <a:gd name="connsiteX153" fmla="*/ 748815 w 4242348"/>
                <a:gd name="connsiteY153" fmla="*/ 2244654 h 2615484"/>
                <a:gd name="connsiteX154" fmla="*/ 461108 w 4242348"/>
                <a:gd name="connsiteY154" fmla="*/ 2142381 h 2615484"/>
                <a:gd name="connsiteX155" fmla="*/ 275795 w 4242348"/>
                <a:gd name="connsiteY155" fmla="*/ 2039309 h 2615484"/>
                <a:gd name="connsiteX156" fmla="*/ 173681 w 4242348"/>
                <a:gd name="connsiteY156" fmla="*/ 1958743 h 2615484"/>
                <a:gd name="connsiteX157" fmla="*/ 100299 w 4242348"/>
                <a:gd name="connsiteY157" fmla="*/ 1861498 h 2615484"/>
                <a:gd name="connsiteX158" fmla="*/ 61113 w 4242348"/>
                <a:gd name="connsiteY158" fmla="*/ 1747972 h 2615484"/>
                <a:gd name="connsiteX159" fmla="*/ 57522 w 4242348"/>
                <a:gd name="connsiteY159" fmla="*/ 1699569 h 2615484"/>
                <a:gd name="connsiteX160" fmla="*/ 47905 w 4242348"/>
                <a:gd name="connsiteY160" fmla="*/ 1568644 h 2615484"/>
                <a:gd name="connsiteX161" fmla="*/ 33221 w 4242348"/>
                <a:gd name="connsiteY161" fmla="*/ 1437201 h 2615484"/>
                <a:gd name="connsiteX162" fmla="*/ 14545 w 4242348"/>
                <a:gd name="connsiteY162" fmla="*/ 1281816 h 2615484"/>
                <a:gd name="connsiteX163" fmla="*/ 3492 w 4242348"/>
                <a:gd name="connsiteY163" fmla="*/ 1147699 h 2615484"/>
                <a:gd name="connsiteX164" fmla="*/ 220 w 4242348"/>
                <a:gd name="connsiteY164" fmla="*/ 1047302 h 2615484"/>
                <a:gd name="connsiteX165" fmla="*/ 42359 w 4242348"/>
                <a:gd name="connsiteY165" fmla="*/ 861589 h 2615484"/>
                <a:gd name="connsiteX166" fmla="*/ 97785 w 4242348"/>
                <a:gd name="connsiteY166" fmla="*/ 726795 h 2615484"/>
                <a:gd name="connsiteX167" fmla="*/ 106284 w 4242348"/>
                <a:gd name="connsiteY167" fmla="*/ 663946 h 2615484"/>
                <a:gd name="connsiteX168" fmla="*/ 124121 w 4242348"/>
                <a:gd name="connsiteY168" fmla="*/ 521290 h 2615484"/>
                <a:gd name="connsiteX169" fmla="*/ 197863 w 4242348"/>
                <a:gd name="connsiteY169" fmla="*/ 340127 h 2615484"/>
                <a:gd name="connsiteX170" fmla="*/ 237208 w 4242348"/>
                <a:gd name="connsiteY170" fmla="*/ 284421 h 2615484"/>
                <a:gd name="connsiteX171" fmla="*/ 290280 w 4242348"/>
                <a:gd name="connsiteY171" fmla="*/ 194559 h 2615484"/>
                <a:gd name="connsiteX172" fmla="*/ 362786 w 4242348"/>
                <a:gd name="connsiteY172" fmla="*/ 133346 h 2615484"/>
                <a:gd name="connsiteX173" fmla="*/ 390709 w 4242348"/>
                <a:gd name="connsiteY173" fmla="*/ 128605 h 2615484"/>
                <a:gd name="connsiteX174" fmla="*/ 3404973 w 4242348"/>
                <a:gd name="connsiteY174" fmla="*/ 1263 h 2615484"/>
                <a:gd name="connsiteX175" fmla="*/ 3430268 w 4242348"/>
                <a:gd name="connsiteY175" fmla="*/ 2301 h 2615484"/>
                <a:gd name="connsiteX176" fmla="*/ 3545749 w 4242348"/>
                <a:gd name="connsiteY176" fmla="*/ 59244 h 2615484"/>
                <a:gd name="connsiteX177" fmla="*/ 3692476 w 4242348"/>
                <a:gd name="connsiteY177" fmla="*/ 184103 h 2615484"/>
                <a:gd name="connsiteX178" fmla="*/ 3692356 w 4242348"/>
                <a:gd name="connsiteY178" fmla="*/ 199745 h 2615484"/>
                <a:gd name="connsiteX179" fmla="*/ 3658877 w 4242348"/>
                <a:gd name="connsiteY179" fmla="*/ 247271 h 2615484"/>
                <a:gd name="connsiteX180" fmla="*/ 3657001 w 4242348"/>
                <a:gd name="connsiteY180" fmla="*/ 341962 h 2615484"/>
                <a:gd name="connsiteX181" fmla="*/ 3757798 w 4242348"/>
                <a:gd name="connsiteY181" fmla="*/ 606444 h 2615484"/>
                <a:gd name="connsiteX182" fmla="*/ 3761589 w 4242348"/>
                <a:gd name="connsiteY182" fmla="*/ 646588 h 2615484"/>
                <a:gd name="connsiteX183" fmla="*/ 3734255 w 4242348"/>
                <a:gd name="connsiteY183" fmla="*/ 773521 h 2615484"/>
                <a:gd name="connsiteX184" fmla="*/ 3593913 w 4242348"/>
                <a:gd name="connsiteY184" fmla="*/ 516422 h 2615484"/>
                <a:gd name="connsiteX185" fmla="*/ 3566779 w 4242348"/>
                <a:gd name="connsiteY185" fmla="*/ 432943 h 2615484"/>
                <a:gd name="connsiteX186" fmla="*/ 3557003 w 4242348"/>
                <a:gd name="connsiteY186" fmla="*/ 417500 h 2615484"/>
                <a:gd name="connsiteX187" fmla="*/ 3442997 w 4242348"/>
                <a:gd name="connsiteY187" fmla="*/ 299106 h 2615484"/>
                <a:gd name="connsiteX188" fmla="*/ 3366422 w 4242348"/>
                <a:gd name="connsiteY188" fmla="*/ 169339 h 2615484"/>
                <a:gd name="connsiteX189" fmla="*/ 3358201 w 4242348"/>
                <a:gd name="connsiteY189" fmla="*/ 48590 h 2615484"/>
                <a:gd name="connsiteX190" fmla="*/ 3404973 w 4242348"/>
                <a:gd name="connsiteY190" fmla="*/ 1263 h 2615484"/>
                <a:gd name="connsiteX191" fmla="*/ 819205 w 4242348"/>
                <a:gd name="connsiteY191" fmla="*/ 866 h 2615484"/>
                <a:gd name="connsiteX192" fmla="*/ 881774 w 4242348"/>
                <a:gd name="connsiteY192" fmla="*/ 39492 h 2615484"/>
                <a:gd name="connsiteX193" fmla="*/ 887042 w 4242348"/>
                <a:gd name="connsiteY193" fmla="*/ 115908 h 2615484"/>
                <a:gd name="connsiteX194" fmla="*/ 799413 w 4242348"/>
                <a:gd name="connsiteY194" fmla="*/ 299385 h 2615484"/>
                <a:gd name="connsiteX195" fmla="*/ 688360 w 4242348"/>
                <a:gd name="connsiteY195" fmla="*/ 414468 h 2615484"/>
                <a:gd name="connsiteX196" fmla="*/ 673516 w 4242348"/>
                <a:gd name="connsiteY196" fmla="*/ 440605 h 2615484"/>
                <a:gd name="connsiteX197" fmla="*/ 595384 w 4242348"/>
                <a:gd name="connsiteY197" fmla="*/ 625120 h 2615484"/>
                <a:gd name="connsiteX198" fmla="*/ 512504 w 4242348"/>
                <a:gd name="connsiteY198" fmla="*/ 766579 h 2615484"/>
                <a:gd name="connsiteX199" fmla="*/ 508474 w 4242348"/>
                <a:gd name="connsiteY199" fmla="*/ 772724 h 2615484"/>
                <a:gd name="connsiteX200" fmla="*/ 478108 w 4242348"/>
                <a:gd name="connsiteY200" fmla="*/ 632143 h 2615484"/>
                <a:gd name="connsiteX201" fmla="*/ 480023 w 4242348"/>
                <a:gd name="connsiteY201" fmla="*/ 618296 h 2615484"/>
                <a:gd name="connsiteX202" fmla="*/ 565297 w 4242348"/>
                <a:gd name="connsiteY202" fmla="*/ 408841 h 2615484"/>
                <a:gd name="connsiteX203" fmla="*/ 592312 w 4242348"/>
                <a:gd name="connsiteY203" fmla="*/ 310359 h 2615484"/>
                <a:gd name="connsiteX204" fmla="*/ 559751 w 4242348"/>
                <a:gd name="connsiteY204" fmla="*/ 209961 h 2615484"/>
                <a:gd name="connsiteX205" fmla="*/ 545545 w 4242348"/>
                <a:gd name="connsiteY205" fmla="*/ 190647 h 2615484"/>
                <a:gd name="connsiteX206" fmla="*/ 561307 w 4242348"/>
                <a:gd name="connsiteY206" fmla="*/ 172850 h 2615484"/>
                <a:gd name="connsiteX207" fmla="*/ 758192 w 4242348"/>
                <a:gd name="connsiteY207" fmla="*/ 21895 h 2615484"/>
                <a:gd name="connsiteX208" fmla="*/ 819205 w 4242348"/>
                <a:gd name="connsiteY208" fmla="*/ 866 h 2615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4242348" h="2615484">
                  <a:moveTo>
                    <a:pt x="3883294" y="1288799"/>
                  </a:moveTo>
                  <a:cubicBezTo>
                    <a:pt x="3911386" y="1287880"/>
                    <a:pt x="3938919" y="1292509"/>
                    <a:pt x="3966493" y="1297059"/>
                  </a:cubicBezTo>
                  <a:cubicBezTo>
                    <a:pt x="3973038" y="1298136"/>
                    <a:pt x="3977068" y="1300690"/>
                    <a:pt x="3978185" y="1307713"/>
                  </a:cubicBezTo>
                  <a:cubicBezTo>
                    <a:pt x="3978863" y="1311983"/>
                    <a:pt x="3980898" y="1316053"/>
                    <a:pt x="3982494" y="1320123"/>
                  </a:cubicBezTo>
                  <a:cubicBezTo>
                    <a:pt x="3984410" y="1324991"/>
                    <a:pt x="3983891" y="1328742"/>
                    <a:pt x="3980260" y="1333131"/>
                  </a:cubicBezTo>
                  <a:cubicBezTo>
                    <a:pt x="3930580" y="1393227"/>
                    <a:pt x="3881059" y="1453441"/>
                    <a:pt x="3831778" y="1513816"/>
                  </a:cubicBezTo>
                  <a:cubicBezTo>
                    <a:pt x="3826949" y="1519722"/>
                    <a:pt x="3824037" y="1520041"/>
                    <a:pt x="3818011" y="1514933"/>
                  </a:cubicBezTo>
                  <a:cubicBezTo>
                    <a:pt x="3781778" y="1484287"/>
                    <a:pt x="3745227" y="1454040"/>
                    <a:pt x="3708476" y="1424032"/>
                  </a:cubicBezTo>
                  <a:cubicBezTo>
                    <a:pt x="3702769" y="1419364"/>
                    <a:pt x="3701453" y="1416890"/>
                    <a:pt x="3706999" y="1410744"/>
                  </a:cubicBezTo>
                  <a:cubicBezTo>
                    <a:pt x="3731340" y="1383650"/>
                    <a:pt x="3756320" y="1356994"/>
                    <a:pt x="3778666" y="1328303"/>
                  </a:cubicBezTo>
                  <a:cubicBezTo>
                    <a:pt x="3799895" y="1301049"/>
                    <a:pt x="3828267" y="1292031"/>
                    <a:pt x="3860190" y="1288918"/>
                  </a:cubicBezTo>
                  <a:cubicBezTo>
                    <a:pt x="3867771" y="1288160"/>
                    <a:pt x="3875552" y="1288799"/>
                    <a:pt x="3883294" y="1288799"/>
                  </a:cubicBezTo>
                  <a:close/>
                  <a:moveTo>
                    <a:pt x="361550" y="1288320"/>
                  </a:moveTo>
                  <a:cubicBezTo>
                    <a:pt x="379905" y="1286804"/>
                    <a:pt x="399099" y="1290555"/>
                    <a:pt x="417934" y="1295423"/>
                  </a:cubicBezTo>
                  <a:cubicBezTo>
                    <a:pt x="432259" y="1299134"/>
                    <a:pt x="444829" y="1306875"/>
                    <a:pt x="454805" y="1318368"/>
                  </a:cubicBezTo>
                  <a:cubicBezTo>
                    <a:pt x="482019" y="1349772"/>
                    <a:pt x="509353" y="1381096"/>
                    <a:pt x="536887" y="1412221"/>
                  </a:cubicBezTo>
                  <a:cubicBezTo>
                    <a:pt x="540717" y="1416531"/>
                    <a:pt x="540757" y="1418646"/>
                    <a:pt x="536128" y="1422437"/>
                  </a:cubicBezTo>
                  <a:cubicBezTo>
                    <a:pt x="498300" y="1453442"/>
                    <a:pt x="460631" y="1484646"/>
                    <a:pt x="423240" y="1516130"/>
                  </a:cubicBezTo>
                  <a:cubicBezTo>
                    <a:pt x="418013" y="1520520"/>
                    <a:pt x="415499" y="1519283"/>
                    <a:pt x="411868" y="1514814"/>
                  </a:cubicBezTo>
                  <a:cubicBezTo>
                    <a:pt x="361988" y="1454000"/>
                    <a:pt x="312029" y="1393187"/>
                    <a:pt x="261910" y="1332573"/>
                  </a:cubicBezTo>
                  <a:cubicBezTo>
                    <a:pt x="258518" y="1328463"/>
                    <a:pt x="258438" y="1324832"/>
                    <a:pt x="259994" y="1320443"/>
                  </a:cubicBezTo>
                  <a:cubicBezTo>
                    <a:pt x="261232" y="1317011"/>
                    <a:pt x="262947" y="1313619"/>
                    <a:pt x="263546" y="1310068"/>
                  </a:cubicBezTo>
                  <a:cubicBezTo>
                    <a:pt x="265062" y="1301049"/>
                    <a:pt x="270649" y="1297458"/>
                    <a:pt x="279148" y="1296261"/>
                  </a:cubicBezTo>
                  <a:cubicBezTo>
                    <a:pt x="306083" y="1292550"/>
                    <a:pt x="332858" y="1287482"/>
                    <a:pt x="361550" y="1288320"/>
                  </a:cubicBezTo>
                  <a:close/>
                  <a:moveTo>
                    <a:pt x="390709" y="128605"/>
                  </a:moveTo>
                  <a:cubicBezTo>
                    <a:pt x="417953" y="127652"/>
                    <a:pt x="443092" y="137805"/>
                    <a:pt x="465538" y="156690"/>
                  </a:cubicBezTo>
                  <a:cubicBezTo>
                    <a:pt x="508514" y="192843"/>
                    <a:pt x="526311" y="240168"/>
                    <a:pt x="523318" y="295595"/>
                  </a:cubicBezTo>
                  <a:cubicBezTo>
                    <a:pt x="522760" y="305730"/>
                    <a:pt x="520126" y="315986"/>
                    <a:pt x="517014" y="325682"/>
                  </a:cubicBezTo>
                  <a:cubicBezTo>
                    <a:pt x="508235" y="353016"/>
                    <a:pt x="506040" y="381747"/>
                    <a:pt x="498698" y="409400"/>
                  </a:cubicBezTo>
                  <a:cubicBezTo>
                    <a:pt x="483574" y="466183"/>
                    <a:pt x="461547" y="520452"/>
                    <a:pt x="439361" y="574682"/>
                  </a:cubicBezTo>
                  <a:cubicBezTo>
                    <a:pt x="438124" y="577714"/>
                    <a:pt x="436847" y="580787"/>
                    <a:pt x="435370" y="583700"/>
                  </a:cubicBezTo>
                  <a:cubicBezTo>
                    <a:pt x="423080" y="608081"/>
                    <a:pt x="416616" y="630347"/>
                    <a:pt x="429345" y="659437"/>
                  </a:cubicBezTo>
                  <a:cubicBezTo>
                    <a:pt x="445586" y="696627"/>
                    <a:pt x="442713" y="738686"/>
                    <a:pt x="440837" y="779188"/>
                  </a:cubicBezTo>
                  <a:cubicBezTo>
                    <a:pt x="438722" y="824399"/>
                    <a:pt x="432817" y="869211"/>
                    <a:pt x="424996" y="913744"/>
                  </a:cubicBezTo>
                  <a:cubicBezTo>
                    <a:pt x="424477" y="916696"/>
                    <a:pt x="424477" y="919370"/>
                    <a:pt x="425714" y="922323"/>
                  </a:cubicBezTo>
                  <a:cubicBezTo>
                    <a:pt x="445307" y="969090"/>
                    <a:pt x="446464" y="1017972"/>
                    <a:pt x="442713" y="1067572"/>
                  </a:cubicBezTo>
                  <a:cubicBezTo>
                    <a:pt x="440598" y="1095465"/>
                    <a:pt x="439002" y="1123398"/>
                    <a:pt x="437924" y="1151330"/>
                  </a:cubicBezTo>
                  <a:cubicBezTo>
                    <a:pt x="437605" y="1159191"/>
                    <a:pt x="436328" y="1162105"/>
                    <a:pt x="427549" y="1161546"/>
                  </a:cubicBezTo>
                  <a:cubicBezTo>
                    <a:pt x="354725" y="1156877"/>
                    <a:pt x="292755" y="1181578"/>
                    <a:pt x="241677" y="1232974"/>
                  </a:cubicBezTo>
                  <a:cubicBezTo>
                    <a:pt x="214942" y="1259869"/>
                    <a:pt x="198382" y="1292510"/>
                    <a:pt x="199699" y="1331416"/>
                  </a:cubicBezTo>
                  <a:cubicBezTo>
                    <a:pt x="200816" y="1364137"/>
                    <a:pt x="214503" y="1392629"/>
                    <a:pt x="235732" y="1417050"/>
                  </a:cubicBezTo>
                  <a:cubicBezTo>
                    <a:pt x="277750" y="1465373"/>
                    <a:pt x="320567" y="1512939"/>
                    <a:pt x="362666" y="1561182"/>
                  </a:cubicBezTo>
                  <a:cubicBezTo>
                    <a:pt x="427310" y="1635204"/>
                    <a:pt x="492752" y="1708467"/>
                    <a:pt x="564140" y="1776144"/>
                  </a:cubicBezTo>
                  <a:cubicBezTo>
                    <a:pt x="581498" y="1792584"/>
                    <a:pt x="599615" y="1808226"/>
                    <a:pt x="617092" y="1824547"/>
                  </a:cubicBezTo>
                  <a:cubicBezTo>
                    <a:pt x="622359" y="1829495"/>
                    <a:pt x="624993" y="1828418"/>
                    <a:pt x="627148" y="1822233"/>
                  </a:cubicBezTo>
                  <a:cubicBezTo>
                    <a:pt x="634730" y="1800405"/>
                    <a:pt x="629582" y="1779975"/>
                    <a:pt x="615975" y="1763175"/>
                  </a:cubicBezTo>
                  <a:cubicBezTo>
                    <a:pt x="558554" y="1692266"/>
                    <a:pt x="500214" y="1622155"/>
                    <a:pt x="442154" y="1551765"/>
                  </a:cubicBezTo>
                  <a:cubicBezTo>
                    <a:pt x="432218" y="1539714"/>
                    <a:pt x="432138" y="1539834"/>
                    <a:pt x="443830" y="1530137"/>
                  </a:cubicBezTo>
                  <a:cubicBezTo>
                    <a:pt x="485490" y="1495621"/>
                    <a:pt x="527070" y="1461024"/>
                    <a:pt x="568888" y="1426707"/>
                  </a:cubicBezTo>
                  <a:cubicBezTo>
                    <a:pt x="574355" y="1422238"/>
                    <a:pt x="575113" y="1419683"/>
                    <a:pt x="569966" y="1413898"/>
                  </a:cubicBezTo>
                  <a:cubicBezTo>
                    <a:pt x="537763" y="1377545"/>
                    <a:pt x="506120" y="1340674"/>
                    <a:pt x="474197" y="1304083"/>
                  </a:cubicBezTo>
                  <a:cubicBezTo>
                    <a:pt x="455402" y="1282574"/>
                    <a:pt x="431021" y="1271880"/>
                    <a:pt x="403208" y="1267889"/>
                  </a:cubicBezTo>
                  <a:cubicBezTo>
                    <a:pt x="364222" y="1262303"/>
                    <a:pt x="325476" y="1264178"/>
                    <a:pt x="286889" y="1271122"/>
                  </a:cubicBezTo>
                  <a:cubicBezTo>
                    <a:pt x="284455" y="1271561"/>
                    <a:pt x="281382" y="1272798"/>
                    <a:pt x="279626" y="1270523"/>
                  </a:cubicBezTo>
                  <a:cubicBezTo>
                    <a:pt x="277711" y="1268049"/>
                    <a:pt x="280344" y="1265854"/>
                    <a:pt x="281382" y="1263580"/>
                  </a:cubicBezTo>
                  <a:cubicBezTo>
                    <a:pt x="293792" y="1236046"/>
                    <a:pt x="316497" y="1221521"/>
                    <a:pt x="344789" y="1215815"/>
                  </a:cubicBezTo>
                  <a:cubicBezTo>
                    <a:pt x="379425" y="1208832"/>
                    <a:pt x="414541" y="1206079"/>
                    <a:pt x="449975" y="1205879"/>
                  </a:cubicBezTo>
                  <a:cubicBezTo>
                    <a:pt x="544387" y="1205320"/>
                    <a:pt x="626550" y="1237762"/>
                    <a:pt x="699174" y="1296700"/>
                  </a:cubicBezTo>
                  <a:cubicBezTo>
                    <a:pt x="758990" y="1345263"/>
                    <a:pt x="811663" y="1401567"/>
                    <a:pt x="868406" y="1453442"/>
                  </a:cubicBezTo>
                  <a:cubicBezTo>
                    <a:pt x="937998" y="1517088"/>
                    <a:pt x="1014534" y="1570679"/>
                    <a:pt x="1099649" y="1611341"/>
                  </a:cubicBezTo>
                  <a:cubicBezTo>
                    <a:pt x="1159983" y="1640152"/>
                    <a:pt x="1223390" y="1660583"/>
                    <a:pt x="1288632" y="1675347"/>
                  </a:cubicBezTo>
                  <a:cubicBezTo>
                    <a:pt x="1338433" y="1686639"/>
                    <a:pt x="1388911" y="1693822"/>
                    <a:pt x="1439190" y="1702202"/>
                  </a:cubicBezTo>
                  <a:cubicBezTo>
                    <a:pt x="1486236" y="1710063"/>
                    <a:pt x="1533522" y="1716528"/>
                    <a:pt x="1580568" y="1724508"/>
                  </a:cubicBezTo>
                  <a:cubicBezTo>
                    <a:pt x="1642100" y="1734963"/>
                    <a:pt x="1702913" y="1748211"/>
                    <a:pt x="1762450" y="1766646"/>
                  </a:cubicBezTo>
                  <a:cubicBezTo>
                    <a:pt x="1795330" y="1776822"/>
                    <a:pt x="1825378" y="1794340"/>
                    <a:pt x="1855026" y="1811858"/>
                  </a:cubicBezTo>
                  <a:cubicBezTo>
                    <a:pt x="1936151" y="1859663"/>
                    <a:pt x="2003269" y="1922072"/>
                    <a:pt x="2052670" y="2002757"/>
                  </a:cubicBezTo>
                  <a:cubicBezTo>
                    <a:pt x="2081081" y="2049165"/>
                    <a:pt x="2102988" y="2098447"/>
                    <a:pt x="2117833" y="2150840"/>
                  </a:cubicBezTo>
                  <a:cubicBezTo>
                    <a:pt x="2118391" y="2152875"/>
                    <a:pt x="2118391" y="2155708"/>
                    <a:pt x="2121145" y="2155828"/>
                  </a:cubicBezTo>
                  <a:cubicBezTo>
                    <a:pt x="2124776" y="2155948"/>
                    <a:pt x="2124377" y="2152516"/>
                    <a:pt x="2125055" y="2150241"/>
                  </a:cubicBezTo>
                  <a:cubicBezTo>
                    <a:pt x="2164440" y="2016963"/>
                    <a:pt x="2239898" y="1909821"/>
                    <a:pt x="2355739" y="1831929"/>
                  </a:cubicBezTo>
                  <a:cubicBezTo>
                    <a:pt x="2392650" y="1807149"/>
                    <a:pt x="2431356" y="1785362"/>
                    <a:pt x="2472736" y="1769400"/>
                  </a:cubicBezTo>
                  <a:cubicBezTo>
                    <a:pt x="2499911" y="1758906"/>
                    <a:pt x="2528841" y="1752561"/>
                    <a:pt x="2557292" y="1745737"/>
                  </a:cubicBezTo>
                  <a:cubicBezTo>
                    <a:pt x="2586502" y="1738714"/>
                    <a:pt x="2616031" y="1732928"/>
                    <a:pt x="2645560" y="1727421"/>
                  </a:cubicBezTo>
                  <a:cubicBezTo>
                    <a:pt x="2678001" y="1721356"/>
                    <a:pt x="2710643" y="1716328"/>
                    <a:pt x="2743364" y="1711779"/>
                  </a:cubicBezTo>
                  <a:cubicBezTo>
                    <a:pt x="2780794" y="1706592"/>
                    <a:pt x="2818104" y="1700207"/>
                    <a:pt x="2855374" y="1693982"/>
                  </a:cubicBezTo>
                  <a:cubicBezTo>
                    <a:pt x="2883586" y="1689273"/>
                    <a:pt x="2911877" y="1684764"/>
                    <a:pt x="2939810" y="1678739"/>
                  </a:cubicBezTo>
                  <a:cubicBezTo>
                    <a:pt x="2970975" y="1672035"/>
                    <a:pt x="3001820" y="1663974"/>
                    <a:pt x="3032307" y="1654477"/>
                  </a:cubicBezTo>
                  <a:cubicBezTo>
                    <a:pt x="3173007" y="1610623"/>
                    <a:pt x="3292639" y="1532531"/>
                    <a:pt x="3398304" y="1431136"/>
                  </a:cubicBezTo>
                  <a:cubicBezTo>
                    <a:pt x="3440522" y="1390634"/>
                    <a:pt x="3481743" y="1349054"/>
                    <a:pt x="3526236" y="1310946"/>
                  </a:cubicBezTo>
                  <a:cubicBezTo>
                    <a:pt x="3569771" y="1273636"/>
                    <a:pt x="3617137" y="1242670"/>
                    <a:pt x="3672124" y="1224634"/>
                  </a:cubicBezTo>
                  <a:cubicBezTo>
                    <a:pt x="3725674" y="1207036"/>
                    <a:pt x="3780622" y="1203086"/>
                    <a:pt x="3836527" y="1207715"/>
                  </a:cubicBezTo>
                  <a:cubicBezTo>
                    <a:pt x="3856320" y="1209350"/>
                    <a:pt x="3875992" y="1211585"/>
                    <a:pt x="3895465" y="1215416"/>
                  </a:cubicBezTo>
                  <a:cubicBezTo>
                    <a:pt x="3924714" y="1221162"/>
                    <a:pt x="3948177" y="1235128"/>
                    <a:pt x="3961306" y="1263181"/>
                  </a:cubicBezTo>
                  <a:cubicBezTo>
                    <a:pt x="3962383" y="1265455"/>
                    <a:pt x="3965017" y="1267530"/>
                    <a:pt x="3963381" y="1270124"/>
                  </a:cubicBezTo>
                  <a:cubicBezTo>
                    <a:pt x="3961386" y="1273237"/>
                    <a:pt x="3957954" y="1271521"/>
                    <a:pt x="3955320" y="1271002"/>
                  </a:cubicBezTo>
                  <a:cubicBezTo>
                    <a:pt x="3923717" y="1264577"/>
                    <a:pt x="3891714" y="1263619"/>
                    <a:pt x="3859711" y="1265415"/>
                  </a:cubicBezTo>
                  <a:cubicBezTo>
                    <a:pt x="3826791" y="1267251"/>
                    <a:pt x="3795147" y="1274873"/>
                    <a:pt x="3772003" y="1300571"/>
                  </a:cubicBezTo>
                  <a:cubicBezTo>
                    <a:pt x="3737766" y="1338559"/>
                    <a:pt x="3704765" y="1377665"/>
                    <a:pt x="3670966" y="1416052"/>
                  </a:cubicBezTo>
                  <a:cubicBezTo>
                    <a:pt x="3665180" y="1422637"/>
                    <a:pt x="3671246" y="1424273"/>
                    <a:pt x="3674398" y="1426906"/>
                  </a:cubicBezTo>
                  <a:cubicBezTo>
                    <a:pt x="3716497" y="1462022"/>
                    <a:pt x="3758475" y="1497296"/>
                    <a:pt x="3801132" y="1531733"/>
                  </a:cubicBezTo>
                  <a:cubicBezTo>
                    <a:pt x="3809672" y="1538637"/>
                    <a:pt x="3808435" y="1542388"/>
                    <a:pt x="3802369" y="1549690"/>
                  </a:cubicBezTo>
                  <a:cubicBezTo>
                    <a:pt x="3743671" y="1620480"/>
                    <a:pt x="3684973" y="1691308"/>
                    <a:pt x="3626992" y="1762696"/>
                  </a:cubicBezTo>
                  <a:cubicBezTo>
                    <a:pt x="3613824" y="1778897"/>
                    <a:pt x="3608717" y="1798410"/>
                    <a:pt x="3614582" y="1819639"/>
                  </a:cubicBezTo>
                  <a:cubicBezTo>
                    <a:pt x="3617216" y="1829096"/>
                    <a:pt x="3620368" y="1829255"/>
                    <a:pt x="3627671" y="1822831"/>
                  </a:cubicBezTo>
                  <a:cubicBezTo>
                    <a:pt x="3704725" y="1754715"/>
                    <a:pt x="3775275" y="1680255"/>
                    <a:pt x="3843151" y="1603081"/>
                  </a:cubicBezTo>
                  <a:cubicBezTo>
                    <a:pt x="3895624" y="1543425"/>
                    <a:pt x="3948377" y="1483969"/>
                    <a:pt x="4000971" y="1424352"/>
                  </a:cubicBezTo>
                  <a:cubicBezTo>
                    <a:pt x="4020922" y="1401727"/>
                    <a:pt x="4035886" y="1376587"/>
                    <a:pt x="4041273" y="1346221"/>
                  </a:cubicBezTo>
                  <a:cubicBezTo>
                    <a:pt x="4047338" y="1312183"/>
                    <a:pt x="4037522" y="1282135"/>
                    <a:pt x="4018688" y="1254761"/>
                  </a:cubicBezTo>
                  <a:cubicBezTo>
                    <a:pt x="3991513" y="1215296"/>
                    <a:pt x="3953365" y="1190157"/>
                    <a:pt x="3908593" y="1174275"/>
                  </a:cubicBezTo>
                  <a:cubicBezTo>
                    <a:pt x="3878107" y="1163461"/>
                    <a:pt x="3846942" y="1158194"/>
                    <a:pt x="3814580" y="1161347"/>
                  </a:cubicBezTo>
                  <a:cubicBezTo>
                    <a:pt x="3810111" y="1161785"/>
                    <a:pt x="3805043" y="1163421"/>
                    <a:pt x="3804963" y="1155241"/>
                  </a:cubicBezTo>
                  <a:cubicBezTo>
                    <a:pt x="3804405" y="1109232"/>
                    <a:pt x="3797741" y="1063542"/>
                    <a:pt x="3798499" y="1017454"/>
                  </a:cubicBezTo>
                  <a:cubicBezTo>
                    <a:pt x="3798978" y="990478"/>
                    <a:pt x="3801611" y="963584"/>
                    <a:pt x="3811587" y="938524"/>
                  </a:cubicBezTo>
                  <a:cubicBezTo>
                    <a:pt x="3818451" y="921326"/>
                    <a:pt x="3816216" y="905165"/>
                    <a:pt x="3813582" y="888205"/>
                  </a:cubicBezTo>
                  <a:cubicBezTo>
                    <a:pt x="3804644" y="830704"/>
                    <a:pt x="3798180" y="772963"/>
                    <a:pt x="3802489" y="714664"/>
                  </a:cubicBezTo>
                  <a:cubicBezTo>
                    <a:pt x="3804604" y="686053"/>
                    <a:pt x="3809472" y="657801"/>
                    <a:pt x="3823239" y="632023"/>
                  </a:cubicBezTo>
                  <a:cubicBezTo>
                    <a:pt x="3825793" y="627235"/>
                    <a:pt x="3824117" y="623883"/>
                    <a:pt x="3822401" y="619693"/>
                  </a:cubicBezTo>
                  <a:cubicBezTo>
                    <a:pt x="3804764" y="576677"/>
                    <a:pt x="3786448" y="533900"/>
                    <a:pt x="3769928" y="490485"/>
                  </a:cubicBezTo>
                  <a:cubicBezTo>
                    <a:pt x="3752330" y="444196"/>
                    <a:pt x="3738523" y="396711"/>
                    <a:pt x="3731700" y="347390"/>
                  </a:cubicBezTo>
                  <a:cubicBezTo>
                    <a:pt x="3729785" y="333663"/>
                    <a:pt x="3723679" y="320814"/>
                    <a:pt x="3721086" y="307007"/>
                  </a:cubicBezTo>
                  <a:cubicBezTo>
                    <a:pt x="3710152" y="248628"/>
                    <a:pt x="3737965" y="182707"/>
                    <a:pt x="3787246" y="149188"/>
                  </a:cubicBezTo>
                  <a:cubicBezTo>
                    <a:pt x="3835529" y="116347"/>
                    <a:pt x="3892711" y="124288"/>
                    <a:pt x="3932057" y="167863"/>
                  </a:cubicBezTo>
                  <a:cubicBezTo>
                    <a:pt x="3943708" y="180752"/>
                    <a:pt x="3953565" y="194917"/>
                    <a:pt x="3961545" y="210240"/>
                  </a:cubicBezTo>
                  <a:cubicBezTo>
                    <a:pt x="3982096" y="249705"/>
                    <a:pt x="4006876" y="286337"/>
                    <a:pt x="4032733" y="322490"/>
                  </a:cubicBezTo>
                  <a:cubicBezTo>
                    <a:pt x="4066013" y="368938"/>
                    <a:pt x="4088000" y="421252"/>
                    <a:pt x="4105558" y="475401"/>
                  </a:cubicBezTo>
                  <a:cubicBezTo>
                    <a:pt x="4120203" y="520492"/>
                    <a:pt x="4129740" y="566820"/>
                    <a:pt x="4135406" y="613827"/>
                  </a:cubicBezTo>
                  <a:cubicBezTo>
                    <a:pt x="4137122" y="627993"/>
                    <a:pt x="4137561" y="642598"/>
                    <a:pt x="4136363" y="656844"/>
                  </a:cubicBezTo>
                  <a:cubicBezTo>
                    <a:pt x="4133411" y="691520"/>
                    <a:pt x="4143068" y="723562"/>
                    <a:pt x="4154241" y="755565"/>
                  </a:cubicBezTo>
                  <a:cubicBezTo>
                    <a:pt x="4170641" y="802612"/>
                    <a:pt x="4194863" y="846267"/>
                    <a:pt x="4213418" y="892395"/>
                  </a:cubicBezTo>
                  <a:cubicBezTo>
                    <a:pt x="4224671" y="920328"/>
                    <a:pt x="4234327" y="948619"/>
                    <a:pt x="4238677" y="978547"/>
                  </a:cubicBezTo>
                  <a:cubicBezTo>
                    <a:pt x="4239037" y="980981"/>
                    <a:pt x="4237919" y="984812"/>
                    <a:pt x="4242348" y="985331"/>
                  </a:cubicBezTo>
                  <a:cubicBezTo>
                    <a:pt x="4242269" y="1023519"/>
                    <a:pt x="4242269" y="1061786"/>
                    <a:pt x="4242269" y="1100094"/>
                  </a:cubicBezTo>
                  <a:cubicBezTo>
                    <a:pt x="4238837" y="1143669"/>
                    <a:pt x="4236921" y="1187324"/>
                    <a:pt x="4232612" y="1230859"/>
                  </a:cubicBezTo>
                  <a:cubicBezTo>
                    <a:pt x="4227743" y="1280220"/>
                    <a:pt x="4222316" y="1329541"/>
                    <a:pt x="4216211" y="1378742"/>
                  </a:cubicBezTo>
                  <a:cubicBezTo>
                    <a:pt x="4211104" y="1419923"/>
                    <a:pt x="4207632" y="1461343"/>
                    <a:pt x="4201886" y="1502444"/>
                  </a:cubicBezTo>
                  <a:cubicBezTo>
                    <a:pt x="4196579" y="1540353"/>
                    <a:pt x="4193945" y="1578501"/>
                    <a:pt x="4189875" y="1616489"/>
                  </a:cubicBezTo>
                  <a:cubicBezTo>
                    <a:pt x="4187041" y="1642785"/>
                    <a:pt x="4185485" y="1669361"/>
                    <a:pt x="4185326" y="1695818"/>
                  </a:cubicBezTo>
                  <a:cubicBezTo>
                    <a:pt x="4184927" y="1786279"/>
                    <a:pt x="4150450" y="1863014"/>
                    <a:pt x="4093827" y="1931728"/>
                  </a:cubicBezTo>
                  <a:cubicBezTo>
                    <a:pt x="4063938" y="1968001"/>
                    <a:pt x="4025511" y="1994018"/>
                    <a:pt x="3989119" y="2022430"/>
                  </a:cubicBezTo>
                  <a:cubicBezTo>
                    <a:pt x="3915058" y="2080290"/>
                    <a:pt x="3831978" y="2122229"/>
                    <a:pt x="3745387" y="2157664"/>
                  </a:cubicBezTo>
                  <a:cubicBezTo>
                    <a:pt x="3648301" y="2197408"/>
                    <a:pt x="3548502" y="2229131"/>
                    <a:pt x="3447665" y="2257981"/>
                  </a:cubicBezTo>
                  <a:cubicBezTo>
                    <a:pt x="3364147" y="2281844"/>
                    <a:pt x="3280069" y="2303432"/>
                    <a:pt x="3195753" y="2324222"/>
                  </a:cubicBezTo>
                  <a:cubicBezTo>
                    <a:pt x="3181826" y="2327654"/>
                    <a:pt x="3170573" y="2337629"/>
                    <a:pt x="3158523" y="2345291"/>
                  </a:cubicBezTo>
                  <a:cubicBezTo>
                    <a:pt x="3091444" y="2388028"/>
                    <a:pt x="3045156" y="2448642"/>
                    <a:pt x="3009402" y="2518433"/>
                  </a:cubicBezTo>
                  <a:cubicBezTo>
                    <a:pt x="2994039" y="2548401"/>
                    <a:pt x="2978198" y="2578089"/>
                    <a:pt x="2960520" y="2606780"/>
                  </a:cubicBezTo>
                  <a:cubicBezTo>
                    <a:pt x="2956530" y="2613285"/>
                    <a:pt x="2952339" y="2615439"/>
                    <a:pt x="2944918" y="2615320"/>
                  </a:cubicBezTo>
                  <a:cubicBezTo>
                    <a:pt x="2784385" y="2613085"/>
                    <a:pt x="2623852" y="2610851"/>
                    <a:pt x="2463319" y="2609174"/>
                  </a:cubicBezTo>
                  <a:cubicBezTo>
                    <a:pt x="2369426" y="2608177"/>
                    <a:pt x="2275532" y="2608376"/>
                    <a:pt x="2181638" y="2606301"/>
                  </a:cubicBezTo>
                  <a:cubicBezTo>
                    <a:pt x="2173019" y="2606102"/>
                    <a:pt x="2169388" y="2603748"/>
                    <a:pt x="2167792" y="2595168"/>
                  </a:cubicBezTo>
                  <a:cubicBezTo>
                    <a:pt x="2161048" y="2559534"/>
                    <a:pt x="2153227" y="2524099"/>
                    <a:pt x="2146643" y="2488425"/>
                  </a:cubicBezTo>
                  <a:cubicBezTo>
                    <a:pt x="2139500" y="2449839"/>
                    <a:pt x="2131240" y="2411412"/>
                    <a:pt x="2127888" y="2372226"/>
                  </a:cubicBezTo>
                  <a:cubicBezTo>
                    <a:pt x="2127090" y="2362729"/>
                    <a:pt x="2125893" y="2353232"/>
                    <a:pt x="2124696" y="2343735"/>
                  </a:cubicBezTo>
                  <a:cubicBezTo>
                    <a:pt x="2124377" y="2341141"/>
                    <a:pt x="2125414" y="2336951"/>
                    <a:pt x="2120905" y="2337230"/>
                  </a:cubicBezTo>
                  <a:cubicBezTo>
                    <a:pt x="2117433" y="2337430"/>
                    <a:pt x="2118032" y="2340981"/>
                    <a:pt x="2117833" y="2343335"/>
                  </a:cubicBezTo>
                  <a:cubicBezTo>
                    <a:pt x="2115638" y="2369313"/>
                    <a:pt x="2112645" y="2395211"/>
                    <a:pt x="2107936" y="2420909"/>
                  </a:cubicBezTo>
                  <a:cubicBezTo>
                    <a:pt x="2101831" y="2454069"/>
                    <a:pt x="2095806" y="2487269"/>
                    <a:pt x="2089461" y="2520389"/>
                  </a:cubicBezTo>
                  <a:cubicBezTo>
                    <a:pt x="2084712" y="2545209"/>
                    <a:pt x="2079405" y="2569949"/>
                    <a:pt x="2074656" y="2594769"/>
                  </a:cubicBezTo>
                  <a:cubicBezTo>
                    <a:pt x="2073260" y="2601992"/>
                    <a:pt x="2071385" y="2606222"/>
                    <a:pt x="2062326" y="2606301"/>
                  </a:cubicBezTo>
                  <a:cubicBezTo>
                    <a:pt x="1809376" y="2609055"/>
                    <a:pt x="1556427" y="2612087"/>
                    <a:pt x="1303517" y="2615479"/>
                  </a:cubicBezTo>
                  <a:cubicBezTo>
                    <a:pt x="1291426" y="2615639"/>
                    <a:pt x="1285041" y="2612048"/>
                    <a:pt x="1278697" y="2601593"/>
                  </a:cubicBezTo>
                  <a:cubicBezTo>
                    <a:pt x="1253158" y="2559654"/>
                    <a:pt x="1232448" y="2515081"/>
                    <a:pt x="1207189" y="2472983"/>
                  </a:cubicBezTo>
                  <a:cubicBezTo>
                    <a:pt x="1169520" y="2410174"/>
                    <a:pt x="1117765" y="2362410"/>
                    <a:pt x="1054118" y="2327454"/>
                  </a:cubicBezTo>
                  <a:cubicBezTo>
                    <a:pt x="1041030" y="2320271"/>
                    <a:pt x="1024829" y="2318595"/>
                    <a:pt x="1009905" y="2315004"/>
                  </a:cubicBezTo>
                  <a:cubicBezTo>
                    <a:pt x="922276" y="2293775"/>
                    <a:pt x="835246" y="2270392"/>
                    <a:pt x="748815" y="2244654"/>
                  </a:cubicBezTo>
                  <a:cubicBezTo>
                    <a:pt x="651130" y="2215604"/>
                    <a:pt x="554563" y="2183322"/>
                    <a:pt x="461108" y="2142381"/>
                  </a:cubicBezTo>
                  <a:cubicBezTo>
                    <a:pt x="396065" y="2113889"/>
                    <a:pt x="333536" y="2080849"/>
                    <a:pt x="275795" y="2039309"/>
                  </a:cubicBezTo>
                  <a:cubicBezTo>
                    <a:pt x="240560" y="2013970"/>
                    <a:pt x="205565" y="1988073"/>
                    <a:pt x="173681" y="1958743"/>
                  </a:cubicBezTo>
                  <a:cubicBezTo>
                    <a:pt x="143594" y="1931050"/>
                    <a:pt x="120609" y="1897052"/>
                    <a:pt x="100299" y="1861498"/>
                  </a:cubicBezTo>
                  <a:cubicBezTo>
                    <a:pt x="80147" y="1826143"/>
                    <a:pt x="67219" y="1788115"/>
                    <a:pt x="61113" y="1747972"/>
                  </a:cubicBezTo>
                  <a:cubicBezTo>
                    <a:pt x="58679" y="1732050"/>
                    <a:pt x="58439" y="1715730"/>
                    <a:pt x="57522" y="1699569"/>
                  </a:cubicBezTo>
                  <a:cubicBezTo>
                    <a:pt x="55048" y="1655874"/>
                    <a:pt x="51895" y="1612259"/>
                    <a:pt x="47905" y="1568644"/>
                  </a:cubicBezTo>
                  <a:cubicBezTo>
                    <a:pt x="43875" y="1524710"/>
                    <a:pt x="37929" y="1481015"/>
                    <a:pt x="33221" y="1437201"/>
                  </a:cubicBezTo>
                  <a:cubicBezTo>
                    <a:pt x="27674" y="1385327"/>
                    <a:pt x="19973" y="1333691"/>
                    <a:pt x="14545" y="1281816"/>
                  </a:cubicBezTo>
                  <a:cubicBezTo>
                    <a:pt x="9877" y="1237203"/>
                    <a:pt x="6804" y="1192431"/>
                    <a:pt x="3492" y="1147699"/>
                  </a:cubicBezTo>
                  <a:cubicBezTo>
                    <a:pt x="978" y="1114300"/>
                    <a:pt x="1417" y="1080741"/>
                    <a:pt x="220" y="1047302"/>
                  </a:cubicBezTo>
                  <a:cubicBezTo>
                    <a:pt x="-2134" y="981460"/>
                    <a:pt x="14505" y="920488"/>
                    <a:pt x="42359" y="861589"/>
                  </a:cubicBezTo>
                  <a:cubicBezTo>
                    <a:pt x="63108" y="817655"/>
                    <a:pt x="84417" y="773841"/>
                    <a:pt x="97785" y="726795"/>
                  </a:cubicBezTo>
                  <a:cubicBezTo>
                    <a:pt x="103650" y="706244"/>
                    <a:pt x="107401" y="685654"/>
                    <a:pt x="106284" y="663946"/>
                  </a:cubicBezTo>
                  <a:cubicBezTo>
                    <a:pt x="103810" y="615463"/>
                    <a:pt x="112589" y="568137"/>
                    <a:pt x="124121" y="521290"/>
                  </a:cubicBezTo>
                  <a:cubicBezTo>
                    <a:pt x="139883" y="457325"/>
                    <a:pt x="163825" y="396671"/>
                    <a:pt x="197863" y="340127"/>
                  </a:cubicBezTo>
                  <a:cubicBezTo>
                    <a:pt x="209635" y="320575"/>
                    <a:pt x="223681" y="302698"/>
                    <a:pt x="237208" y="284421"/>
                  </a:cubicBezTo>
                  <a:cubicBezTo>
                    <a:pt x="258038" y="256290"/>
                    <a:pt x="271486" y="223848"/>
                    <a:pt x="290280" y="194559"/>
                  </a:cubicBezTo>
                  <a:cubicBezTo>
                    <a:pt x="308157" y="166705"/>
                    <a:pt x="330264" y="143162"/>
                    <a:pt x="362786" y="133346"/>
                  </a:cubicBezTo>
                  <a:cubicBezTo>
                    <a:pt x="372313" y="130473"/>
                    <a:pt x="381628" y="128922"/>
                    <a:pt x="390709" y="128605"/>
                  </a:cubicBezTo>
                  <a:close/>
                  <a:moveTo>
                    <a:pt x="3404973" y="1263"/>
                  </a:moveTo>
                  <a:cubicBezTo>
                    <a:pt x="3412822" y="82"/>
                    <a:pt x="3421329" y="386"/>
                    <a:pt x="3430268" y="2301"/>
                  </a:cubicBezTo>
                  <a:cubicBezTo>
                    <a:pt x="3473683" y="11559"/>
                    <a:pt x="3510195" y="34583"/>
                    <a:pt x="3545749" y="59244"/>
                  </a:cubicBezTo>
                  <a:cubicBezTo>
                    <a:pt x="3598742" y="95956"/>
                    <a:pt x="3647305" y="138054"/>
                    <a:pt x="3692476" y="184103"/>
                  </a:cubicBezTo>
                  <a:cubicBezTo>
                    <a:pt x="3698900" y="190647"/>
                    <a:pt x="3697943" y="193999"/>
                    <a:pt x="3692356" y="199745"/>
                  </a:cubicBezTo>
                  <a:cubicBezTo>
                    <a:pt x="3678709" y="213751"/>
                    <a:pt x="3667217" y="229473"/>
                    <a:pt x="3658877" y="247271"/>
                  </a:cubicBezTo>
                  <a:cubicBezTo>
                    <a:pt x="3644272" y="278515"/>
                    <a:pt x="3648302" y="310199"/>
                    <a:pt x="3657001" y="341962"/>
                  </a:cubicBezTo>
                  <a:cubicBezTo>
                    <a:pt x="3681981" y="433422"/>
                    <a:pt x="3718373" y="520531"/>
                    <a:pt x="3757798" y="606444"/>
                  </a:cubicBezTo>
                  <a:cubicBezTo>
                    <a:pt x="3763943" y="619892"/>
                    <a:pt x="3764462" y="632222"/>
                    <a:pt x="3761589" y="646588"/>
                  </a:cubicBezTo>
                  <a:cubicBezTo>
                    <a:pt x="3753369" y="688207"/>
                    <a:pt x="3744510" y="729587"/>
                    <a:pt x="3734255" y="773521"/>
                  </a:cubicBezTo>
                  <a:cubicBezTo>
                    <a:pt x="3683896" y="687529"/>
                    <a:pt x="3631183" y="606165"/>
                    <a:pt x="3593913" y="516422"/>
                  </a:cubicBezTo>
                  <a:cubicBezTo>
                    <a:pt x="3582701" y="489406"/>
                    <a:pt x="3573642" y="461474"/>
                    <a:pt x="3566779" y="432943"/>
                  </a:cubicBezTo>
                  <a:cubicBezTo>
                    <a:pt x="3565183" y="426239"/>
                    <a:pt x="3561471" y="421889"/>
                    <a:pt x="3557003" y="417500"/>
                  </a:cubicBezTo>
                  <a:cubicBezTo>
                    <a:pt x="3517936" y="379073"/>
                    <a:pt x="3478073" y="341403"/>
                    <a:pt x="3442997" y="299106"/>
                  </a:cubicBezTo>
                  <a:cubicBezTo>
                    <a:pt x="3410516" y="259960"/>
                    <a:pt x="3381346" y="218660"/>
                    <a:pt x="3366422" y="169339"/>
                  </a:cubicBezTo>
                  <a:cubicBezTo>
                    <a:pt x="3354491" y="129874"/>
                    <a:pt x="3349662" y="89651"/>
                    <a:pt x="3358201" y="48590"/>
                  </a:cubicBezTo>
                  <a:cubicBezTo>
                    <a:pt x="3363798" y="21714"/>
                    <a:pt x="3381425" y="4805"/>
                    <a:pt x="3404973" y="1263"/>
                  </a:cubicBezTo>
                  <a:close/>
                  <a:moveTo>
                    <a:pt x="819205" y="866"/>
                  </a:moveTo>
                  <a:cubicBezTo>
                    <a:pt x="847457" y="-3923"/>
                    <a:pt x="872157" y="11440"/>
                    <a:pt x="881774" y="39492"/>
                  </a:cubicBezTo>
                  <a:cubicBezTo>
                    <a:pt x="890314" y="64432"/>
                    <a:pt x="889356" y="90170"/>
                    <a:pt x="887042" y="115908"/>
                  </a:cubicBezTo>
                  <a:cubicBezTo>
                    <a:pt x="880577" y="187894"/>
                    <a:pt x="844145" y="245635"/>
                    <a:pt x="799413" y="299385"/>
                  </a:cubicBezTo>
                  <a:cubicBezTo>
                    <a:pt x="765215" y="340446"/>
                    <a:pt x="726748" y="377477"/>
                    <a:pt x="688360" y="414468"/>
                  </a:cubicBezTo>
                  <a:cubicBezTo>
                    <a:pt x="680539" y="422010"/>
                    <a:pt x="676070" y="430429"/>
                    <a:pt x="673516" y="440605"/>
                  </a:cubicBezTo>
                  <a:cubicBezTo>
                    <a:pt x="657155" y="506207"/>
                    <a:pt x="628305" y="566621"/>
                    <a:pt x="595384" y="625120"/>
                  </a:cubicBezTo>
                  <a:cubicBezTo>
                    <a:pt x="568569" y="672725"/>
                    <a:pt x="540198" y="719452"/>
                    <a:pt x="512504" y="766579"/>
                  </a:cubicBezTo>
                  <a:cubicBezTo>
                    <a:pt x="511547" y="768215"/>
                    <a:pt x="510470" y="769691"/>
                    <a:pt x="508474" y="772724"/>
                  </a:cubicBezTo>
                  <a:cubicBezTo>
                    <a:pt x="496024" y="724839"/>
                    <a:pt x="487604" y="678391"/>
                    <a:pt x="478108" y="632143"/>
                  </a:cubicBezTo>
                  <a:cubicBezTo>
                    <a:pt x="477150" y="627514"/>
                    <a:pt x="477868" y="623005"/>
                    <a:pt x="480023" y="618296"/>
                  </a:cubicBezTo>
                  <a:cubicBezTo>
                    <a:pt x="510988" y="549502"/>
                    <a:pt x="540876" y="480269"/>
                    <a:pt x="565297" y="408841"/>
                  </a:cubicBezTo>
                  <a:cubicBezTo>
                    <a:pt x="576310" y="376599"/>
                    <a:pt x="586925" y="344118"/>
                    <a:pt x="592312" y="310359"/>
                  </a:cubicBezTo>
                  <a:cubicBezTo>
                    <a:pt x="598457" y="271652"/>
                    <a:pt x="583932" y="239170"/>
                    <a:pt x="559751" y="209961"/>
                  </a:cubicBezTo>
                  <a:cubicBezTo>
                    <a:pt x="554523" y="203656"/>
                    <a:pt x="544068" y="198548"/>
                    <a:pt x="545545" y="190647"/>
                  </a:cubicBezTo>
                  <a:cubicBezTo>
                    <a:pt x="546782" y="183944"/>
                    <a:pt x="555481" y="178477"/>
                    <a:pt x="561307" y="172850"/>
                  </a:cubicBezTo>
                  <a:cubicBezTo>
                    <a:pt x="621242" y="115110"/>
                    <a:pt x="684091" y="61160"/>
                    <a:pt x="758192" y="21895"/>
                  </a:cubicBezTo>
                  <a:cubicBezTo>
                    <a:pt x="777426" y="11719"/>
                    <a:pt x="797777" y="4497"/>
                    <a:pt x="819205" y="866"/>
                  </a:cubicBezTo>
                  <a:close/>
                </a:path>
              </a:pathLst>
            </a:custGeom>
            <a:solidFill>
              <a:srgbClr val="F0D7C2"/>
            </a:solidFill>
            <a:ln w="65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30" name="직사각형 29">
              <a:extLst>
                <a:ext uri="{FF2B5EF4-FFF2-40B4-BE49-F238E27FC236}">
                  <a16:creationId xmlns:a16="http://schemas.microsoft.com/office/drawing/2014/main" id="{8F75BCB3-A26B-44B4-BF45-103D2D5E049A}"/>
                </a:ext>
              </a:extLst>
            </p:cNvPr>
            <p:cNvSpPr/>
            <p:nvPr/>
          </p:nvSpPr>
          <p:spPr>
            <a:xfrm>
              <a:off x="8406808" y="3813646"/>
              <a:ext cx="221032" cy="46732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1" name="직사각형 30">
              <a:extLst>
                <a:ext uri="{FF2B5EF4-FFF2-40B4-BE49-F238E27FC236}">
                  <a16:creationId xmlns:a16="http://schemas.microsoft.com/office/drawing/2014/main" id="{8D9361AD-2D0E-405B-98D3-670CA7B6DB7B}"/>
                </a:ext>
              </a:extLst>
            </p:cNvPr>
            <p:cNvSpPr/>
            <p:nvPr/>
          </p:nvSpPr>
          <p:spPr>
            <a:xfrm>
              <a:off x="8401622" y="4288743"/>
              <a:ext cx="221032" cy="46732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2" name="직사각형 31">
              <a:extLst>
                <a:ext uri="{FF2B5EF4-FFF2-40B4-BE49-F238E27FC236}">
                  <a16:creationId xmlns:a16="http://schemas.microsoft.com/office/drawing/2014/main" id="{32CF3F58-A63F-4F68-A3C1-6C72DCAFEF1E}"/>
                </a:ext>
              </a:extLst>
            </p:cNvPr>
            <p:cNvSpPr/>
            <p:nvPr/>
          </p:nvSpPr>
          <p:spPr>
            <a:xfrm rot="21396034">
              <a:off x="8571165" y="3539811"/>
              <a:ext cx="898509" cy="7155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3" name="직사각형 32">
              <a:extLst>
                <a:ext uri="{FF2B5EF4-FFF2-40B4-BE49-F238E27FC236}">
                  <a16:creationId xmlns:a16="http://schemas.microsoft.com/office/drawing/2014/main" id="{9B1F3C2F-A1B4-4C3D-A3E2-D25B63AA2D44}"/>
                </a:ext>
              </a:extLst>
            </p:cNvPr>
            <p:cNvSpPr/>
            <p:nvPr/>
          </p:nvSpPr>
          <p:spPr>
            <a:xfrm rot="203966" flipH="1">
              <a:off x="8571143" y="4324264"/>
              <a:ext cx="924904" cy="7155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sp>
        <p:nvSpPr>
          <p:cNvPr id="149" name="TextBox 148">
            <a:extLst>
              <a:ext uri="{FF2B5EF4-FFF2-40B4-BE49-F238E27FC236}">
                <a16:creationId xmlns:a16="http://schemas.microsoft.com/office/drawing/2014/main" id="{915DAF89-F11D-472C-864A-7269AEDA578B}"/>
              </a:ext>
            </a:extLst>
          </p:cNvPr>
          <p:cNvSpPr txBox="1"/>
          <p:nvPr/>
        </p:nvSpPr>
        <p:spPr>
          <a:xfrm>
            <a:off x="3102855" y="299907"/>
            <a:ext cx="6224088" cy="677108"/>
          </a:xfrm>
          <a:prstGeom prst="rect">
            <a:avLst/>
          </a:prstGeom>
          <a:noFill/>
        </p:spPr>
        <p:txBody>
          <a:bodyPr wrap="square" lIns="36000" tIns="0" rIns="36000" bIns="0" rtlCol="0" anchor="ctr">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fa-IR" altLang="ko-KR" sz="4400" b="0" i="0" u="none" strike="noStrike" kern="1200" cap="none" spc="0" normalizeH="0" baseline="0" noProof="0" dirty="0">
                <a:ln>
                  <a:noFill/>
                </a:ln>
                <a:solidFill>
                  <a:prstClr val="black">
                    <a:lumMod val="75000"/>
                    <a:lumOff val="25000"/>
                  </a:prstClr>
                </a:solidFill>
                <a:effectLst/>
                <a:uLnTx/>
                <a:uFillTx/>
                <a:latin typeface="Arial"/>
                <a:cs typeface="B Titr" panose="00000700000000000000" pitchFamily="2" charset="-78"/>
              </a:rPr>
              <a:t>مزایای بانک‌های </a:t>
            </a:r>
            <a:r>
              <a:rPr kumimoji="0" lang="en-US" altLang="ko-KR" sz="44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Offshore</a:t>
            </a:r>
            <a:endParaRPr kumimoji="0" lang="ko-KR" altLang="en-US" sz="44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p:txBody>
      </p:sp>
      <p:sp>
        <p:nvSpPr>
          <p:cNvPr id="162" name="Oval 279">
            <a:extLst>
              <a:ext uri="{FF2B5EF4-FFF2-40B4-BE49-F238E27FC236}">
                <a16:creationId xmlns:a16="http://schemas.microsoft.com/office/drawing/2014/main" id="{D8C4B499-D874-4516-A0E1-E3F66F054DD1}"/>
              </a:ext>
            </a:extLst>
          </p:cNvPr>
          <p:cNvSpPr/>
          <p:nvPr/>
        </p:nvSpPr>
        <p:spPr>
          <a:xfrm>
            <a:off x="707404" y="5352429"/>
            <a:ext cx="546492" cy="5464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165" name="TextBox 164">
            <a:extLst>
              <a:ext uri="{FF2B5EF4-FFF2-40B4-BE49-F238E27FC236}">
                <a16:creationId xmlns:a16="http://schemas.microsoft.com/office/drawing/2014/main" id="{AAC967CF-3AB9-463C-A2FB-043A1A395816}"/>
              </a:ext>
            </a:extLst>
          </p:cNvPr>
          <p:cNvSpPr txBox="1"/>
          <p:nvPr/>
        </p:nvSpPr>
        <p:spPr>
          <a:xfrm>
            <a:off x="1270264" y="5426507"/>
            <a:ext cx="1692000" cy="369332"/>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fa-IR" altLang="ko-KR" b="1" dirty="0">
                <a:cs typeface="B Mitra" panose="00000400000000000000" pitchFamily="2" charset="-78"/>
              </a:rPr>
              <a:t>نرخ بهره</a:t>
            </a:r>
          </a:p>
        </p:txBody>
      </p:sp>
      <p:sp>
        <p:nvSpPr>
          <p:cNvPr id="166" name="Oval 283">
            <a:extLst>
              <a:ext uri="{FF2B5EF4-FFF2-40B4-BE49-F238E27FC236}">
                <a16:creationId xmlns:a16="http://schemas.microsoft.com/office/drawing/2014/main" id="{74E093CD-F4E7-407D-8F20-AF7B1750B590}"/>
              </a:ext>
            </a:extLst>
          </p:cNvPr>
          <p:cNvSpPr/>
          <p:nvPr/>
        </p:nvSpPr>
        <p:spPr>
          <a:xfrm>
            <a:off x="3547252" y="5352429"/>
            <a:ext cx="546492" cy="5464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169" name="TextBox 168">
            <a:extLst>
              <a:ext uri="{FF2B5EF4-FFF2-40B4-BE49-F238E27FC236}">
                <a16:creationId xmlns:a16="http://schemas.microsoft.com/office/drawing/2014/main" id="{DD92AA7C-3448-4468-A568-AF2C9752C5AA}"/>
              </a:ext>
            </a:extLst>
          </p:cNvPr>
          <p:cNvSpPr txBox="1"/>
          <p:nvPr/>
        </p:nvSpPr>
        <p:spPr>
          <a:xfrm>
            <a:off x="4110112" y="5413794"/>
            <a:ext cx="1692000" cy="369332"/>
          </a:xfrm>
          <a:prstGeom prst="rect">
            <a:avLst/>
          </a:prstGeom>
          <a:noFill/>
        </p:spPr>
        <p:txBody>
          <a:bodyPr wrap="square" rtlCol="0">
            <a:spAutoFit/>
          </a:bodyPr>
          <a:lstStyle/>
          <a:p>
            <a:r>
              <a:rPr lang="fa-IR" altLang="ko-KR" b="1" dirty="0">
                <a:cs typeface="B Mitra" panose="00000400000000000000" pitchFamily="2" charset="-78"/>
              </a:rPr>
              <a:t>حفاظت از دارایی</a:t>
            </a:r>
          </a:p>
        </p:txBody>
      </p:sp>
      <p:sp>
        <p:nvSpPr>
          <p:cNvPr id="170" name="Oval 287">
            <a:extLst>
              <a:ext uri="{FF2B5EF4-FFF2-40B4-BE49-F238E27FC236}">
                <a16:creationId xmlns:a16="http://schemas.microsoft.com/office/drawing/2014/main" id="{6DDCFC21-A333-4FD2-8D15-3168598B03B4}"/>
              </a:ext>
            </a:extLst>
          </p:cNvPr>
          <p:cNvSpPr/>
          <p:nvPr/>
        </p:nvSpPr>
        <p:spPr>
          <a:xfrm>
            <a:off x="6387100" y="5352429"/>
            <a:ext cx="546492" cy="5464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173" name="TextBox 172">
            <a:extLst>
              <a:ext uri="{FF2B5EF4-FFF2-40B4-BE49-F238E27FC236}">
                <a16:creationId xmlns:a16="http://schemas.microsoft.com/office/drawing/2014/main" id="{5476FBE8-00C8-4161-A1DE-20F2F2E79609}"/>
              </a:ext>
            </a:extLst>
          </p:cNvPr>
          <p:cNvSpPr txBox="1"/>
          <p:nvPr/>
        </p:nvSpPr>
        <p:spPr>
          <a:xfrm>
            <a:off x="6949960" y="5410606"/>
            <a:ext cx="1692000" cy="369332"/>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fa-IR" altLang="ko-KR" b="1" dirty="0">
                <a:cs typeface="B Mitra" panose="00000400000000000000" pitchFamily="2" charset="-78"/>
              </a:rPr>
              <a:t>پس انداز مالیاتی</a:t>
            </a:r>
          </a:p>
        </p:txBody>
      </p:sp>
      <p:sp>
        <p:nvSpPr>
          <p:cNvPr id="174" name="Oval 291">
            <a:extLst>
              <a:ext uri="{FF2B5EF4-FFF2-40B4-BE49-F238E27FC236}">
                <a16:creationId xmlns:a16="http://schemas.microsoft.com/office/drawing/2014/main" id="{9B40B388-0DF6-459D-B0DB-9F93F00BC97E}"/>
              </a:ext>
            </a:extLst>
          </p:cNvPr>
          <p:cNvSpPr/>
          <p:nvPr/>
        </p:nvSpPr>
        <p:spPr>
          <a:xfrm>
            <a:off x="9226948" y="5352429"/>
            <a:ext cx="546492" cy="5464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177" name="TextBox 176">
            <a:extLst>
              <a:ext uri="{FF2B5EF4-FFF2-40B4-BE49-F238E27FC236}">
                <a16:creationId xmlns:a16="http://schemas.microsoft.com/office/drawing/2014/main" id="{67E96792-A75E-4C1F-8965-D8BE6D1BDF2E}"/>
              </a:ext>
            </a:extLst>
          </p:cNvPr>
          <p:cNvSpPr txBox="1"/>
          <p:nvPr/>
        </p:nvSpPr>
        <p:spPr>
          <a:xfrm>
            <a:off x="9874571" y="5453062"/>
            <a:ext cx="19284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a-IR" altLang="ko-KR" b="1" dirty="0">
                <a:cs typeface="B Mitra" panose="00000400000000000000" pitchFamily="2" charset="-78"/>
              </a:rPr>
              <a:t>حفظ حریم خصوصی</a:t>
            </a:r>
          </a:p>
        </p:txBody>
      </p:sp>
      <p:sp>
        <p:nvSpPr>
          <p:cNvPr id="178" name="Rectangle 30">
            <a:extLst>
              <a:ext uri="{FF2B5EF4-FFF2-40B4-BE49-F238E27FC236}">
                <a16:creationId xmlns:a16="http://schemas.microsoft.com/office/drawing/2014/main" id="{F976F230-3520-48A5-9873-46DD00A879CA}"/>
              </a:ext>
            </a:extLst>
          </p:cNvPr>
          <p:cNvSpPr/>
          <p:nvPr/>
        </p:nvSpPr>
        <p:spPr>
          <a:xfrm>
            <a:off x="848108" y="5488566"/>
            <a:ext cx="272745" cy="271948"/>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179" name="Rounded Rectangle 5">
            <a:extLst>
              <a:ext uri="{FF2B5EF4-FFF2-40B4-BE49-F238E27FC236}">
                <a16:creationId xmlns:a16="http://schemas.microsoft.com/office/drawing/2014/main" id="{EFA845F2-3CF4-42D7-855D-391AB3AC506E}"/>
              </a:ext>
            </a:extLst>
          </p:cNvPr>
          <p:cNvSpPr/>
          <p:nvPr/>
        </p:nvSpPr>
        <p:spPr>
          <a:xfrm flipH="1">
            <a:off x="3647113" y="5494952"/>
            <a:ext cx="336779" cy="27782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181" name="Oval 21">
            <a:extLst>
              <a:ext uri="{FF2B5EF4-FFF2-40B4-BE49-F238E27FC236}">
                <a16:creationId xmlns:a16="http://schemas.microsoft.com/office/drawing/2014/main" id="{64263118-C700-441E-994B-DB4600E02924}"/>
              </a:ext>
            </a:extLst>
          </p:cNvPr>
          <p:cNvSpPr>
            <a:spLocks noChangeAspect="1"/>
          </p:cNvSpPr>
          <p:nvPr/>
        </p:nvSpPr>
        <p:spPr>
          <a:xfrm>
            <a:off x="9343899" y="5458823"/>
            <a:ext cx="328372" cy="3311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15" name="TextBox 14">
            <a:extLst>
              <a:ext uri="{FF2B5EF4-FFF2-40B4-BE49-F238E27FC236}">
                <a16:creationId xmlns:a16="http://schemas.microsoft.com/office/drawing/2014/main" id="{F446A5E0-144F-428F-C2F0-547DC145DBDB}"/>
              </a:ext>
            </a:extLst>
          </p:cNvPr>
          <p:cNvSpPr txBox="1"/>
          <p:nvPr/>
        </p:nvSpPr>
        <p:spPr>
          <a:xfrm>
            <a:off x="363196" y="4376618"/>
            <a:ext cx="6094206" cy="369332"/>
          </a:xfrm>
          <a:prstGeom prst="rect">
            <a:avLst/>
          </a:prstGeom>
          <a:noFill/>
        </p:spPr>
        <p:txBody>
          <a:bodyPr wrap="square">
            <a:spAutoFit/>
          </a:bodyPr>
          <a:lstStyle/>
          <a:p>
            <a:r>
              <a:rPr lang="fa-IR" b="1" dirty="0">
                <a:cs typeface="B Mitra" panose="00000400000000000000" pitchFamily="2" charset="-78"/>
              </a:rPr>
              <a:t>ثبات اقتصادی و سیاسی</a:t>
            </a:r>
          </a:p>
        </p:txBody>
      </p:sp>
      <p:sp>
        <p:nvSpPr>
          <p:cNvPr id="19" name="TextBox 18">
            <a:extLst>
              <a:ext uri="{FF2B5EF4-FFF2-40B4-BE49-F238E27FC236}">
                <a16:creationId xmlns:a16="http://schemas.microsoft.com/office/drawing/2014/main" id="{BCE4896C-7F3C-0A19-05BF-DE84FB40B6AC}"/>
              </a:ext>
            </a:extLst>
          </p:cNvPr>
          <p:cNvSpPr txBox="1"/>
          <p:nvPr/>
        </p:nvSpPr>
        <p:spPr>
          <a:xfrm>
            <a:off x="10459550" y="3334270"/>
            <a:ext cx="2645907" cy="369332"/>
          </a:xfrm>
          <a:prstGeom prst="rect">
            <a:avLst/>
          </a:prstGeom>
          <a:noFill/>
        </p:spPr>
        <p:txBody>
          <a:bodyPr wrap="square">
            <a:spAutoFit/>
          </a:bodyPr>
          <a:lstStyle/>
          <a:p>
            <a:r>
              <a:rPr lang="fa-IR" b="1" dirty="0">
                <a:cs typeface="B Mitra" panose="00000400000000000000" pitchFamily="2" charset="-78"/>
              </a:rPr>
              <a:t>کنترل سرمایه</a:t>
            </a:r>
          </a:p>
        </p:txBody>
      </p:sp>
      <p:sp>
        <p:nvSpPr>
          <p:cNvPr id="22" name="TextBox 21">
            <a:extLst>
              <a:ext uri="{FF2B5EF4-FFF2-40B4-BE49-F238E27FC236}">
                <a16:creationId xmlns:a16="http://schemas.microsoft.com/office/drawing/2014/main" id="{D24C0839-7C72-F724-6FE7-6D869B8A6759}"/>
              </a:ext>
            </a:extLst>
          </p:cNvPr>
          <p:cNvSpPr txBox="1"/>
          <p:nvPr/>
        </p:nvSpPr>
        <p:spPr>
          <a:xfrm>
            <a:off x="1079540" y="3324680"/>
            <a:ext cx="6477918" cy="369332"/>
          </a:xfrm>
          <a:prstGeom prst="rect">
            <a:avLst/>
          </a:prstGeom>
          <a:noFill/>
        </p:spPr>
        <p:txBody>
          <a:bodyPr wrap="square">
            <a:spAutoFit/>
          </a:bodyPr>
          <a:lstStyle/>
          <a:p>
            <a:r>
              <a:rPr lang="fa-IR" b="1" dirty="0">
                <a:cs typeface="B Mitra" panose="00000400000000000000" pitchFamily="2" charset="-78"/>
              </a:rPr>
              <a:t>تنوع بخشی</a:t>
            </a:r>
          </a:p>
        </p:txBody>
      </p:sp>
      <p:sp>
        <p:nvSpPr>
          <p:cNvPr id="24" name="TextBox 23">
            <a:extLst>
              <a:ext uri="{FF2B5EF4-FFF2-40B4-BE49-F238E27FC236}">
                <a16:creationId xmlns:a16="http://schemas.microsoft.com/office/drawing/2014/main" id="{AFC0D097-950B-3DCD-B734-1D1B07568DA4}"/>
              </a:ext>
            </a:extLst>
          </p:cNvPr>
          <p:cNvSpPr txBox="1"/>
          <p:nvPr/>
        </p:nvSpPr>
        <p:spPr>
          <a:xfrm>
            <a:off x="9899753" y="4459012"/>
            <a:ext cx="2645907" cy="369332"/>
          </a:xfrm>
          <a:prstGeom prst="rect">
            <a:avLst/>
          </a:prstGeom>
          <a:noFill/>
        </p:spPr>
        <p:txBody>
          <a:bodyPr wrap="square">
            <a:spAutoFit/>
          </a:bodyPr>
          <a:lstStyle/>
          <a:p>
            <a:r>
              <a:rPr lang="fa-IR" b="1" dirty="0">
                <a:cs typeface="B Mitra" panose="00000400000000000000" pitchFamily="2" charset="-78"/>
              </a:rPr>
              <a:t>در دسترس بودن</a:t>
            </a:r>
          </a:p>
        </p:txBody>
      </p:sp>
      <p:sp>
        <p:nvSpPr>
          <p:cNvPr id="150" name="Oval 291">
            <a:extLst>
              <a:ext uri="{FF2B5EF4-FFF2-40B4-BE49-F238E27FC236}">
                <a16:creationId xmlns:a16="http://schemas.microsoft.com/office/drawing/2014/main" id="{5C13695D-7790-F382-A48A-B27B2E204FEF}"/>
              </a:ext>
            </a:extLst>
          </p:cNvPr>
          <p:cNvSpPr/>
          <p:nvPr/>
        </p:nvSpPr>
        <p:spPr>
          <a:xfrm>
            <a:off x="386685" y="3213075"/>
            <a:ext cx="546492" cy="5464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151" name="Oval 291">
            <a:extLst>
              <a:ext uri="{FF2B5EF4-FFF2-40B4-BE49-F238E27FC236}">
                <a16:creationId xmlns:a16="http://schemas.microsoft.com/office/drawing/2014/main" id="{D9CD8D0A-4E3B-13E9-EE79-5E64AB05FD1D}"/>
              </a:ext>
            </a:extLst>
          </p:cNvPr>
          <p:cNvSpPr/>
          <p:nvPr/>
        </p:nvSpPr>
        <p:spPr>
          <a:xfrm>
            <a:off x="9913058" y="3223140"/>
            <a:ext cx="546492" cy="5464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152" name="Oval 291">
            <a:extLst>
              <a:ext uri="{FF2B5EF4-FFF2-40B4-BE49-F238E27FC236}">
                <a16:creationId xmlns:a16="http://schemas.microsoft.com/office/drawing/2014/main" id="{C6DA7492-56FD-8BA5-490D-3E9A2BE0973F}"/>
              </a:ext>
            </a:extLst>
          </p:cNvPr>
          <p:cNvSpPr/>
          <p:nvPr/>
        </p:nvSpPr>
        <p:spPr>
          <a:xfrm>
            <a:off x="11401106" y="4394993"/>
            <a:ext cx="546492" cy="5464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153" name="Oval 291">
            <a:extLst>
              <a:ext uri="{FF2B5EF4-FFF2-40B4-BE49-F238E27FC236}">
                <a16:creationId xmlns:a16="http://schemas.microsoft.com/office/drawing/2014/main" id="{BE0AED63-7228-37E9-D266-AE238A3E309D}"/>
              </a:ext>
            </a:extLst>
          </p:cNvPr>
          <p:cNvSpPr/>
          <p:nvPr/>
        </p:nvSpPr>
        <p:spPr>
          <a:xfrm>
            <a:off x="2535842" y="4543376"/>
            <a:ext cx="538347" cy="5464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154" name="Rectangle 16">
            <a:extLst>
              <a:ext uri="{FF2B5EF4-FFF2-40B4-BE49-F238E27FC236}">
                <a16:creationId xmlns:a16="http://schemas.microsoft.com/office/drawing/2014/main" id="{08E192DE-4690-6397-ACF2-2282C2BAD5BE}"/>
              </a:ext>
            </a:extLst>
          </p:cNvPr>
          <p:cNvSpPr/>
          <p:nvPr/>
        </p:nvSpPr>
        <p:spPr>
          <a:xfrm rot="2700000">
            <a:off x="517293" y="3255703"/>
            <a:ext cx="285579" cy="449002"/>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155" name="Rectangle 7">
            <a:extLst>
              <a:ext uri="{FF2B5EF4-FFF2-40B4-BE49-F238E27FC236}">
                <a16:creationId xmlns:a16="http://schemas.microsoft.com/office/drawing/2014/main" id="{4A039282-1C81-66BD-208F-C978D7C734ED}"/>
              </a:ext>
            </a:extLst>
          </p:cNvPr>
          <p:cNvSpPr/>
          <p:nvPr/>
        </p:nvSpPr>
        <p:spPr>
          <a:xfrm rot="18900000">
            <a:off x="10116881" y="3342876"/>
            <a:ext cx="184036" cy="332941"/>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56" name="Rectangle 7">
            <a:extLst>
              <a:ext uri="{FF2B5EF4-FFF2-40B4-BE49-F238E27FC236}">
                <a16:creationId xmlns:a16="http://schemas.microsoft.com/office/drawing/2014/main" id="{48FC3269-567D-8CA4-138A-965F549892B4}"/>
              </a:ext>
            </a:extLst>
          </p:cNvPr>
          <p:cNvSpPr/>
          <p:nvPr/>
        </p:nvSpPr>
        <p:spPr>
          <a:xfrm rot="18900000">
            <a:off x="2771277" y="4691871"/>
            <a:ext cx="234638" cy="332941"/>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58" name="Rectangle 30">
            <a:extLst>
              <a:ext uri="{FF2B5EF4-FFF2-40B4-BE49-F238E27FC236}">
                <a16:creationId xmlns:a16="http://schemas.microsoft.com/office/drawing/2014/main" id="{DA76FD9B-8339-1720-6684-B31A437ADB46}"/>
              </a:ext>
            </a:extLst>
          </p:cNvPr>
          <p:cNvSpPr/>
          <p:nvPr/>
        </p:nvSpPr>
        <p:spPr>
          <a:xfrm>
            <a:off x="11541347" y="4517647"/>
            <a:ext cx="272745" cy="271948"/>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pic>
        <p:nvPicPr>
          <p:cNvPr id="159" name="Picture 158">
            <a:extLst>
              <a:ext uri="{FF2B5EF4-FFF2-40B4-BE49-F238E27FC236}">
                <a16:creationId xmlns:a16="http://schemas.microsoft.com/office/drawing/2014/main" id="{59FAB6ED-60C7-D2C5-98C1-250632171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73" y="84102"/>
            <a:ext cx="1427556" cy="1340388"/>
          </a:xfrm>
          <a:prstGeom prst="rect">
            <a:avLst/>
          </a:prstGeom>
        </p:spPr>
      </p:pic>
      <p:sp>
        <p:nvSpPr>
          <p:cNvPr id="18" name="TextBox 17">
            <a:extLst>
              <a:ext uri="{FF2B5EF4-FFF2-40B4-BE49-F238E27FC236}">
                <a16:creationId xmlns:a16="http://schemas.microsoft.com/office/drawing/2014/main" id="{A44C3510-EA4D-035A-7850-87B57D013CE8}"/>
              </a:ext>
            </a:extLst>
          </p:cNvPr>
          <p:cNvSpPr txBox="1"/>
          <p:nvPr/>
        </p:nvSpPr>
        <p:spPr>
          <a:xfrm>
            <a:off x="74423" y="6505400"/>
            <a:ext cx="6551270" cy="261610"/>
          </a:xfrm>
          <a:prstGeom prst="rect">
            <a:avLst/>
          </a:prstGeom>
          <a:noFill/>
        </p:spPr>
        <p:txBody>
          <a:bodyPr wrap="square">
            <a:spAutoFit/>
          </a:bodyPr>
          <a:lstStyle/>
          <a:p>
            <a:r>
              <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Source: www.desfran.com</a:t>
            </a:r>
            <a:endParaRPr lang="en-US" sz="1100" dirty="0"/>
          </a:p>
        </p:txBody>
      </p:sp>
    </p:spTree>
    <p:extLst>
      <p:ext uri="{BB962C8B-B14F-4D97-AF65-F5344CB8AC3E}">
        <p14:creationId xmlns:p14="http://schemas.microsoft.com/office/powerpoint/2010/main" val="4201278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tents Slide Master">
  <a:themeElements>
    <a:clrScheme name="ALLPPT 136">
      <a:dk1>
        <a:sysClr val="windowText" lastClr="000000"/>
      </a:dk1>
      <a:lt1>
        <a:sysClr val="window" lastClr="FFFFFF"/>
      </a:lt1>
      <a:dk2>
        <a:srgbClr val="1F497D"/>
      </a:dk2>
      <a:lt2>
        <a:srgbClr val="EEECE1"/>
      </a:lt2>
      <a:accent1>
        <a:srgbClr val="995FB2"/>
      </a:accent1>
      <a:accent2>
        <a:srgbClr val="3293CF"/>
      </a:accent2>
      <a:accent3>
        <a:srgbClr val="3CAFA4"/>
      </a:accent3>
      <a:accent4>
        <a:srgbClr val="F3C040"/>
      </a:accent4>
      <a:accent5>
        <a:srgbClr val="E54E46"/>
      </a:accent5>
      <a:accent6>
        <a:srgbClr val="595959"/>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ection Break Slide Master">
  <a:themeElements>
    <a:clrScheme name="ALLPPT 136">
      <a:dk1>
        <a:sysClr val="windowText" lastClr="000000"/>
      </a:dk1>
      <a:lt1>
        <a:sysClr val="window" lastClr="FFFFFF"/>
      </a:lt1>
      <a:dk2>
        <a:srgbClr val="1F497D"/>
      </a:dk2>
      <a:lt2>
        <a:srgbClr val="EEECE1"/>
      </a:lt2>
      <a:accent1>
        <a:srgbClr val="995FB2"/>
      </a:accent1>
      <a:accent2>
        <a:srgbClr val="3293CF"/>
      </a:accent2>
      <a:accent3>
        <a:srgbClr val="3CAFA4"/>
      </a:accent3>
      <a:accent4>
        <a:srgbClr val="F3C040"/>
      </a:accent4>
      <a:accent5>
        <a:srgbClr val="E54E46"/>
      </a:accent5>
      <a:accent6>
        <a:srgbClr val="595959"/>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TotalTime>
  <Words>4013</Words>
  <Application>Microsoft Office PowerPoint</Application>
  <PresentationFormat>Widescreen</PresentationFormat>
  <Paragraphs>295</Paragraphs>
  <Slides>29</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29</vt:i4>
      </vt:variant>
    </vt:vector>
  </HeadingPairs>
  <TitlesOfParts>
    <vt:vector size="42" baseType="lpstr">
      <vt:lpstr>Arial</vt:lpstr>
      <vt:lpstr>B Mitra</vt:lpstr>
      <vt:lpstr>B Titr</vt:lpstr>
      <vt:lpstr>Calibri</vt:lpstr>
      <vt:lpstr>Calibri Light</vt:lpstr>
      <vt:lpstr>Times New Roman</vt:lpstr>
      <vt:lpstr>Traditional Arabic</vt:lpstr>
      <vt:lpstr>Wingdings</vt:lpstr>
      <vt:lpstr>Office Theme</vt:lpstr>
      <vt:lpstr>Contents Slide Master</vt:lpstr>
      <vt:lpstr>1_Office Theme</vt:lpstr>
      <vt:lpstr>1_Contents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عوامل مؤثر بر پیدایش و رشد تجارت ارز Offshore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یال آفشور چیست?</dc:title>
  <dc:creator>soori</dc:creator>
  <cp:lastModifiedBy>soori</cp:lastModifiedBy>
  <cp:revision>252</cp:revision>
  <dcterms:created xsi:type="dcterms:W3CDTF">2024-01-01T07:25:20Z</dcterms:created>
  <dcterms:modified xsi:type="dcterms:W3CDTF">2024-05-02T05:40:14Z</dcterms:modified>
</cp:coreProperties>
</file>